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4" r:id="rId2"/>
    <p:sldMasterId id="2147483676" r:id="rId3"/>
    <p:sldMasterId id="2147483688" r:id="rId4"/>
    <p:sldMasterId id="2147483700" r:id="rId5"/>
    <p:sldMasterId id="2147483712" r:id="rId6"/>
    <p:sldMasterId id="2147483724" r:id="rId7"/>
    <p:sldMasterId id="2147483736" r:id="rId8"/>
    <p:sldMasterId id="2147483748" r:id="rId9"/>
    <p:sldMasterId id="2147483760" r:id="rId10"/>
    <p:sldMasterId id="2147483772" r:id="rId11"/>
    <p:sldMasterId id="2147483784" r:id="rId12"/>
    <p:sldMasterId id="2147483796" r:id="rId13"/>
    <p:sldMasterId id="2147483808" r:id="rId14"/>
    <p:sldMasterId id="2147483820" r:id="rId15"/>
    <p:sldMasterId id="2147483832" r:id="rId16"/>
    <p:sldMasterId id="2147483844" r:id="rId17"/>
  </p:sldMasterIdLst>
  <p:notesMasterIdLst>
    <p:notesMasterId r:id="rId80"/>
  </p:notesMasterIdLst>
  <p:sldIdLst>
    <p:sldId id="256" r:id="rId18"/>
    <p:sldId id="335" r:id="rId19"/>
    <p:sldId id="393" r:id="rId20"/>
    <p:sldId id="387" r:id="rId21"/>
    <p:sldId id="391" r:id="rId22"/>
    <p:sldId id="388" r:id="rId23"/>
    <p:sldId id="389" r:id="rId24"/>
    <p:sldId id="390" r:id="rId25"/>
    <p:sldId id="392" r:id="rId26"/>
    <p:sldId id="375" r:id="rId27"/>
    <p:sldId id="394" r:id="rId28"/>
    <p:sldId id="395" r:id="rId29"/>
    <p:sldId id="397" r:id="rId30"/>
    <p:sldId id="398" r:id="rId31"/>
    <p:sldId id="399" r:id="rId32"/>
    <p:sldId id="400" r:id="rId33"/>
    <p:sldId id="403" r:id="rId34"/>
    <p:sldId id="404" r:id="rId35"/>
    <p:sldId id="405" r:id="rId36"/>
    <p:sldId id="406" r:id="rId37"/>
    <p:sldId id="407" r:id="rId38"/>
    <p:sldId id="408" r:id="rId39"/>
    <p:sldId id="402" r:id="rId40"/>
    <p:sldId id="401" r:id="rId41"/>
    <p:sldId id="410" r:id="rId42"/>
    <p:sldId id="436" r:id="rId43"/>
    <p:sldId id="411" r:id="rId44"/>
    <p:sldId id="412" r:id="rId45"/>
    <p:sldId id="413" r:id="rId46"/>
    <p:sldId id="414" r:id="rId47"/>
    <p:sldId id="415" r:id="rId48"/>
    <p:sldId id="416" r:id="rId49"/>
    <p:sldId id="417" r:id="rId50"/>
    <p:sldId id="418" r:id="rId51"/>
    <p:sldId id="419" r:id="rId52"/>
    <p:sldId id="420" r:id="rId53"/>
    <p:sldId id="421" r:id="rId54"/>
    <p:sldId id="422" r:id="rId55"/>
    <p:sldId id="423" r:id="rId56"/>
    <p:sldId id="424" r:id="rId57"/>
    <p:sldId id="425" r:id="rId58"/>
    <p:sldId id="427" r:id="rId59"/>
    <p:sldId id="428" r:id="rId60"/>
    <p:sldId id="426" r:id="rId61"/>
    <p:sldId id="429" r:id="rId62"/>
    <p:sldId id="431" r:id="rId63"/>
    <p:sldId id="432" r:id="rId64"/>
    <p:sldId id="433" r:id="rId65"/>
    <p:sldId id="435" r:id="rId66"/>
    <p:sldId id="438" r:id="rId67"/>
    <p:sldId id="439" r:id="rId68"/>
    <p:sldId id="440" r:id="rId69"/>
    <p:sldId id="441" r:id="rId70"/>
    <p:sldId id="442" r:id="rId71"/>
    <p:sldId id="443" r:id="rId72"/>
    <p:sldId id="444" r:id="rId73"/>
    <p:sldId id="445" r:id="rId74"/>
    <p:sldId id="446" r:id="rId75"/>
    <p:sldId id="447" r:id="rId76"/>
    <p:sldId id="448" r:id="rId77"/>
    <p:sldId id="449" r:id="rId78"/>
    <p:sldId id="285" r:id="rId7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A3B2"/>
    <a:srgbClr val="969696"/>
    <a:srgbClr val="808080"/>
    <a:srgbClr val="000000"/>
    <a:srgbClr val="1C1C1C"/>
    <a:srgbClr val="5F5F5F"/>
    <a:srgbClr val="FF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4" autoAdjust="0"/>
    <p:restoredTop sz="94786" autoAdjust="0"/>
  </p:normalViewPr>
  <p:slideViewPr>
    <p:cSldViewPr>
      <p:cViewPr varScale="1">
        <p:scale>
          <a:sx n="70" d="100"/>
          <a:sy n="70" d="100"/>
        </p:scale>
        <p:origin x="-13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76" Type="http://schemas.openxmlformats.org/officeDocument/2006/relationships/slide" Target="slides/slide59.xml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71BFC841-961B-481A-92A2-C1F203785F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802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000" dirty="0" err="1" smtClean="0"/>
              <a:t>Dalam</a:t>
            </a:r>
            <a:r>
              <a:rPr lang="en-US" sz="1000" dirty="0" smtClean="0"/>
              <a:t> </a:t>
            </a:r>
            <a:r>
              <a:rPr lang="en-US" sz="1000" dirty="0" err="1" smtClean="0"/>
              <a:t>contoh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ini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</a:t>
            </a:r>
            <a:r>
              <a:rPr lang="en-US" sz="1000" dirty="0" err="1" smtClean="0"/>
              <a:t>iasumsikan</a:t>
            </a:r>
            <a:r>
              <a:rPr lang="en-US" sz="1000" dirty="0" smtClean="0"/>
              <a:t> </a:t>
            </a:r>
            <a:r>
              <a:rPr lang="en-US" sz="1000" dirty="0" err="1" smtClean="0"/>
              <a:t>hanya</a:t>
            </a:r>
            <a:r>
              <a:rPr lang="en-US" sz="1000" dirty="0" smtClean="0"/>
              <a:t> </a:t>
            </a:r>
            <a:r>
              <a:rPr lang="en-US" sz="1000" dirty="0" err="1" smtClean="0"/>
              <a:t>ada</a:t>
            </a:r>
            <a:r>
              <a:rPr lang="en-US" sz="1000" dirty="0" smtClean="0"/>
              <a:t> 2 </a:t>
            </a:r>
            <a:r>
              <a:rPr lang="en-US" sz="1000" dirty="0" err="1" smtClean="0"/>
              <a:t>jenis</a:t>
            </a:r>
            <a:r>
              <a:rPr lang="en-US" sz="1000" dirty="0" smtClean="0"/>
              <a:t> </a:t>
            </a:r>
            <a:r>
              <a:rPr lang="en-US" sz="1000" dirty="0" err="1" smtClean="0"/>
              <a:t>penerima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penghasilan</a:t>
            </a:r>
            <a:r>
              <a:rPr lang="en-US" sz="1000" baseline="0" dirty="0" smtClean="0"/>
              <a:t>. </a:t>
            </a:r>
            <a:r>
              <a:rPr lang="en-US" sz="1000" baseline="0" dirty="0" err="1" smtClean="0"/>
              <a:t>Apabila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ada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penerima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penghasilan</a:t>
            </a:r>
            <a:r>
              <a:rPr lang="en-US" sz="1000" baseline="0" dirty="0" smtClean="0"/>
              <a:t> yang </a:t>
            </a:r>
            <a:r>
              <a:rPr lang="en-US" sz="1000" baseline="0" dirty="0" err="1" smtClean="0"/>
              <a:t>lainnya</a:t>
            </a:r>
            <a:r>
              <a:rPr lang="en-US" sz="1000" baseline="0" dirty="0" smtClean="0"/>
              <a:t> (</a:t>
            </a:r>
            <a:r>
              <a:rPr lang="en-US" sz="1000" baseline="0" dirty="0" err="1" smtClean="0"/>
              <a:t>misalnya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tenaga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ahli</a:t>
            </a:r>
            <a:r>
              <a:rPr lang="en-US" sz="1000" baseline="0" dirty="0" smtClean="0"/>
              <a:t>, </a:t>
            </a:r>
            <a:r>
              <a:rPr lang="en-US" sz="1000" baseline="0" dirty="0" err="1" smtClean="0"/>
              <a:t>bukan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pegawai</a:t>
            </a:r>
            <a:r>
              <a:rPr lang="en-US" sz="1000" baseline="0" dirty="0" smtClean="0"/>
              <a:t> yang </a:t>
            </a:r>
            <a:r>
              <a:rPr lang="en-US" sz="1000" baseline="0" dirty="0" err="1" smtClean="0"/>
              <a:t>menerima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imbalan</a:t>
            </a:r>
            <a:r>
              <a:rPr lang="en-US" sz="1000" baseline="0" dirty="0" smtClean="0"/>
              <a:t> yang </a:t>
            </a:r>
            <a:r>
              <a:rPr lang="en-US" sz="1000" baseline="0" dirty="0" err="1" smtClean="0"/>
              <a:t>tidak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bersifat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berkesinambungan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dll</a:t>
            </a:r>
            <a:r>
              <a:rPr lang="en-US" sz="1000" baseline="0" dirty="0" smtClean="0"/>
              <a:t>.), </a:t>
            </a:r>
            <a:r>
              <a:rPr lang="en-US" sz="1000" baseline="0" dirty="0" err="1" smtClean="0"/>
              <a:t>maka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harus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dilakukan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penghitungan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PPh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atas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penerima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penghasilan</a:t>
            </a:r>
            <a:r>
              <a:rPr lang="en-US" sz="1000" baseline="0" dirty="0" smtClean="0"/>
              <a:t> yang lain </a:t>
            </a:r>
            <a:r>
              <a:rPr lang="en-US" sz="1000" baseline="0" dirty="0" err="1" smtClean="0"/>
              <a:t>tersebut</a:t>
            </a:r>
            <a:r>
              <a:rPr lang="en-US" sz="10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aseline="0" dirty="0" err="1" smtClean="0"/>
              <a:t>Apabila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penerima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penghasilan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tidak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memiliki</a:t>
            </a:r>
            <a:r>
              <a:rPr lang="en-US" sz="1000" baseline="0" dirty="0" smtClean="0"/>
              <a:t> NPWP </a:t>
            </a:r>
            <a:r>
              <a:rPr lang="en-US" sz="1000" baseline="0" dirty="0" err="1" smtClean="0"/>
              <a:t>maka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dikenakan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pemotongan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dengan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tarif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lebih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tinggi</a:t>
            </a:r>
            <a:r>
              <a:rPr lang="en-US" sz="1000" baseline="0" dirty="0" smtClean="0"/>
              <a:t> 20% </a:t>
            </a:r>
            <a:r>
              <a:rPr lang="en-US" sz="1000" baseline="0" dirty="0" err="1" smtClean="0"/>
              <a:t>daripada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tarif</a:t>
            </a:r>
            <a:r>
              <a:rPr lang="en-US" sz="1000" baseline="0" dirty="0" smtClean="0"/>
              <a:t> yang </a:t>
            </a:r>
            <a:r>
              <a:rPr lang="en-US" sz="1000" baseline="0" dirty="0" err="1" smtClean="0"/>
              <a:t>diterapkan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terhadap</a:t>
            </a:r>
            <a:r>
              <a:rPr lang="en-US" sz="1000" baseline="0" dirty="0" smtClean="0"/>
              <a:t> WP yang </a:t>
            </a:r>
            <a:r>
              <a:rPr lang="en-US" sz="1000" baseline="0" dirty="0" err="1" smtClean="0"/>
              <a:t>memiliki</a:t>
            </a:r>
            <a:r>
              <a:rPr lang="en-US" sz="1000" baseline="0" dirty="0" smtClean="0"/>
              <a:t> NPWP.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aseline="0" dirty="0" smtClean="0"/>
              <a:t>PTKP </a:t>
            </a:r>
            <a:r>
              <a:rPr lang="en-US" sz="1000" baseline="0" dirty="0" err="1" smtClean="0"/>
              <a:t>Karyawati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kawin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sebesar</a:t>
            </a:r>
            <a:r>
              <a:rPr lang="en-US" sz="1000" baseline="0" dirty="0" smtClean="0"/>
              <a:t> PTKP </a:t>
            </a:r>
            <a:r>
              <a:rPr lang="en-US" sz="1000" baseline="0" dirty="0" err="1" smtClean="0"/>
              <a:t>untuk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dirinya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sendiri</a:t>
            </a:r>
            <a:r>
              <a:rPr lang="en-US" sz="1000" baseline="0" dirty="0" smtClean="0"/>
              <a:t> (</a:t>
            </a:r>
            <a:r>
              <a:rPr lang="en-US" sz="1000" baseline="0" dirty="0" err="1" smtClean="0"/>
              <a:t>cfm</a:t>
            </a:r>
            <a:r>
              <a:rPr lang="en-US" sz="1000" baseline="0" dirty="0" smtClean="0"/>
              <a:t> Ps 11 PER-31/PJ/2012).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aseline="0" dirty="0" smtClean="0"/>
              <a:t>PTKP </a:t>
            </a:r>
            <a:r>
              <a:rPr lang="en-US" sz="1000" baseline="0" dirty="0" err="1" smtClean="0"/>
              <a:t>Karyawati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tidak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kawin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sebesar</a:t>
            </a:r>
            <a:r>
              <a:rPr lang="en-US" sz="1000" baseline="0" dirty="0" smtClean="0"/>
              <a:t> PTKP </a:t>
            </a:r>
            <a:r>
              <a:rPr lang="en-US" sz="1000" baseline="0" dirty="0" err="1" smtClean="0"/>
              <a:t>untuk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dirinya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sendiri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ditambah</a:t>
            </a:r>
            <a:r>
              <a:rPr lang="en-US" sz="1000" baseline="0" dirty="0" smtClean="0"/>
              <a:t> PTKP </a:t>
            </a:r>
            <a:r>
              <a:rPr lang="en-US" sz="1000" baseline="0" dirty="0" err="1" smtClean="0"/>
              <a:t>untuk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keluarga</a:t>
            </a:r>
            <a:r>
              <a:rPr lang="en-US" sz="1000" baseline="0" dirty="0" smtClean="0"/>
              <a:t> yang </a:t>
            </a:r>
            <a:r>
              <a:rPr lang="en-US" sz="1000" baseline="0" dirty="0" err="1" smtClean="0"/>
              <a:t>menjadi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tanggungan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sepenuhnya</a:t>
            </a:r>
            <a:r>
              <a:rPr lang="en-US" sz="10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aseline="0" dirty="0" err="1" smtClean="0"/>
              <a:t>Apabila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Karyawati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kawin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dapat</a:t>
            </a:r>
            <a:r>
              <a:rPr lang="en-US" sz="1000" baseline="0" dirty="0" smtClean="0"/>
              <a:t> </a:t>
            </a:r>
            <a:r>
              <a:rPr lang="en-US" sz="1000" dirty="0" err="1" smtClean="0"/>
              <a:t>menunjukkan</a:t>
            </a:r>
            <a:r>
              <a:rPr lang="en-US" sz="1000" dirty="0" smtClean="0"/>
              <a:t> </a:t>
            </a:r>
            <a:r>
              <a:rPr lang="en-US" sz="1000" dirty="0" err="1" smtClean="0"/>
              <a:t>keterangan</a:t>
            </a:r>
            <a:r>
              <a:rPr lang="en-US" sz="1000" dirty="0" smtClean="0"/>
              <a:t> </a:t>
            </a:r>
            <a:r>
              <a:rPr lang="en-US" sz="1000" dirty="0" err="1" smtClean="0"/>
              <a:t>bahwa</a:t>
            </a:r>
            <a:r>
              <a:rPr lang="en-US" sz="1000" dirty="0" smtClean="0"/>
              <a:t> </a:t>
            </a:r>
            <a:r>
              <a:rPr lang="en-US" sz="1000" dirty="0" err="1" smtClean="0"/>
              <a:t>suaminya</a:t>
            </a:r>
            <a:r>
              <a:rPr lang="en-US" sz="1000" dirty="0" smtClean="0"/>
              <a:t> </a:t>
            </a:r>
            <a:r>
              <a:rPr lang="en-US" sz="1000" dirty="0" err="1" smtClean="0"/>
              <a:t>tidak</a:t>
            </a:r>
            <a:r>
              <a:rPr lang="en-US" sz="1000" dirty="0" smtClean="0"/>
              <a:t> </a:t>
            </a:r>
            <a:r>
              <a:rPr lang="en-US" sz="1000" dirty="0" err="1" smtClean="0"/>
              <a:t>memperoleh</a:t>
            </a:r>
            <a:r>
              <a:rPr lang="en-US" sz="1000" dirty="0" smtClean="0"/>
              <a:t> </a:t>
            </a:r>
            <a:r>
              <a:rPr lang="en-US" sz="1000" dirty="0" err="1" smtClean="0"/>
              <a:t>penghasilan</a:t>
            </a:r>
            <a:r>
              <a:rPr lang="en-US" sz="1000" dirty="0" smtClean="0"/>
              <a:t>, </a:t>
            </a:r>
            <a:r>
              <a:rPr lang="en-US" sz="1000" dirty="0" err="1" smtClean="0"/>
              <a:t>besarnya</a:t>
            </a:r>
            <a:r>
              <a:rPr lang="en-US" sz="1000" dirty="0" smtClean="0"/>
              <a:t> PTKP </a:t>
            </a:r>
            <a:r>
              <a:rPr lang="en-US" sz="1000" dirty="0" err="1" smtClean="0"/>
              <a:t>adalah</a:t>
            </a:r>
            <a:r>
              <a:rPr lang="en-US" sz="1000" dirty="0" smtClean="0"/>
              <a:t> </a:t>
            </a:r>
            <a:r>
              <a:rPr lang="en-US" sz="1000" baseline="0" dirty="0" smtClean="0"/>
              <a:t>PTKP </a:t>
            </a:r>
            <a:r>
              <a:rPr lang="en-US" sz="1000" baseline="0" dirty="0" err="1" smtClean="0"/>
              <a:t>untuk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dirinya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sendiri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ditambah</a:t>
            </a:r>
            <a:r>
              <a:rPr lang="en-US" sz="1000" baseline="0" dirty="0" smtClean="0"/>
              <a:t>  PTKP </a:t>
            </a:r>
            <a:r>
              <a:rPr lang="en-US" sz="1000" baseline="0" dirty="0" err="1" smtClean="0"/>
              <a:t>untuk</a:t>
            </a:r>
            <a:r>
              <a:rPr lang="en-US" sz="1000" baseline="0" dirty="0" smtClean="0"/>
              <a:t> status </a:t>
            </a:r>
            <a:r>
              <a:rPr lang="en-US" sz="1000" baseline="0" dirty="0" err="1" smtClean="0"/>
              <a:t>kawin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dan</a:t>
            </a:r>
            <a:r>
              <a:rPr lang="en-US" sz="1000" baseline="0" dirty="0" smtClean="0"/>
              <a:t> PTKP </a:t>
            </a:r>
            <a:r>
              <a:rPr lang="en-US" sz="1000" baseline="0" dirty="0" err="1" smtClean="0"/>
              <a:t>untuk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keluarga</a:t>
            </a:r>
            <a:r>
              <a:rPr lang="en-US" sz="1000" baseline="0" dirty="0" smtClean="0"/>
              <a:t> yang </a:t>
            </a:r>
            <a:r>
              <a:rPr lang="en-US" sz="1000" baseline="0" dirty="0" err="1" smtClean="0"/>
              <a:t>menjadi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tanggungan</a:t>
            </a:r>
            <a:r>
              <a:rPr lang="en-US" sz="1000" baseline="0" dirty="0" smtClean="0"/>
              <a:t> </a:t>
            </a:r>
            <a:r>
              <a:rPr lang="en-US" sz="1000" baseline="0" dirty="0" err="1" smtClean="0"/>
              <a:t>sepenuhnya</a:t>
            </a:r>
            <a:r>
              <a:rPr lang="en-US" sz="1000" baseline="0" dirty="0" smtClean="0"/>
              <a:t>.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5FA0B0-9D45-4393-AAB5-D1F8E0E49D79}" type="slidenum">
              <a:rPr lang="id-ID" smtClean="0"/>
              <a:pPr>
                <a:defRPr/>
              </a:pPr>
              <a:t>26</a:t>
            </a:fld>
            <a:endParaRPr lang="id-ID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FC841-961B-481A-92A2-C1F203785F7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3" name="Group 191"/>
          <p:cNvGrpSpPr>
            <a:grpSpLocks/>
          </p:cNvGrpSpPr>
          <p:nvPr/>
        </p:nvGrpSpPr>
        <p:grpSpPr bwMode="auto">
          <a:xfrm>
            <a:off x="434975" y="4763"/>
            <a:ext cx="8015288" cy="6853237"/>
            <a:chOff x="274" y="10"/>
            <a:chExt cx="5049" cy="4310"/>
          </a:xfrm>
        </p:grpSpPr>
        <p:sp>
          <p:nvSpPr>
            <p:cNvPr id="3198" name="Line 126"/>
            <p:cNvSpPr>
              <a:spLocks noChangeShapeType="1"/>
            </p:cNvSpPr>
            <p:nvPr userDrawn="1"/>
          </p:nvSpPr>
          <p:spPr bwMode="gray">
            <a:xfrm>
              <a:off x="3479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09" name="Line 137"/>
            <p:cNvSpPr>
              <a:spLocks noChangeShapeType="1"/>
            </p:cNvSpPr>
            <p:nvPr userDrawn="1"/>
          </p:nvSpPr>
          <p:spPr bwMode="gray">
            <a:xfrm>
              <a:off x="3929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11" name="Line 139"/>
            <p:cNvSpPr>
              <a:spLocks noChangeShapeType="1"/>
            </p:cNvSpPr>
            <p:nvPr userDrawn="1"/>
          </p:nvSpPr>
          <p:spPr bwMode="gray">
            <a:xfrm>
              <a:off x="4395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12" name="Line 140"/>
            <p:cNvSpPr>
              <a:spLocks noChangeShapeType="1"/>
            </p:cNvSpPr>
            <p:nvPr userDrawn="1"/>
          </p:nvSpPr>
          <p:spPr bwMode="gray">
            <a:xfrm>
              <a:off x="4845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15" name="Line 143"/>
            <p:cNvSpPr>
              <a:spLocks noChangeShapeType="1"/>
            </p:cNvSpPr>
            <p:nvPr userDrawn="1"/>
          </p:nvSpPr>
          <p:spPr bwMode="gray">
            <a:xfrm>
              <a:off x="5302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19" name="Line 147"/>
            <p:cNvSpPr>
              <a:spLocks noChangeShapeType="1"/>
            </p:cNvSpPr>
            <p:nvPr userDrawn="1"/>
          </p:nvSpPr>
          <p:spPr bwMode="gray">
            <a:xfrm>
              <a:off x="1651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21" name="Line 149"/>
            <p:cNvSpPr>
              <a:spLocks noChangeShapeType="1"/>
            </p:cNvSpPr>
            <p:nvPr userDrawn="1"/>
          </p:nvSpPr>
          <p:spPr bwMode="gray">
            <a:xfrm>
              <a:off x="2101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23" name="Line 151"/>
            <p:cNvSpPr>
              <a:spLocks noChangeShapeType="1"/>
            </p:cNvSpPr>
            <p:nvPr userDrawn="1"/>
          </p:nvSpPr>
          <p:spPr bwMode="gray">
            <a:xfrm>
              <a:off x="2567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24" name="Line 152"/>
            <p:cNvSpPr>
              <a:spLocks noChangeShapeType="1"/>
            </p:cNvSpPr>
            <p:nvPr userDrawn="1"/>
          </p:nvSpPr>
          <p:spPr bwMode="gray">
            <a:xfrm>
              <a:off x="3017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30" name="Line 158"/>
            <p:cNvSpPr>
              <a:spLocks noChangeShapeType="1"/>
            </p:cNvSpPr>
            <p:nvPr userDrawn="1"/>
          </p:nvSpPr>
          <p:spPr bwMode="gray">
            <a:xfrm>
              <a:off x="274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32" name="Line 160"/>
            <p:cNvSpPr>
              <a:spLocks noChangeShapeType="1"/>
            </p:cNvSpPr>
            <p:nvPr userDrawn="1"/>
          </p:nvSpPr>
          <p:spPr bwMode="gray">
            <a:xfrm>
              <a:off x="740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33" name="Line 161"/>
            <p:cNvSpPr>
              <a:spLocks noChangeShapeType="1"/>
            </p:cNvSpPr>
            <p:nvPr userDrawn="1"/>
          </p:nvSpPr>
          <p:spPr bwMode="gray">
            <a:xfrm>
              <a:off x="1190" y="10"/>
              <a:ext cx="21" cy="4310"/>
            </a:xfrm>
            <a:prstGeom prst="line">
              <a:avLst/>
            </a:prstGeom>
            <a:noFill/>
            <a:ln w="9525">
              <a:solidFill>
                <a:srgbClr val="DDDDDD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59" name="Rectangle 87"/>
          <p:cNvSpPr>
            <a:spLocks noChangeArrowheads="1"/>
          </p:cNvSpPr>
          <p:nvPr/>
        </p:nvSpPr>
        <p:spPr bwMode="gray">
          <a:xfrm>
            <a:off x="0" y="1795463"/>
            <a:ext cx="9144000" cy="2503487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46275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37" name="Rectangle 165"/>
          <p:cNvSpPr>
            <a:spLocks noChangeArrowheads="1"/>
          </p:cNvSpPr>
          <p:nvPr/>
        </p:nvSpPr>
        <p:spPr bwMode="gray">
          <a:xfrm>
            <a:off x="5553075" y="5576888"/>
            <a:ext cx="712788" cy="644525"/>
          </a:xfrm>
          <a:prstGeom prst="rect">
            <a:avLst/>
          </a:prstGeom>
          <a:solidFill>
            <a:schemeClr val="accent2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38" name="Rectangle 166"/>
          <p:cNvSpPr>
            <a:spLocks noChangeArrowheads="1"/>
          </p:cNvSpPr>
          <p:nvPr/>
        </p:nvSpPr>
        <p:spPr bwMode="gray">
          <a:xfrm>
            <a:off x="7007225" y="5588000"/>
            <a:ext cx="725488" cy="635000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39" name="Rectangle 167"/>
          <p:cNvSpPr>
            <a:spLocks noChangeArrowheads="1"/>
          </p:cNvSpPr>
          <p:nvPr/>
        </p:nvSpPr>
        <p:spPr bwMode="gray">
          <a:xfrm>
            <a:off x="6269038" y="4943475"/>
            <a:ext cx="725487" cy="636588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0" name="Rectangle 168"/>
          <p:cNvSpPr>
            <a:spLocks noChangeArrowheads="1"/>
          </p:cNvSpPr>
          <p:nvPr/>
        </p:nvSpPr>
        <p:spPr bwMode="gray">
          <a:xfrm>
            <a:off x="8447088" y="5588000"/>
            <a:ext cx="696912" cy="635000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2" name="Rectangle 170"/>
          <p:cNvSpPr>
            <a:spLocks noChangeArrowheads="1"/>
          </p:cNvSpPr>
          <p:nvPr/>
        </p:nvSpPr>
        <p:spPr bwMode="gray">
          <a:xfrm>
            <a:off x="2651125" y="5588000"/>
            <a:ext cx="725488" cy="635000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3" name="Rectangle 171"/>
          <p:cNvSpPr>
            <a:spLocks noChangeArrowheads="1"/>
          </p:cNvSpPr>
          <p:nvPr/>
        </p:nvSpPr>
        <p:spPr bwMode="gray">
          <a:xfrm>
            <a:off x="4105275" y="5588000"/>
            <a:ext cx="725488" cy="635000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4" name="Rectangle 172"/>
          <p:cNvSpPr>
            <a:spLocks noChangeArrowheads="1"/>
          </p:cNvSpPr>
          <p:nvPr/>
        </p:nvSpPr>
        <p:spPr bwMode="gray">
          <a:xfrm>
            <a:off x="3367088" y="4943475"/>
            <a:ext cx="725487" cy="636588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5" name="Rectangle 173"/>
          <p:cNvSpPr>
            <a:spLocks noChangeArrowheads="1"/>
          </p:cNvSpPr>
          <p:nvPr/>
        </p:nvSpPr>
        <p:spPr bwMode="gray">
          <a:xfrm>
            <a:off x="4818063" y="4943475"/>
            <a:ext cx="725487" cy="636588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6" name="Rectangle 174"/>
          <p:cNvSpPr>
            <a:spLocks noChangeArrowheads="1"/>
          </p:cNvSpPr>
          <p:nvPr/>
        </p:nvSpPr>
        <p:spPr bwMode="gray">
          <a:xfrm>
            <a:off x="1917700" y="4943475"/>
            <a:ext cx="725488" cy="636588"/>
          </a:xfrm>
          <a:prstGeom prst="rect">
            <a:avLst/>
          </a:prstGeom>
          <a:solidFill>
            <a:schemeClr val="accent2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7" name="Rectangle 175"/>
          <p:cNvSpPr>
            <a:spLocks noChangeArrowheads="1"/>
          </p:cNvSpPr>
          <p:nvPr/>
        </p:nvSpPr>
        <p:spPr bwMode="gray">
          <a:xfrm>
            <a:off x="5541963" y="4310063"/>
            <a:ext cx="725487" cy="636587"/>
          </a:xfrm>
          <a:prstGeom prst="rect">
            <a:avLst/>
          </a:prstGeom>
          <a:solidFill>
            <a:schemeClr val="accent2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8" name="Rectangle 176"/>
          <p:cNvSpPr>
            <a:spLocks noChangeArrowheads="1"/>
          </p:cNvSpPr>
          <p:nvPr/>
        </p:nvSpPr>
        <p:spPr bwMode="gray">
          <a:xfrm>
            <a:off x="6996113" y="4300538"/>
            <a:ext cx="725487" cy="646112"/>
          </a:xfrm>
          <a:prstGeom prst="rect">
            <a:avLst/>
          </a:prstGeom>
          <a:solidFill>
            <a:schemeClr val="accent2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49" name="Rectangle 177"/>
          <p:cNvSpPr>
            <a:spLocks noChangeArrowheads="1"/>
          </p:cNvSpPr>
          <p:nvPr/>
        </p:nvSpPr>
        <p:spPr bwMode="gray">
          <a:xfrm>
            <a:off x="8435975" y="4300538"/>
            <a:ext cx="703263" cy="646112"/>
          </a:xfrm>
          <a:prstGeom prst="rect">
            <a:avLst/>
          </a:prstGeom>
          <a:solidFill>
            <a:schemeClr val="accent2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50" name="Rectangle 178"/>
          <p:cNvSpPr>
            <a:spLocks noChangeArrowheads="1"/>
          </p:cNvSpPr>
          <p:nvPr/>
        </p:nvSpPr>
        <p:spPr bwMode="gray">
          <a:xfrm>
            <a:off x="4105275" y="4310063"/>
            <a:ext cx="725488" cy="636587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57" name="Rectangle 185"/>
          <p:cNvSpPr>
            <a:spLocks noChangeArrowheads="1"/>
          </p:cNvSpPr>
          <p:nvPr/>
        </p:nvSpPr>
        <p:spPr bwMode="gray">
          <a:xfrm>
            <a:off x="7720013" y="6221413"/>
            <a:ext cx="725487" cy="636587"/>
          </a:xfrm>
          <a:prstGeom prst="rect">
            <a:avLst/>
          </a:prstGeom>
          <a:solidFill>
            <a:srgbClr val="DDDDDD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58" name="Rectangle 186"/>
          <p:cNvSpPr>
            <a:spLocks noChangeArrowheads="1"/>
          </p:cNvSpPr>
          <p:nvPr/>
        </p:nvSpPr>
        <p:spPr bwMode="gray">
          <a:xfrm>
            <a:off x="3371850" y="6221413"/>
            <a:ext cx="728663" cy="636587"/>
          </a:xfrm>
          <a:prstGeom prst="rect">
            <a:avLst/>
          </a:prstGeom>
          <a:solidFill>
            <a:srgbClr val="DDDDDD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59" name="Rectangle 187"/>
          <p:cNvSpPr>
            <a:spLocks noChangeArrowheads="1"/>
          </p:cNvSpPr>
          <p:nvPr/>
        </p:nvSpPr>
        <p:spPr bwMode="gray">
          <a:xfrm>
            <a:off x="4826000" y="6221413"/>
            <a:ext cx="725488" cy="636587"/>
          </a:xfrm>
          <a:prstGeom prst="rect">
            <a:avLst/>
          </a:prstGeom>
          <a:solidFill>
            <a:srgbClr val="DDDDDD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60" name="Rectangle 188"/>
          <p:cNvSpPr>
            <a:spLocks noChangeArrowheads="1"/>
          </p:cNvSpPr>
          <p:nvPr/>
        </p:nvSpPr>
        <p:spPr bwMode="gray">
          <a:xfrm>
            <a:off x="1920875" y="6221413"/>
            <a:ext cx="725488" cy="636587"/>
          </a:xfrm>
          <a:prstGeom prst="rect">
            <a:avLst/>
          </a:prstGeom>
          <a:solidFill>
            <a:srgbClr val="DDDDDD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278" name="Group 206"/>
          <p:cNvGrpSpPr>
            <a:grpSpLocks/>
          </p:cNvGrpSpPr>
          <p:nvPr/>
        </p:nvGrpSpPr>
        <p:grpSpPr bwMode="auto">
          <a:xfrm>
            <a:off x="0" y="533400"/>
            <a:ext cx="9144000" cy="5689600"/>
            <a:chOff x="0" y="336"/>
            <a:chExt cx="5760" cy="3584"/>
          </a:xfrm>
        </p:grpSpPr>
        <p:sp>
          <p:nvSpPr>
            <p:cNvPr id="3264" name="Line 192"/>
            <p:cNvSpPr>
              <a:spLocks noChangeShapeType="1"/>
            </p:cNvSpPr>
            <p:nvPr userDrawn="1"/>
          </p:nvSpPr>
          <p:spPr bwMode="gray">
            <a:xfrm flipH="1">
              <a:off x="0" y="336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65" name="Line 193"/>
            <p:cNvSpPr>
              <a:spLocks noChangeShapeType="1"/>
            </p:cNvSpPr>
            <p:nvPr userDrawn="1"/>
          </p:nvSpPr>
          <p:spPr bwMode="gray">
            <a:xfrm flipH="1">
              <a:off x="0" y="733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66" name="Line 194"/>
            <p:cNvSpPr>
              <a:spLocks noChangeShapeType="1"/>
            </p:cNvSpPr>
            <p:nvPr userDrawn="1"/>
          </p:nvSpPr>
          <p:spPr bwMode="gray">
            <a:xfrm flipH="1">
              <a:off x="0" y="1123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67" name="Line 195"/>
            <p:cNvSpPr>
              <a:spLocks noChangeShapeType="1"/>
            </p:cNvSpPr>
            <p:nvPr userDrawn="1"/>
          </p:nvSpPr>
          <p:spPr bwMode="gray">
            <a:xfrm flipH="1">
              <a:off x="0" y="2707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68" name="Line 196"/>
            <p:cNvSpPr>
              <a:spLocks noChangeShapeType="1"/>
            </p:cNvSpPr>
            <p:nvPr userDrawn="1"/>
          </p:nvSpPr>
          <p:spPr bwMode="gray">
            <a:xfrm flipH="1">
              <a:off x="0" y="3111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69" name="Line 197"/>
            <p:cNvSpPr>
              <a:spLocks noChangeShapeType="1"/>
            </p:cNvSpPr>
            <p:nvPr userDrawn="1"/>
          </p:nvSpPr>
          <p:spPr bwMode="gray">
            <a:xfrm flipH="1">
              <a:off x="0" y="3516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70" name="Line 198"/>
            <p:cNvSpPr>
              <a:spLocks noChangeShapeType="1"/>
            </p:cNvSpPr>
            <p:nvPr userDrawn="1"/>
          </p:nvSpPr>
          <p:spPr bwMode="gray">
            <a:xfrm flipH="1">
              <a:off x="0" y="3920"/>
              <a:ext cx="5760" cy="0"/>
            </a:xfrm>
            <a:prstGeom prst="line">
              <a:avLst/>
            </a:prstGeom>
            <a:noFill/>
            <a:ln w="9525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4343400"/>
            <a:ext cx="4419600" cy="609600"/>
          </a:xfrm>
        </p:spPr>
        <p:txBody>
          <a:bodyPr/>
          <a:lstStyle>
            <a:lvl1pPr marL="0" indent="0" algn="r">
              <a:buFontTx/>
              <a:buNone/>
              <a:defRPr sz="20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gray">
          <a:xfrm>
            <a:off x="0" y="461963"/>
            <a:ext cx="10985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>
                <a:solidFill>
                  <a:srgbClr val="FFFFFF"/>
                </a:solidFill>
              </a:rPr>
              <a:t>LOGO</a:t>
            </a:r>
          </a:p>
        </p:txBody>
      </p:sp>
      <p:sp>
        <p:nvSpPr>
          <p:cNvPr id="3210" name="Rectangle 138"/>
          <p:cNvSpPr>
            <a:spLocks noChangeArrowheads="1"/>
          </p:cNvSpPr>
          <p:nvPr/>
        </p:nvSpPr>
        <p:spPr bwMode="gray">
          <a:xfrm>
            <a:off x="5524500" y="534988"/>
            <a:ext cx="725488" cy="633412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13" name="Rectangle 141"/>
          <p:cNvSpPr>
            <a:spLocks noChangeArrowheads="1"/>
          </p:cNvSpPr>
          <p:nvPr/>
        </p:nvSpPr>
        <p:spPr bwMode="gray">
          <a:xfrm>
            <a:off x="6978650" y="534988"/>
            <a:ext cx="725488" cy="633412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18" name="Rectangle 146"/>
          <p:cNvSpPr>
            <a:spLocks noChangeArrowheads="1"/>
          </p:cNvSpPr>
          <p:nvPr/>
        </p:nvSpPr>
        <p:spPr bwMode="gray">
          <a:xfrm>
            <a:off x="7691438" y="4763"/>
            <a:ext cx="725487" cy="522287"/>
          </a:xfrm>
          <a:prstGeom prst="rect">
            <a:avLst/>
          </a:prstGeom>
          <a:solidFill>
            <a:schemeClr val="folHlink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25" name="Rectangle 153"/>
          <p:cNvSpPr>
            <a:spLocks noChangeArrowheads="1"/>
          </p:cNvSpPr>
          <p:nvPr/>
        </p:nvSpPr>
        <p:spPr bwMode="gray">
          <a:xfrm>
            <a:off x="4076700" y="534988"/>
            <a:ext cx="725488" cy="633412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27" name="Rectangle 155"/>
          <p:cNvSpPr>
            <a:spLocks noChangeArrowheads="1"/>
          </p:cNvSpPr>
          <p:nvPr/>
        </p:nvSpPr>
        <p:spPr bwMode="gray">
          <a:xfrm>
            <a:off x="4789488" y="4763"/>
            <a:ext cx="725487" cy="522287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34" name="Rectangle 162"/>
          <p:cNvSpPr>
            <a:spLocks noChangeArrowheads="1"/>
          </p:cNvSpPr>
          <p:nvPr/>
        </p:nvSpPr>
        <p:spPr bwMode="gray">
          <a:xfrm>
            <a:off x="446088" y="1147763"/>
            <a:ext cx="725487" cy="633412"/>
          </a:xfrm>
          <a:prstGeom prst="rect">
            <a:avLst/>
          </a:prstGeom>
          <a:solidFill>
            <a:schemeClr val="folHlink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36" name="Rectangle 164"/>
          <p:cNvSpPr>
            <a:spLocks noChangeArrowheads="1"/>
          </p:cNvSpPr>
          <p:nvPr/>
        </p:nvSpPr>
        <p:spPr bwMode="gray">
          <a:xfrm>
            <a:off x="1889125" y="4763"/>
            <a:ext cx="725488" cy="522287"/>
          </a:xfrm>
          <a:prstGeom prst="rect">
            <a:avLst/>
          </a:prstGeom>
          <a:solidFill>
            <a:srgbClr val="DDDDDD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51" name="Rectangle 179"/>
          <p:cNvSpPr>
            <a:spLocks noChangeArrowheads="1"/>
          </p:cNvSpPr>
          <p:nvPr/>
        </p:nvSpPr>
        <p:spPr bwMode="gray">
          <a:xfrm>
            <a:off x="6251575" y="1165225"/>
            <a:ext cx="725488" cy="633413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52" name="Rectangle 180"/>
          <p:cNvSpPr>
            <a:spLocks noChangeArrowheads="1"/>
          </p:cNvSpPr>
          <p:nvPr/>
        </p:nvSpPr>
        <p:spPr bwMode="gray">
          <a:xfrm>
            <a:off x="7691438" y="1165225"/>
            <a:ext cx="725487" cy="633413"/>
          </a:xfrm>
          <a:prstGeom prst="rect">
            <a:avLst/>
          </a:prstGeom>
          <a:solidFill>
            <a:schemeClr val="folHlink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53" name="Rectangle 181"/>
          <p:cNvSpPr>
            <a:spLocks noChangeArrowheads="1"/>
          </p:cNvSpPr>
          <p:nvPr/>
        </p:nvSpPr>
        <p:spPr bwMode="gray">
          <a:xfrm>
            <a:off x="3349625" y="1165225"/>
            <a:ext cx="725488" cy="633413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54" name="Rectangle 182"/>
          <p:cNvSpPr>
            <a:spLocks noChangeArrowheads="1"/>
          </p:cNvSpPr>
          <p:nvPr/>
        </p:nvSpPr>
        <p:spPr bwMode="gray">
          <a:xfrm>
            <a:off x="4800600" y="1165225"/>
            <a:ext cx="725488" cy="633413"/>
          </a:xfrm>
          <a:prstGeom prst="rect">
            <a:avLst/>
          </a:prstGeom>
          <a:solidFill>
            <a:schemeClr val="folHlink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55" name="Rectangle 183"/>
          <p:cNvSpPr>
            <a:spLocks noChangeArrowheads="1"/>
          </p:cNvSpPr>
          <p:nvPr/>
        </p:nvSpPr>
        <p:spPr bwMode="gray">
          <a:xfrm>
            <a:off x="1889125" y="1165225"/>
            <a:ext cx="725488" cy="633413"/>
          </a:xfrm>
          <a:prstGeom prst="rect">
            <a:avLst/>
          </a:prstGeom>
          <a:solidFill>
            <a:schemeClr val="folHlink">
              <a:alpha val="10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61" name="Rectangle 189"/>
          <p:cNvSpPr>
            <a:spLocks noChangeArrowheads="1"/>
          </p:cNvSpPr>
          <p:nvPr/>
        </p:nvSpPr>
        <p:spPr bwMode="gray">
          <a:xfrm>
            <a:off x="438150" y="4763"/>
            <a:ext cx="725488" cy="522287"/>
          </a:xfrm>
          <a:prstGeom prst="rect">
            <a:avLst/>
          </a:prstGeom>
          <a:solidFill>
            <a:srgbClr val="DDDDDD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62" name="Rectangle 190"/>
          <p:cNvSpPr>
            <a:spLocks noChangeArrowheads="1"/>
          </p:cNvSpPr>
          <p:nvPr/>
        </p:nvSpPr>
        <p:spPr bwMode="gray">
          <a:xfrm>
            <a:off x="1143000" y="533400"/>
            <a:ext cx="725488" cy="633413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72" name="Rectangle 200"/>
          <p:cNvSpPr>
            <a:spLocks noChangeArrowheads="1"/>
          </p:cNvSpPr>
          <p:nvPr/>
        </p:nvSpPr>
        <p:spPr bwMode="gray">
          <a:xfrm>
            <a:off x="2578100" y="534988"/>
            <a:ext cx="725488" cy="633412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06" name="Group 234"/>
          <p:cNvGrpSpPr>
            <a:grpSpLocks/>
          </p:cNvGrpSpPr>
          <p:nvPr/>
        </p:nvGrpSpPr>
        <p:grpSpPr bwMode="auto">
          <a:xfrm>
            <a:off x="0" y="2257425"/>
            <a:ext cx="4738688" cy="4600575"/>
            <a:chOff x="-9" y="1395"/>
            <a:chExt cx="2985" cy="2898"/>
          </a:xfrm>
        </p:grpSpPr>
        <p:pic>
          <p:nvPicPr>
            <p:cNvPr id="3285" name="Picture 213" descr="pan01"/>
            <p:cNvPicPr>
              <a:picLocks noChangeAspect="1" noChangeArrowheads="1"/>
            </p:cNvPicPr>
            <p:nvPr/>
          </p:nvPicPr>
          <p:blipFill>
            <a:blip r:embed="rId2" cstate="print"/>
            <a:srcRect l="46681" r="2339"/>
            <a:stretch>
              <a:fillRect/>
            </a:stretch>
          </p:blipFill>
          <p:spPr bwMode="gray">
            <a:xfrm>
              <a:off x="0" y="1395"/>
              <a:ext cx="2976" cy="2898"/>
            </a:xfrm>
            <a:prstGeom prst="rect">
              <a:avLst/>
            </a:prstGeom>
            <a:noFill/>
          </p:spPr>
        </p:pic>
        <p:sp>
          <p:nvSpPr>
            <p:cNvPr id="3281" name="Freeform 209" descr="wiz_gold03"/>
            <p:cNvSpPr>
              <a:spLocks/>
            </p:cNvSpPr>
            <p:nvPr/>
          </p:nvSpPr>
          <p:spPr bwMode="gray">
            <a:xfrm>
              <a:off x="-9" y="1493"/>
              <a:ext cx="2841" cy="259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2841" y="0"/>
                </a:cxn>
                <a:cxn ang="0">
                  <a:pos x="1294" y="2597"/>
                </a:cxn>
                <a:cxn ang="0">
                  <a:pos x="2" y="2599"/>
                </a:cxn>
                <a:cxn ang="0">
                  <a:pos x="0" y="18"/>
                </a:cxn>
              </a:cxnLst>
              <a:rect l="0" t="0" r="r" b="b"/>
              <a:pathLst>
                <a:path w="2841" h="2599">
                  <a:moveTo>
                    <a:pt x="0" y="18"/>
                  </a:moveTo>
                  <a:lnTo>
                    <a:pt x="2841" y="0"/>
                  </a:lnTo>
                  <a:lnTo>
                    <a:pt x="1294" y="2597"/>
                  </a:lnTo>
                  <a:lnTo>
                    <a:pt x="2" y="2599"/>
                  </a:lnTo>
                  <a:lnTo>
                    <a:pt x="0" y="18"/>
                  </a:lnTo>
                  <a:close/>
                </a:path>
              </a:pathLst>
            </a:custGeom>
            <a:blipFill dpi="0" rotWithShape="1">
              <a:blip r:embed="rId3" cstate="print"/>
              <a:srcRect/>
              <a:stretch>
                <a:fillRect r="-15708"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5" name="Group 233"/>
          <p:cNvGrpSpPr>
            <a:grpSpLocks/>
          </p:cNvGrpSpPr>
          <p:nvPr/>
        </p:nvGrpSpPr>
        <p:grpSpPr bwMode="auto">
          <a:xfrm>
            <a:off x="9525" y="1395413"/>
            <a:ext cx="4256088" cy="4598987"/>
            <a:chOff x="0" y="1039"/>
            <a:chExt cx="2681" cy="2897"/>
          </a:xfrm>
        </p:grpSpPr>
        <p:pic>
          <p:nvPicPr>
            <p:cNvPr id="3292" name="Picture 220" descr="pan0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51730" r="2339"/>
            <a:stretch>
              <a:fillRect/>
            </a:stretch>
          </p:blipFill>
          <p:spPr bwMode="gray">
            <a:xfrm>
              <a:off x="0" y="1039"/>
              <a:ext cx="2681" cy="2897"/>
            </a:xfrm>
            <a:prstGeom prst="rect">
              <a:avLst/>
            </a:prstGeom>
            <a:noFill/>
          </p:spPr>
        </p:pic>
        <p:sp>
          <p:nvSpPr>
            <p:cNvPr id="3293" name="Freeform 221" descr="wiz_gold04"/>
            <p:cNvSpPr>
              <a:spLocks/>
            </p:cNvSpPr>
            <p:nvPr userDrawn="1"/>
          </p:nvSpPr>
          <p:spPr bwMode="gray">
            <a:xfrm>
              <a:off x="0" y="1137"/>
              <a:ext cx="2537" cy="2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37" y="1"/>
                </a:cxn>
                <a:cxn ang="0">
                  <a:pos x="991" y="2597"/>
                </a:cxn>
                <a:cxn ang="0">
                  <a:pos x="0" y="2600"/>
                </a:cxn>
                <a:cxn ang="0">
                  <a:pos x="0" y="0"/>
                </a:cxn>
              </a:cxnLst>
              <a:rect l="0" t="0" r="r" b="b"/>
              <a:pathLst>
                <a:path w="2537" h="2600">
                  <a:moveTo>
                    <a:pt x="0" y="0"/>
                  </a:moveTo>
                  <a:lnTo>
                    <a:pt x="2537" y="1"/>
                  </a:lnTo>
                  <a:lnTo>
                    <a:pt x="991" y="2597"/>
                  </a:lnTo>
                  <a:lnTo>
                    <a:pt x="0" y="26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4" name="Group 232"/>
          <p:cNvGrpSpPr>
            <a:grpSpLocks/>
          </p:cNvGrpSpPr>
          <p:nvPr/>
        </p:nvGrpSpPr>
        <p:grpSpPr bwMode="auto">
          <a:xfrm>
            <a:off x="-4763" y="304800"/>
            <a:ext cx="3821113" cy="5078413"/>
            <a:chOff x="-7" y="240"/>
            <a:chExt cx="2407" cy="3199"/>
          </a:xfrm>
        </p:grpSpPr>
        <p:pic>
          <p:nvPicPr>
            <p:cNvPr id="3295" name="Picture 223" descr="pan0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 l="60431" r="2339"/>
            <a:stretch>
              <a:fillRect/>
            </a:stretch>
          </p:blipFill>
          <p:spPr bwMode="gray">
            <a:xfrm>
              <a:off x="0" y="240"/>
              <a:ext cx="2400" cy="3199"/>
            </a:xfrm>
            <a:prstGeom prst="rect">
              <a:avLst/>
            </a:prstGeom>
            <a:noFill/>
          </p:spPr>
        </p:pic>
        <p:sp>
          <p:nvSpPr>
            <p:cNvPr id="3296" name="Freeform 224" descr="wiz_gold01"/>
            <p:cNvSpPr>
              <a:spLocks/>
            </p:cNvSpPr>
            <p:nvPr userDrawn="1"/>
          </p:nvSpPr>
          <p:spPr bwMode="gray">
            <a:xfrm>
              <a:off x="-7" y="348"/>
              <a:ext cx="2247" cy="287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247" y="0"/>
                </a:cxn>
                <a:cxn ang="0">
                  <a:pos x="540" y="2868"/>
                </a:cxn>
                <a:cxn ang="0">
                  <a:pos x="0" y="2874"/>
                </a:cxn>
                <a:cxn ang="0">
                  <a:pos x="7" y="0"/>
                </a:cxn>
              </a:cxnLst>
              <a:rect l="0" t="0" r="r" b="b"/>
              <a:pathLst>
                <a:path w="2247" h="2874">
                  <a:moveTo>
                    <a:pt x="7" y="0"/>
                  </a:moveTo>
                  <a:lnTo>
                    <a:pt x="2247" y="0"/>
                  </a:lnTo>
                  <a:lnTo>
                    <a:pt x="540" y="2868"/>
                  </a:lnTo>
                  <a:lnTo>
                    <a:pt x="0" y="2874"/>
                  </a:lnTo>
                  <a:lnTo>
                    <a:pt x="7" y="0"/>
                  </a:lnTo>
                  <a:close/>
                </a:path>
              </a:pathLst>
            </a:cu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200" y="1981200"/>
            <a:ext cx="4724400" cy="2057400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400800"/>
            <a:ext cx="2133600" cy="320675"/>
          </a:xfrm>
        </p:spPr>
        <p:txBody>
          <a:bodyPr/>
          <a:lstStyle>
            <a:lvl1pPr algn="r">
              <a:defRPr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172200" y="6400800"/>
            <a:ext cx="2895600" cy="320675"/>
          </a:xfrm>
        </p:spPr>
        <p:txBody>
          <a:bodyPr/>
          <a:lstStyle>
            <a:lvl1pPr algn="r">
              <a:defRPr>
                <a:latin typeface="+mj-lt"/>
              </a:defRPr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733800" y="6400800"/>
            <a:ext cx="2133600" cy="32067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894654D0-2F50-4A24-88B2-17E1ADFC77E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77838"/>
            <a:ext cx="2133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477838"/>
            <a:ext cx="62499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654D0-2F50-4A24-88B2-17E1ADFC7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Box 235"/>
          <p:cNvSpPr txBox="1">
            <a:spLocks noChangeArrowheads="1"/>
          </p:cNvSpPr>
          <p:nvPr userDrawn="1"/>
        </p:nvSpPr>
        <p:spPr bwMode="gray">
          <a:xfrm>
            <a:off x="5580112" y="1295400"/>
            <a:ext cx="34432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dirty="0" smtClean="0"/>
              <a:t>IAI</a:t>
            </a:r>
            <a:r>
              <a:rPr lang="en-US" sz="2200" baseline="0" dirty="0" smtClean="0"/>
              <a:t> PALEMBANG</a:t>
            </a:r>
            <a:endParaRPr lang="en-US" sz="2200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77838"/>
            <a:ext cx="2133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477838"/>
            <a:ext cx="62499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654D0-2F50-4A24-88B2-17E1ADFC7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Box 235"/>
          <p:cNvSpPr txBox="1">
            <a:spLocks noChangeArrowheads="1"/>
          </p:cNvSpPr>
          <p:nvPr userDrawn="1"/>
        </p:nvSpPr>
        <p:spPr bwMode="gray">
          <a:xfrm>
            <a:off x="5580112" y="1295400"/>
            <a:ext cx="34432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dirty="0" smtClean="0"/>
              <a:t>IAI</a:t>
            </a:r>
            <a:r>
              <a:rPr lang="en-US" sz="2200" baseline="0" dirty="0" smtClean="0"/>
              <a:t> PALEMBANG</a:t>
            </a:r>
            <a:endParaRPr lang="en-US" sz="2200" dirty="0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91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67475"/>
            <a:ext cx="2895600" cy="3016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9E3C43D2-C718-4CC1-AD12-1B01CBB1C3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77838"/>
            <a:ext cx="2133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477838"/>
            <a:ext cx="62499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654D0-2F50-4A24-88B2-17E1ADFC7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Box 235"/>
          <p:cNvSpPr txBox="1">
            <a:spLocks noChangeArrowheads="1"/>
          </p:cNvSpPr>
          <p:nvPr userDrawn="1"/>
        </p:nvSpPr>
        <p:spPr bwMode="gray">
          <a:xfrm>
            <a:off x="5580112" y="1295400"/>
            <a:ext cx="34432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dirty="0" smtClean="0"/>
              <a:t>IAI</a:t>
            </a:r>
            <a:r>
              <a:rPr lang="en-US" sz="2200" baseline="0" dirty="0" smtClean="0"/>
              <a:t> PALEMBANG</a:t>
            </a:r>
            <a:endParaRPr lang="en-US" sz="2200" dirty="0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91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67475"/>
            <a:ext cx="2895600" cy="3016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1048C979-B747-4563-823A-54C7A1C84B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77838"/>
            <a:ext cx="2133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477838"/>
            <a:ext cx="62499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654D0-2F50-4A24-88B2-17E1ADFC7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Box 235"/>
          <p:cNvSpPr txBox="1">
            <a:spLocks noChangeArrowheads="1"/>
          </p:cNvSpPr>
          <p:nvPr userDrawn="1"/>
        </p:nvSpPr>
        <p:spPr bwMode="gray">
          <a:xfrm>
            <a:off x="5580112" y="1295400"/>
            <a:ext cx="34432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dirty="0" smtClean="0"/>
              <a:t>IAI</a:t>
            </a:r>
            <a:r>
              <a:rPr lang="en-US" sz="2200" baseline="0" dirty="0" smtClean="0"/>
              <a:t> PALEMBANG</a:t>
            </a:r>
            <a:endParaRPr lang="en-US" sz="2200" dirty="0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391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67475"/>
            <a:ext cx="2895600" cy="3016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674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fld id="{6F9360D5-3FEC-4AE3-9541-98D1E455BB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77838"/>
            <a:ext cx="2133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477838"/>
            <a:ext cx="62499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654D0-2F50-4A24-88B2-17E1ADFC7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Box 235"/>
          <p:cNvSpPr txBox="1">
            <a:spLocks noChangeArrowheads="1"/>
          </p:cNvSpPr>
          <p:nvPr userDrawn="1"/>
        </p:nvSpPr>
        <p:spPr bwMode="gray">
          <a:xfrm>
            <a:off x="5580112" y="1295400"/>
            <a:ext cx="34432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dirty="0" smtClean="0"/>
              <a:t>IAI</a:t>
            </a:r>
            <a:r>
              <a:rPr lang="en-US" sz="2200" baseline="0" dirty="0" smtClean="0"/>
              <a:t> PALEMBANG</a:t>
            </a:r>
            <a:endParaRPr lang="en-US" sz="220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77838"/>
            <a:ext cx="2133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477838"/>
            <a:ext cx="62499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654D0-2F50-4A24-88B2-17E1ADFC7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Box 235"/>
          <p:cNvSpPr txBox="1">
            <a:spLocks noChangeArrowheads="1"/>
          </p:cNvSpPr>
          <p:nvPr userDrawn="1"/>
        </p:nvSpPr>
        <p:spPr bwMode="gray">
          <a:xfrm>
            <a:off x="5580112" y="1295400"/>
            <a:ext cx="34432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dirty="0" smtClean="0"/>
              <a:t>IAI</a:t>
            </a:r>
            <a:r>
              <a:rPr lang="en-US" sz="2200" baseline="0" dirty="0" smtClean="0"/>
              <a:t> PALEMBANG</a:t>
            </a:r>
            <a:endParaRPr lang="en-US" sz="2200" dirty="0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3" descr="BANDEAU-FIRST-P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75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137150" y="4359275"/>
            <a:ext cx="2244725" cy="1963738"/>
            <a:chOff x="1143" y="1655"/>
            <a:chExt cx="1156" cy="1011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1729" y="1836"/>
              <a:ext cx="291" cy="494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0"/>
                </a:cxn>
                <a:cxn ang="0">
                  <a:pos x="373" y="36"/>
                </a:cxn>
                <a:cxn ang="0">
                  <a:pos x="361" y="74"/>
                </a:cxn>
                <a:cxn ang="0">
                  <a:pos x="344" y="120"/>
                </a:cxn>
                <a:cxn ang="0">
                  <a:pos x="334" y="144"/>
                </a:cxn>
                <a:cxn ang="0">
                  <a:pos x="323" y="168"/>
                </a:cxn>
                <a:cxn ang="0">
                  <a:pos x="311" y="192"/>
                </a:cxn>
                <a:cxn ang="0">
                  <a:pos x="298" y="216"/>
                </a:cxn>
                <a:cxn ang="0">
                  <a:pos x="283" y="238"/>
                </a:cxn>
                <a:cxn ang="0">
                  <a:pos x="268" y="258"/>
                </a:cxn>
                <a:cxn ang="0">
                  <a:pos x="252" y="274"/>
                </a:cxn>
                <a:cxn ang="0">
                  <a:pos x="235" y="289"/>
                </a:cxn>
                <a:cxn ang="0">
                  <a:pos x="126" y="240"/>
                </a:cxn>
                <a:cxn ang="0">
                  <a:pos x="14" y="551"/>
                </a:cxn>
                <a:cxn ang="0">
                  <a:pos x="0" y="713"/>
                </a:cxn>
                <a:cxn ang="0">
                  <a:pos x="99" y="847"/>
                </a:cxn>
                <a:cxn ang="0">
                  <a:pos x="240" y="988"/>
                </a:cxn>
                <a:cxn ang="0">
                  <a:pos x="374" y="975"/>
                </a:cxn>
                <a:cxn ang="0">
                  <a:pos x="567" y="794"/>
                </a:cxn>
                <a:cxn ang="0">
                  <a:pos x="582" y="686"/>
                </a:cxn>
                <a:cxn ang="0">
                  <a:pos x="464" y="262"/>
                </a:cxn>
                <a:cxn ang="0">
                  <a:pos x="383" y="0"/>
                </a:cxn>
              </a:cxnLst>
              <a:rect l="0" t="0" r="r" b="b"/>
              <a:pathLst>
                <a:path w="582" h="988">
                  <a:moveTo>
                    <a:pt x="383" y="0"/>
                  </a:moveTo>
                  <a:lnTo>
                    <a:pt x="383" y="0"/>
                  </a:lnTo>
                  <a:lnTo>
                    <a:pt x="373" y="36"/>
                  </a:lnTo>
                  <a:lnTo>
                    <a:pt x="361" y="74"/>
                  </a:lnTo>
                  <a:lnTo>
                    <a:pt x="344" y="120"/>
                  </a:lnTo>
                  <a:lnTo>
                    <a:pt x="334" y="144"/>
                  </a:lnTo>
                  <a:lnTo>
                    <a:pt x="323" y="168"/>
                  </a:lnTo>
                  <a:lnTo>
                    <a:pt x="311" y="192"/>
                  </a:lnTo>
                  <a:lnTo>
                    <a:pt x="298" y="216"/>
                  </a:lnTo>
                  <a:lnTo>
                    <a:pt x="283" y="238"/>
                  </a:lnTo>
                  <a:lnTo>
                    <a:pt x="268" y="258"/>
                  </a:lnTo>
                  <a:lnTo>
                    <a:pt x="252" y="274"/>
                  </a:lnTo>
                  <a:lnTo>
                    <a:pt x="235" y="289"/>
                  </a:lnTo>
                  <a:lnTo>
                    <a:pt x="126" y="240"/>
                  </a:lnTo>
                  <a:lnTo>
                    <a:pt x="14" y="551"/>
                  </a:lnTo>
                  <a:lnTo>
                    <a:pt x="0" y="713"/>
                  </a:lnTo>
                  <a:lnTo>
                    <a:pt x="99" y="847"/>
                  </a:lnTo>
                  <a:lnTo>
                    <a:pt x="240" y="988"/>
                  </a:lnTo>
                  <a:lnTo>
                    <a:pt x="374" y="975"/>
                  </a:lnTo>
                  <a:lnTo>
                    <a:pt x="567" y="794"/>
                  </a:lnTo>
                  <a:lnTo>
                    <a:pt x="582" y="686"/>
                  </a:lnTo>
                  <a:lnTo>
                    <a:pt x="464" y="262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96BE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1754" y="1958"/>
              <a:ext cx="150" cy="327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130" y="110"/>
                </a:cxn>
                <a:cxn ang="0">
                  <a:pos x="130" y="200"/>
                </a:cxn>
                <a:cxn ang="0">
                  <a:pos x="130" y="200"/>
                </a:cxn>
                <a:cxn ang="0">
                  <a:pos x="116" y="251"/>
                </a:cxn>
                <a:cxn ang="0">
                  <a:pos x="103" y="304"/>
                </a:cxn>
                <a:cxn ang="0">
                  <a:pos x="83" y="365"/>
                </a:cxn>
                <a:cxn ang="0">
                  <a:pos x="62" y="426"/>
                </a:cxn>
                <a:cxn ang="0">
                  <a:pos x="52" y="456"/>
                </a:cxn>
                <a:cxn ang="0">
                  <a:pos x="41" y="483"/>
                </a:cxn>
                <a:cxn ang="0">
                  <a:pos x="31" y="506"/>
                </a:cxn>
                <a:cxn ang="0">
                  <a:pos x="19" y="525"/>
                </a:cxn>
                <a:cxn ang="0">
                  <a:pos x="10" y="540"/>
                </a:cxn>
                <a:cxn ang="0">
                  <a:pos x="4" y="545"/>
                </a:cxn>
                <a:cxn ang="0">
                  <a:pos x="0" y="548"/>
                </a:cxn>
                <a:cxn ang="0">
                  <a:pos x="85" y="652"/>
                </a:cxn>
                <a:cxn ang="0">
                  <a:pos x="85" y="652"/>
                </a:cxn>
                <a:cxn ang="0">
                  <a:pos x="98" y="627"/>
                </a:cxn>
                <a:cxn ang="0">
                  <a:pos x="128" y="570"/>
                </a:cxn>
                <a:cxn ang="0">
                  <a:pos x="145" y="534"/>
                </a:cxn>
                <a:cxn ang="0">
                  <a:pos x="160" y="500"/>
                </a:cxn>
                <a:cxn ang="0">
                  <a:pos x="170" y="467"/>
                </a:cxn>
                <a:cxn ang="0">
                  <a:pos x="173" y="453"/>
                </a:cxn>
                <a:cxn ang="0">
                  <a:pos x="176" y="440"/>
                </a:cxn>
                <a:cxn ang="0">
                  <a:pos x="176" y="440"/>
                </a:cxn>
                <a:cxn ang="0">
                  <a:pos x="182" y="378"/>
                </a:cxn>
                <a:cxn ang="0">
                  <a:pos x="191" y="305"/>
                </a:cxn>
                <a:cxn ang="0">
                  <a:pos x="203" y="220"/>
                </a:cxn>
                <a:cxn ang="0">
                  <a:pos x="243" y="119"/>
                </a:cxn>
                <a:cxn ang="0">
                  <a:pos x="297" y="48"/>
                </a:cxn>
                <a:cxn ang="0">
                  <a:pos x="252" y="16"/>
                </a:cxn>
                <a:cxn ang="0">
                  <a:pos x="225" y="101"/>
                </a:cxn>
                <a:cxn ang="0">
                  <a:pos x="163" y="101"/>
                </a:cxn>
                <a:cxn ang="0">
                  <a:pos x="130" y="25"/>
                </a:cxn>
                <a:cxn ang="0">
                  <a:pos x="89" y="0"/>
                </a:cxn>
              </a:cxnLst>
              <a:rect l="0" t="0" r="r" b="b"/>
              <a:pathLst>
                <a:path w="297" h="652">
                  <a:moveTo>
                    <a:pt x="89" y="0"/>
                  </a:moveTo>
                  <a:lnTo>
                    <a:pt x="130" y="110"/>
                  </a:lnTo>
                  <a:lnTo>
                    <a:pt x="130" y="200"/>
                  </a:lnTo>
                  <a:lnTo>
                    <a:pt x="130" y="200"/>
                  </a:lnTo>
                  <a:lnTo>
                    <a:pt x="116" y="251"/>
                  </a:lnTo>
                  <a:lnTo>
                    <a:pt x="103" y="304"/>
                  </a:lnTo>
                  <a:lnTo>
                    <a:pt x="83" y="365"/>
                  </a:lnTo>
                  <a:lnTo>
                    <a:pt x="62" y="426"/>
                  </a:lnTo>
                  <a:lnTo>
                    <a:pt x="52" y="456"/>
                  </a:lnTo>
                  <a:lnTo>
                    <a:pt x="41" y="483"/>
                  </a:lnTo>
                  <a:lnTo>
                    <a:pt x="31" y="506"/>
                  </a:lnTo>
                  <a:lnTo>
                    <a:pt x="19" y="525"/>
                  </a:lnTo>
                  <a:lnTo>
                    <a:pt x="10" y="540"/>
                  </a:lnTo>
                  <a:lnTo>
                    <a:pt x="4" y="545"/>
                  </a:lnTo>
                  <a:lnTo>
                    <a:pt x="0" y="548"/>
                  </a:lnTo>
                  <a:lnTo>
                    <a:pt x="85" y="652"/>
                  </a:lnTo>
                  <a:lnTo>
                    <a:pt x="85" y="652"/>
                  </a:lnTo>
                  <a:lnTo>
                    <a:pt x="98" y="627"/>
                  </a:lnTo>
                  <a:lnTo>
                    <a:pt x="128" y="570"/>
                  </a:lnTo>
                  <a:lnTo>
                    <a:pt x="145" y="534"/>
                  </a:lnTo>
                  <a:lnTo>
                    <a:pt x="160" y="500"/>
                  </a:lnTo>
                  <a:lnTo>
                    <a:pt x="170" y="467"/>
                  </a:lnTo>
                  <a:lnTo>
                    <a:pt x="173" y="453"/>
                  </a:lnTo>
                  <a:lnTo>
                    <a:pt x="176" y="440"/>
                  </a:lnTo>
                  <a:lnTo>
                    <a:pt x="176" y="440"/>
                  </a:lnTo>
                  <a:lnTo>
                    <a:pt x="182" y="378"/>
                  </a:lnTo>
                  <a:lnTo>
                    <a:pt x="191" y="305"/>
                  </a:lnTo>
                  <a:lnTo>
                    <a:pt x="203" y="220"/>
                  </a:lnTo>
                  <a:lnTo>
                    <a:pt x="243" y="119"/>
                  </a:lnTo>
                  <a:lnTo>
                    <a:pt x="297" y="48"/>
                  </a:lnTo>
                  <a:lnTo>
                    <a:pt x="252" y="16"/>
                  </a:lnTo>
                  <a:lnTo>
                    <a:pt x="225" y="101"/>
                  </a:lnTo>
                  <a:lnTo>
                    <a:pt x="163" y="101"/>
                  </a:lnTo>
                  <a:lnTo>
                    <a:pt x="130" y="2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7170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1143" y="2472"/>
              <a:ext cx="334" cy="161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373" y="23"/>
                </a:cxn>
                <a:cxn ang="0">
                  <a:pos x="333" y="47"/>
                </a:cxn>
                <a:cxn ang="0">
                  <a:pos x="294" y="80"/>
                </a:cxn>
                <a:cxn ang="0">
                  <a:pos x="274" y="98"/>
                </a:cxn>
                <a:cxn ang="0">
                  <a:pos x="229" y="128"/>
                </a:cxn>
                <a:cxn ang="0">
                  <a:pos x="178" y="149"/>
                </a:cxn>
                <a:cxn ang="0">
                  <a:pos x="123" y="163"/>
                </a:cxn>
                <a:cxn ang="0">
                  <a:pos x="95" y="166"/>
                </a:cxn>
                <a:cxn ang="0">
                  <a:pos x="69" y="170"/>
                </a:cxn>
                <a:cxn ang="0">
                  <a:pos x="48" y="176"/>
                </a:cxn>
                <a:cxn ang="0">
                  <a:pos x="32" y="187"/>
                </a:cxn>
                <a:cxn ang="0">
                  <a:pos x="11" y="208"/>
                </a:cxn>
                <a:cxn ang="0">
                  <a:pos x="0" y="224"/>
                </a:cxn>
                <a:cxn ang="0">
                  <a:pos x="20" y="235"/>
                </a:cxn>
                <a:cxn ang="0">
                  <a:pos x="72" y="255"/>
                </a:cxn>
                <a:cxn ang="0">
                  <a:pos x="150" y="278"/>
                </a:cxn>
                <a:cxn ang="0">
                  <a:pos x="198" y="285"/>
                </a:cxn>
                <a:cxn ang="0">
                  <a:pos x="249" y="287"/>
                </a:cxn>
                <a:cxn ang="0">
                  <a:pos x="298" y="287"/>
                </a:cxn>
                <a:cxn ang="0">
                  <a:pos x="410" y="281"/>
                </a:cxn>
                <a:cxn ang="0">
                  <a:pos x="469" y="273"/>
                </a:cxn>
                <a:cxn ang="0">
                  <a:pos x="668" y="287"/>
                </a:cxn>
                <a:cxn ang="0">
                  <a:pos x="666" y="263"/>
                </a:cxn>
                <a:cxn ang="0">
                  <a:pos x="657" y="203"/>
                </a:cxn>
                <a:cxn ang="0">
                  <a:pos x="645" y="146"/>
                </a:cxn>
                <a:cxn ang="0">
                  <a:pos x="632" y="109"/>
                </a:cxn>
                <a:cxn ang="0">
                  <a:pos x="614" y="73"/>
                </a:cxn>
                <a:cxn ang="0">
                  <a:pos x="605" y="58"/>
                </a:cxn>
                <a:cxn ang="0">
                  <a:pos x="580" y="32"/>
                </a:cxn>
                <a:cxn ang="0">
                  <a:pos x="550" y="14"/>
                </a:cxn>
                <a:cxn ang="0">
                  <a:pos x="518" y="4"/>
                </a:cxn>
                <a:cxn ang="0">
                  <a:pos x="488" y="0"/>
                </a:cxn>
                <a:cxn ang="0">
                  <a:pos x="436" y="1"/>
                </a:cxn>
              </a:cxnLst>
              <a:rect l="0" t="0" r="r" b="b"/>
              <a:pathLst>
                <a:path w="668" h="323">
                  <a:moveTo>
                    <a:pt x="415" y="4"/>
                  </a:moveTo>
                  <a:lnTo>
                    <a:pt x="415" y="4"/>
                  </a:lnTo>
                  <a:lnTo>
                    <a:pt x="403" y="9"/>
                  </a:lnTo>
                  <a:lnTo>
                    <a:pt x="373" y="23"/>
                  </a:lnTo>
                  <a:lnTo>
                    <a:pt x="354" y="34"/>
                  </a:lnTo>
                  <a:lnTo>
                    <a:pt x="333" y="47"/>
                  </a:lnTo>
                  <a:lnTo>
                    <a:pt x="313" y="62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74" y="98"/>
                  </a:lnTo>
                  <a:lnTo>
                    <a:pt x="252" y="113"/>
                  </a:lnTo>
                  <a:lnTo>
                    <a:pt x="229" y="128"/>
                  </a:lnTo>
                  <a:lnTo>
                    <a:pt x="204" y="140"/>
                  </a:lnTo>
                  <a:lnTo>
                    <a:pt x="178" y="149"/>
                  </a:lnTo>
                  <a:lnTo>
                    <a:pt x="152" y="157"/>
                  </a:lnTo>
                  <a:lnTo>
                    <a:pt x="123" y="16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81" y="167"/>
                  </a:lnTo>
                  <a:lnTo>
                    <a:pt x="69" y="170"/>
                  </a:lnTo>
                  <a:lnTo>
                    <a:pt x="57" y="173"/>
                  </a:lnTo>
                  <a:lnTo>
                    <a:pt x="48" y="176"/>
                  </a:lnTo>
                  <a:lnTo>
                    <a:pt x="39" y="181"/>
                  </a:lnTo>
                  <a:lnTo>
                    <a:pt x="32" y="187"/>
                  </a:lnTo>
                  <a:lnTo>
                    <a:pt x="18" y="197"/>
                  </a:lnTo>
                  <a:lnTo>
                    <a:pt x="11" y="208"/>
                  </a:lnTo>
                  <a:lnTo>
                    <a:pt x="5" y="215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0" y="235"/>
                  </a:lnTo>
                  <a:lnTo>
                    <a:pt x="42" y="244"/>
                  </a:lnTo>
                  <a:lnTo>
                    <a:pt x="72" y="255"/>
                  </a:lnTo>
                  <a:lnTo>
                    <a:pt x="108" y="267"/>
                  </a:lnTo>
                  <a:lnTo>
                    <a:pt x="150" y="278"/>
                  </a:lnTo>
                  <a:lnTo>
                    <a:pt x="174" y="281"/>
                  </a:lnTo>
                  <a:lnTo>
                    <a:pt x="198" y="285"/>
                  </a:lnTo>
                  <a:lnTo>
                    <a:pt x="222" y="287"/>
                  </a:lnTo>
                  <a:lnTo>
                    <a:pt x="249" y="287"/>
                  </a:lnTo>
                  <a:lnTo>
                    <a:pt x="249" y="287"/>
                  </a:lnTo>
                  <a:lnTo>
                    <a:pt x="298" y="287"/>
                  </a:lnTo>
                  <a:lnTo>
                    <a:pt x="342" y="285"/>
                  </a:lnTo>
                  <a:lnTo>
                    <a:pt x="410" y="281"/>
                  </a:lnTo>
                  <a:lnTo>
                    <a:pt x="454" y="276"/>
                  </a:lnTo>
                  <a:lnTo>
                    <a:pt x="469" y="273"/>
                  </a:lnTo>
                  <a:lnTo>
                    <a:pt x="460" y="323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66" y="263"/>
                  </a:lnTo>
                  <a:lnTo>
                    <a:pt x="663" y="236"/>
                  </a:lnTo>
                  <a:lnTo>
                    <a:pt x="657" y="203"/>
                  </a:lnTo>
                  <a:lnTo>
                    <a:pt x="650" y="166"/>
                  </a:lnTo>
                  <a:lnTo>
                    <a:pt x="645" y="146"/>
                  </a:lnTo>
                  <a:lnTo>
                    <a:pt x="639" y="128"/>
                  </a:lnTo>
                  <a:lnTo>
                    <a:pt x="632" y="109"/>
                  </a:lnTo>
                  <a:lnTo>
                    <a:pt x="624" y="91"/>
                  </a:lnTo>
                  <a:lnTo>
                    <a:pt x="614" y="73"/>
                  </a:lnTo>
                  <a:lnTo>
                    <a:pt x="605" y="58"/>
                  </a:lnTo>
                  <a:lnTo>
                    <a:pt x="605" y="58"/>
                  </a:lnTo>
                  <a:lnTo>
                    <a:pt x="593" y="43"/>
                  </a:lnTo>
                  <a:lnTo>
                    <a:pt x="580" y="32"/>
                  </a:lnTo>
                  <a:lnTo>
                    <a:pt x="565" y="22"/>
                  </a:lnTo>
                  <a:lnTo>
                    <a:pt x="550" y="14"/>
                  </a:lnTo>
                  <a:lnTo>
                    <a:pt x="535" y="9"/>
                  </a:lnTo>
                  <a:lnTo>
                    <a:pt x="518" y="4"/>
                  </a:lnTo>
                  <a:lnTo>
                    <a:pt x="503" y="3"/>
                  </a:lnTo>
                  <a:lnTo>
                    <a:pt x="488" y="0"/>
                  </a:lnTo>
                  <a:lnTo>
                    <a:pt x="460" y="0"/>
                  </a:lnTo>
                  <a:lnTo>
                    <a:pt x="436" y="1"/>
                  </a:lnTo>
                  <a:lnTo>
                    <a:pt x="415" y="4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1143" y="2472"/>
              <a:ext cx="334" cy="161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373" y="23"/>
                </a:cxn>
                <a:cxn ang="0">
                  <a:pos x="333" y="47"/>
                </a:cxn>
                <a:cxn ang="0">
                  <a:pos x="294" y="80"/>
                </a:cxn>
                <a:cxn ang="0">
                  <a:pos x="274" y="98"/>
                </a:cxn>
                <a:cxn ang="0">
                  <a:pos x="229" y="128"/>
                </a:cxn>
                <a:cxn ang="0">
                  <a:pos x="178" y="149"/>
                </a:cxn>
                <a:cxn ang="0">
                  <a:pos x="123" y="163"/>
                </a:cxn>
                <a:cxn ang="0">
                  <a:pos x="95" y="166"/>
                </a:cxn>
                <a:cxn ang="0">
                  <a:pos x="69" y="170"/>
                </a:cxn>
                <a:cxn ang="0">
                  <a:pos x="48" y="176"/>
                </a:cxn>
                <a:cxn ang="0">
                  <a:pos x="32" y="187"/>
                </a:cxn>
                <a:cxn ang="0">
                  <a:pos x="11" y="208"/>
                </a:cxn>
                <a:cxn ang="0">
                  <a:pos x="0" y="224"/>
                </a:cxn>
                <a:cxn ang="0">
                  <a:pos x="20" y="235"/>
                </a:cxn>
                <a:cxn ang="0">
                  <a:pos x="72" y="255"/>
                </a:cxn>
                <a:cxn ang="0">
                  <a:pos x="150" y="278"/>
                </a:cxn>
                <a:cxn ang="0">
                  <a:pos x="198" y="285"/>
                </a:cxn>
                <a:cxn ang="0">
                  <a:pos x="249" y="287"/>
                </a:cxn>
                <a:cxn ang="0">
                  <a:pos x="298" y="287"/>
                </a:cxn>
                <a:cxn ang="0">
                  <a:pos x="410" y="281"/>
                </a:cxn>
                <a:cxn ang="0">
                  <a:pos x="469" y="273"/>
                </a:cxn>
                <a:cxn ang="0">
                  <a:pos x="668" y="287"/>
                </a:cxn>
                <a:cxn ang="0">
                  <a:pos x="666" y="263"/>
                </a:cxn>
                <a:cxn ang="0">
                  <a:pos x="657" y="203"/>
                </a:cxn>
                <a:cxn ang="0">
                  <a:pos x="645" y="146"/>
                </a:cxn>
                <a:cxn ang="0">
                  <a:pos x="632" y="109"/>
                </a:cxn>
                <a:cxn ang="0">
                  <a:pos x="614" y="73"/>
                </a:cxn>
                <a:cxn ang="0">
                  <a:pos x="605" y="58"/>
                </a:cxn>
                <a:cxn ang="0">
                  <a:pos x="580" y="32"/>
                </a:cxn>
                <a:cxn ang="0">
                  <a:pos x="550" y="14"/>
                </a:cxn>
                <a:cxn ang="0">
                  <a:pos x="518" y="4"/>
                </a:cxn>
                <a:cxn ang="0">
                  <a:pos x="488" y="0"/>
                </a:cxn>
                <a:cxn ang="0">
                  <a:pos x="436" y="1"/>
                </a:cxn>
              </a:cxnLst>
              <a:rect l="0" t="0" r="r" b="b"/>
              <a:pathLst>
                <a:path w="668" h="323">
                  <a:moveTo>
                    <a:pt x="415" y="4"/>
                  </a:moveTo>
                  <a:lnTo>
                    <a:pt x="415" y="4"/>
                  </a:lnTo>
                  <a:lnTo>
                    <a:pt x="403" y="9"/>
                  </a:lnTo>
                  <a:lnTo>
                    <a:pt x="373" y="23"/>
                  </a:lnTo>
                  <a:lnTo>
                    <a:pt x="354" y="34"/>
                  </a:lnTo>
                  <a:lnTo>
                    <a:pt x="333" y="47"/>
                  </a:lnTo>
                  <a:lnTo>
                    <a:pt x="313" y="62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74" y="98"/>
                  </a:lnTo>
                  <a:lnTo>
                    <a:pt x="252" y="113"/>
                  </a:lnTo>
                  <a:lnTo>
                    <a:pt x="229" y="128"/>
                  </a:lnTo>
                  <a:lnTo>
                    <a:pt x="204" y="140"/>
                  </a:lnTo>
                  <a:lnTo>
                    <a:pt x="178" y="149"/>
                  </a:lnTo>
                  <a:lnTo>
                    <a:pt x="152" y="157"/>
                  </a:lnTo>
                  <a:lnTo>
                    <a:pt x="123" y="16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81" y="167"/>
                  </a:lnTo>
                  <a:lnTo>
                    <a:pt x="69" y="170"/>
                  </a:lnTo>
                  <a:lnTo>
                    <a:pt x="57" y="173"/>
                  </a:lnTo>
                  <a:lnTo>
                    <a:pt x="48" y="176"/>
                  </a:lnTo>
                  <a:lnTo>
                    <a:pt x="39" y="181"/>
                  </a:lnTo>
                  <a:lnTo>
                    <a:pt x="32" y="187"/>
                  </a:lnTo>
                  <a:lnTo>
                    <a:pt x="18" y="197"/>
                  </a:lnTo>
                  <a:lnTo>
                    <a:pt x="11" y="208"/>
                  </a:lnTo>
                  <a:lnTo>
                    <a:pt x="5" y="215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0" y="235"/>
                  </a:lnTo>
                  <a:lnTo>
                    <a:pt x="42" y="244"/>
                  </a:lnTo>
                  <a:lnTo>
                    <a:pt x="72" y="255"/>
                  </a:lnTo>
                  <a:lnTo>
                    <a:pt x="108" y="267"/>
                  </a:lnTo>
                  <a:lnTo>
                    <a:pt x="150" y="278"/>
                  </a:lnTo>
                  <a:lnTo>
                    <a:pt x="174" y="281"/>
                  </a:lnTo>
                  <a:lnTo>
                    <a:pt x="198" y="285"/>
                  </a:lnTo>
                  <a:lnTo>
                    <a:pt x="222" y="287"/>
                  </a:lnTo>
                  <a:lnTo>
                    <a:pt x="249" y="287"/>
                  </a:lnTo>
                  <a:lnTo>
                    <a:pt x="249" y="287"/>
                  </a:lnTo>
                  <a:lnTo>
                    <a:pt x="298" y="287"/>
                  </a:lnTo>
                  <a:lnTo>
                    <a:pt x="342" y="285"/>
                  </a:lnTo>
                  <a:lnTo>
                    <a:pt x="410" y="281"/>
                  </a:lnTo>
                  <a:lnTo>
                    <a:pt x="454" y="276"/>
                  </a:lnTo>
                  <a:lnTo>
                    <a:pt x="469" y="273"/>
                  </a:lnTo>
                  <a:lnTo>
                    <a:pt x="460" y="323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66" y="263"/>
                  </a:lnTo>
                  <a:lnTo>
                    <a:pt x="663" y="236"/>
                  </a:lnTo>
                  <a:lnTo>
                    <a:pt x="657" y="203"/>
                  </a:lnTo>
                  <a:lnTo>
                    <a:pt x="650" y="166"/>
                  </a:lnTo>
                  <a:lnTo>
                    <a:pt x="645" y="146"/>
                  </a:lnTo>
                  <a:lnTo>
                    <a:pt x="639" y="128"/>
                  </a:lnTo>
                  <a:lnTo>
                    <a:pt x="632" y="109"/>
                  </a:lnTo>
                  <a:lnTo>
                    <a:pt x="624" y="91"/>
                  </a:lnTo>
                  <a:lnTo>
                    <a:pt x="614" y="73"/>
                  </a:lnTo>
                  <a:lnTo>
                    <a:pt x="605" y="58"/>
                  </a:lnTo>
                  <a:lnTo>
                    <a:pt x="605" y="58"/>
                  </a:lnTo>
                  <a:lnTo>
                    <a:pt x="593" y="43"/>
                  </a:lnTo>
                  <a:lnTo>
                    <a:pt x="580" y="32"/>
                  </a:lnTo>
                  <a:lnTo>
                    <a:pt x="565" y="22"/>
                  </a:lnTo>
                  <a:lnTo>
                    <a:pt x="550" y="14"/>
                  </a:lnTo>
                  <a:lnTo>
                    <a:pt x="535" y="9"/>
                  </a:lnTo>
                  <a:lnTo>
                    <a:pt x="518" y="4"/>
                  </a:lnTo>
                  <a:lnTo>
                    <a:pt x="503" y="3"/>
                  </a:lnTo>
                  <a:lnTo>
                    <a:pt x="488" y="0"/>
                  </a:lnTo>
                  <a:lnTo>
                    <a:pt x="460" y="0"/>
                  </a:lnTo>
                  <a:lnTo>
                    <a:pt x="436" y="1"/>
                  </a:lnTo>
                  <a:lnTo>
                    <a:pt x="415" y="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1725" y="2512"/>
              <a:ext cx="180" cy="154"/>
            </a:xfrm>
            <a:custGeom>
              <a:avLst/>
              <a:gdLst/>
              <a:ahLst/>
              <a:cxnLst>
                <a:cxn ang="0">
                  <a:pos x="193" y="9"/>
                </a:cxn>
                <a:cxn ang="0">
                  <a:pos x="193" y="9"/>
                </a:cxn>
                <a:cxn ang="0">
                  <a:pos x="171" y="30"/>
                </a:cxn>
                <a:cxn ang="0">
                  <a:pos x="150" y="51"/>
                </a:cxn>
                <a:cxn ang="0">
                  <a:pos x="130" y="72"/>
                </a:cxn>
                <a:cxn ang="0">
                  <a:pos x="130" y="72"/>
                </a:cxn>
                <a:cxn ang="0">
                  <a:pos x="126" y="77"/>
                </a:cxn>
                <a:cxn ang="0">
                  <a:pos x="120" y="83"/>
                </a:cxn>
                <a:cxn ang="0">
                  <a:pos x="103" y="93"/>
                </a:cxn>
                <a:cxn ang="0">
                  <a:pos x="84" y="104"/>
                </a:cxn>
                <a:cxn ang="0">
                  <a:pos x="63" y="114"/>
                </a:cxn>
                <a:cxn ang="0">
                  <a:pos x="26" y="134"/>
                </a:cxn>
                <a:cxn ang="0">
                  <a:pos x="12" y="141"/>
                </a:cxn>
                <a:cxn ang="0">
                  <a:pos x="8" y="146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2" y="158"/>
                </a:cxn>
                <a:cxn ang="0">
                  <a:pos x="0" y="168"/>
                </a:cxn>
                <a:cxn ang="0">
                  <a:pos x="0" y="175"/>
                </a:cxn>
                <a:cxn ang="0">
                  <a:pos x="0" y="183"/>
                </a:cxn>
                <a:cxn ang="0">
                  <a:pos x="3" y="190"/>
                </a:cxn>
                <a:cxn ang="0">
                  <a:pos x="8" y="198"/>
                </a:cxn>
                <a:cxn ang="0">
                  <a:pos x="12" y="207"/>
                </a:cxn>
                <a:cxn ang="0">
                  <a:pos x="20" y="216"/>
                </a:cxn>
                <a:cxn ang="0">
                  <a:pos x="30" y="225"/>
                </a:cxn>
                <a:cxn ang="0">
                  <a:pos x="42" y="235"/>
                </a:cxn>
                <a:cxn ang="0">
                  <a:pos x="56" y="244"/>
                </a:cxn>
                <a:cxn ang="0">
                  <a:pos x="73" y="255"/>
                </a:cxn>
                <a:cxn ang="0">
                  <a:pos x="93" y="265"/>
                </a:cxn>
                <a:cxn ang="0">
                  <a:pos x="117" y="274"/>
                </a:cxn>
                <a:cxn ang="0">
                  <a:pos x="117" y="274"/>
                </a:cxn>
                <a:cxn ang="0">
                  <a:pos x="142" y="285"/>
                </a:cxn>
                <a:cxn ang="0">
                  <a:pos x="165" y="292"/>
                </a:cxn>
                <a:cxn ang="0">
                  <a:pos x="186" y="298"/>
                </a:cxn>
                <a:cxn ang="0">
                  <a:pos x="205" y="303"/>
                </a:cxn>
                <a:cxn ang="0">
                  <a:pos x="223" y="306"/>
                </a:cxn>
                <a:cxn ang="0">
                  <a:pos x="240" y="307"/>
                </a:cxn>
                <a:cxn ang="0">
                  <a:pos x="255" y="306"/>
                </a:cxn>
                <a:cxn ang="0">
                  <a:pos x="268" y="304"/>
                </a:cxn>
                <a:cxn ang="0">
                  <a:pos x="281" y="300"/>
                </a:cxn>
                <a:cxn ang="0">
                  <a:pos x="292" y="294"/>
                </a:cxn>
                <a:cxn ang="0">
                  <a:pos x="302" y="286"/>
                </a:cxn>
                <a:cxn ang="0">
                  <a:pos x="311" y="277"/>
                </a:cxn>
                <a:cxn ang="0">
                  <a:pos x="319" y="265"/>
                </a:cxn>
                <a:cxn ang="0">
                  <a:pos x="326" y="253"/>
                </a:cxn>
                <a:cxn ang="0">
                  <a:pos x="332" y="238"/>
                </a:cxn>
                <a:cxn ang="0">
                  <a:pos x="338" y="220"/>
                </a:cxn>
                <a:cxn ang="0">
                  <a:pos x="338" y="220"/>
                </a:cxn>
                <a:cxn ang="0">
                  <a:pos x="347" y="187"/>
                </a:cxn>
                <a:cxn ang="0">
                  <a:pos x="353" y="161"/>
                </a:cxn>
                <a:cxn ang="0">
                  <a:pos x="358" y="137"/>
                </a:cxn>
                <a:cxn ang="0">
                  <a:pos x="359" y="117"/>
                </a:cxn>
                <a:cxn ang="0">
                  <a:pos x="361" y="93"/>
                </a:cxn>
                <a:cxn ang="0">
                  <a:pos x="361" y="86"/>
                </a:cxn>
                <a:cxn ang="0">
                  <a:pos x="293" y="0"/>
                </a:cxn>
                <a:cxn ang="0">
                  <a:pos x="193" y="9"/>
                </a:cxn>
              </a:cxnLst>
              <a:rect l="0" t="0" r="r" b="b"/>
              <a:pathLst>
                <a:path w="361" h="307">
                  <a:moveTo>
                    <a:pt x="193" y="9"/>
                  </a:moveTo>
                  <a:lnTo>
                    <a:pt x="193" y="9"/>
                  </a:lnTo>
                  <a:lnTo>
                    <a:pt x="171" y="30"/>
                  </a:lnTo>
                  <a:lnTo>
                    <a:pt x="150" y="51"/>
                  </a:lnTo>
                  <a:lnTo>
                    <a:pt x="130" y="72"/>
                  </a:lnTo>
                  <a:lnTo>
                    <a:pt x="130" y="72"/>
                  </a:lnTo>
                  <a:lnTo>
                    <a:pt x="126" y="77"/>
                  </a:lnTo>
                  <a:lnTo>
                    <a:pt x="120" y="83"/>
                  </a:lnTo>
                  <a:lnTo>
                    <a:pt x="103" y="93"/>
                  </a:lnTo>
                  <a:lnTo>
                    <a:pt x="84" y="104"/>
                  </a:lnTo>
                  <a:lnTo>
                    <a:pt x="63" y="114"/>
                  </a:lnTo>
                  <a:lnTo>
                    <a:pt x="26" y="134"/>
                  </a:lnTo>
                  <a:lnTo>
                    <a:pt x="12" y="141"/>
                  </a:lnTo>
                  <a:lnTo>
                    <a:pt x="8" y="146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2" y="158"/>
                  </a:lnTo>
                  <a:lnTo>
                    <a:pt x="0" y="168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3" y="190"/>
                  </a:lnTo>
                  <a:lnTo>
                    <a:pt x="8" y="198"/>
                  </a:lnTo>
                  <a:lnTo>
                    <a:pt x="12" y="207"/>
                  </a:lnTo>
                  <a:lnTo>
                    <a:pt x="20" y="216"/>
                  </a:lnTo>
                  <a:lnTo>
                    <a:pt x="30" y="225"/>
                  </a:lnTo>
                  <a:lnTo>
                    <a:pt x="42" y="235"/>
                  </a:lnTo>
                  <a:lnTo>
                    <a:pt x="56" y="244"/>
                  </a:lnTo>
                  <a:lnTo>
                    <a:pt x="73" y="255"/>
                  </a:lnTo>
                  <a:lnTo>
                    <a:pt x="93" y="265"/>
                  </a:lnTo>
                  <a:lnTo>
                    <a:pt x="117" y="274"/>
                  </a:lnTo>
                  <a:lnTo>
                    <a:pt x="117" y="274"/>
                  </a:lnTo>
                  <a:lnTo>
                    <a:pt x="142" y="285"/>
                  </a:lnTo>
                  <a:lnTo>
                    <a:pt x="165" y="292"/>
                  </a:lnTo>
                  <a:lnTo>
                    <a:pt x="186" y="298"/>
                  </a:lnTo>
                  <a:lnTo>
                    <a:pt x="205" y="303"/>
                  </a:lnTo>
                  <a:lnTo>
                    <a:pt x="223" y="306"/>
                  </a:lnTo>
                  <a:lnTo>
                    <a:pt x="240" y="307"/>
                  </a:lnTo>
                  <a:lnTo>
                    <a:pt x="255" y="306"/>
                  </a:lnTo>
                  <a:lnTo>
                    <a:pt x="268" y="304"/>
                  </a:lnTo>
                  <a:lnTo>
                    <a:pt x="281" y="300"/>
                  </a:lnTo>
                  <a:lnTo>
                    <a:pt x="292" y="294"/>
                  </a:lnTo>
                  <a:lnTo>
                    <a:pt x="302" y="286"/>
                  </a:lnTo>
                  <a:lnTo>
                    <a:pt x="311" y="277"/>
                  </a:lnTo>
                  <a:lnTo>
                    <a:pt x="319" y="265"/>
                  </a:lnTo>
                  <a:lnTo>
                    <a:pt x="326" y="253"/>
                  </a:lnTo>
                  <a:lnTo>
                    <a:pt x="332" y="238"/>
                  </a:lnTo>
                  <a:lnTo>
                    <a:pt x="338" y="220"/>
                  </a:lnTo>
                  <a:lnTo>
                    <a:pt x="338" y="220"/>
                  </a:lnTo>
                  <a:lnTo>
                    <a:pt x="347" y="187"/>
                  </a:lnTo>
                  <a:lnTo>
                    <a:pt x="353" y="161"/>
                  </a:lnTo>
                  <a:lnTo>
                    <a:pt x="358" y="137"/>
                  </a:lnTo>
                  <a:lnTo>
                    <a:pt x="359" y="117"/>
                  </a:lnTo>
                  <a:lnTo>
                    <a:pt x="361" y="93"/>
                  </a:lnTo>
                  <a:lnTo>
                    <a:pt x="361" y="86"/>
                  </a:lnTo>
                  <a:lnTo>
                    <a:pt x="293" y="0"/>
                  </a:lnTo>
                  <a:lnTo>
                    <a:pt x="193" y="9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1306" y="1759"/>
              <a:ext cx="993" cy="816"/>
            </a:xfrm>
            <a:custGeom>
              <a:avLst/>
              <a:gdLst/>
              <a:ahLst/>
              <a:cxnLst>
                <a:cxn ang="0">
                  <a:pos x="26" y="1348"/>
                </a:cxn>
                <a:cxn ang="0">
                  <a:pos x="29" y="1225"/>
                </a:cxn>
                <a:cxn ang="0">
                  <a:pos x="133" y="1102"/>
                </a:cxn>
                <a:cxn ang="0">
                  <a:pos x="234" y="595"/>
                </a:cxn>
                <a:cxn ang="0">
                  <a:pos x="352" y="456"/>
                </a:cxn>
                <a:cxn ang="0">
                  <a:pos x="415" y="384"/>
                </a:cxn>
                <a:cxn ang="0">
                  <a:pos x="477" y="366"/>
                </a:cxn>
                <a:cxn ang="0">
                  <a:pos x="572" y="310"/>
                </a:cxn>
                <a:cxn ang="0">
                  <a:pos x="635" y="243"/>
                </a:cxn>
                <a:cxn ang="0">
                  <a:pos x="665" y="218"/>
                </a:cxn>
                <a:cxn ang="0">
                  <a:pos x="703" y="81"/>
                </a:cxn>
                <a:cxn ang="0">
                  <a:pos x="955" y="481"/>
                </a:cxn>
                <a:cxn ang="0">
                  <a:pos x="905" y="635"/>
                </a:cxn>
                <a:cxn ang="0">
                  <a:pos x="991" y="1020"/>
                </a:cxn>
                <a:cxn ang="0">
                  <a:pos x="1090" y="1086"/>
                </a:cxn>
                <a:cxn ang="0">
                  <a:pos x="1271" y="1006"/>
                </a:cxn>
                <a:cxn ang="0">
                  <a:pos x="1384" y="923"/>
                </a:cxn>
                <a:cxn ang="0">
                  <a:pos x="1371" y="869"/>
                </a:cxn>
                <a:cxn ang="0">
                  <a:pos x="1289" y="726"/>
                </a:cxn>
                <a:cxn ang="0">
                  <a:pos x="1230" y="595"/>
                </a:cxn>
                <a:cxn ang="0">
                  <a:pos x="1251" y="104"/>
                </a:cxn>
                <a:cxn ang="0">
                  <a:pos x="1221" y="59"/>
                </a:cxn>
                <a:cxn ang="0">
                  <a:pos x="1236" y="6"/>
                </a:cxn>
                <a:cxn ang="0">
                  <a:pos x="1262" y="6"/>
                </a:cxn>
                <a:cxn ang="0">
                  <a:pos x="1307" y="77"/>
                </a:cxn>
                <a:cxn ang="0">
                  <a:pos x="1393" y="107"/>
                </a:cxn>
                <a:cxn ang="0">
                  <a:pos x="1534" y="129"/>
                </a:cxn>
                <a:cxn ang="0">
                  <a:pos x="1625" y="216"/>
                </a:cxn>
                <a:cxn ang="0">
                  <a:pos x="1658" y="306"/>
                </a:cxn>
                <a:cxn ang="0">
                  <a:pos x="1708" y="527"/>
                </a:cxn>
                <a:cxn ang="0">
                  <a:pos x="1645" y="726"/>
                </a:cxn>
                <a:cxn ang="0">
                  <a:pos x="1732" y="987"/>
                </a:cxn>
                <a:cxn ang="0">
                  <a:pos x="1779" y="1306"/>
                </a:cxn>
                <a:cxn ang="0">
                  <a:pos x="1854" y="1405"/>
                </a:cxn>
                <a:cxn ang="0">
                  <a:pos x="1980" y="1482"/>
                </a:cxn>
                <a:cxn ang="0">
                  <a:pos x="1841" y="1499"/>
                </a:cxn>
                <a:cxn ang="0">
                  <a:pos x="1775" y="1451"/>
                </a:cxn>
                <a:cxn ang="0">
                  <a:pos x="1699" y="1418"/>
                </a:cxn>
                <a:cxn ang="0">
                  <a:pos x="1618" y="1400"/>
                </a:cxn>
                <a:cxn ang="0">
                  <a:pos x="1464" y="1493"/>
                </a:cxn>
                <a:cxn ang="0">
                  <a:pos x="1378" y="1493"/>
                </a:cxn>
                <a:cxn ang="0">
                  <a:pos x="1254" y="1565"/>
                </a:cxn>
                <a:cxn ang="0">
                  <a:pos x="1181" y="1622"/>
                </a:cxn>
                <a:cxn ang="0">
                  <a:pos x="1136" y="1569"/>
                </a:cxn>
                <a:cxn ang="0">
                  <a:pos x="1105" y="1536"/>
                </a:cxn>
                <a:cxn ang="0">
                  <a:pos x="1034" y="1446"/>
                </a:cxn>
                <a:cxn ang="0">
                  <a:pos x="825" y="1379"/>
                </a:cxn>
                <a:cxn ang="0">
                  <a:pos x="662" y="1405"/>
                </a:cxn>
                <a:cxn ang="0">
                  <a:pos x="597" y="1396"/>
                </a:cxn>
                <a:cxn ang="0">
                  <a:pos x="621" y="1294"/>
                </a:cxn>
                <a:cxn ang="0">
                  <a:pos x="612" y="1102"/>
                </a:cxn>
                <a:cxn ang="0">
                  <a:pos x="537" y="1048"/>
                </a:cxn>
                <a:cxn ang="0">
                  <a:pos x="376" y="1303"/>
                </a:cxn>
                <a:cxn ang="0">
                  <a:pos x="298" y="1470"/>
                </a:cxn>
                <a:cxn ang="0">
                  <a:pos x="235" y="1539"/>
                </a:cxn>
                <a:cxn ang="0">
                  <a:pos x="162" y="1523"/>
                </a:cxn>
                <a:cxn ang="0">
                  <a:pos x="93" y="1452"/>
                </a:cxn>
              </a:cxnLst>
              <a:rect l="0" t="0" r="r" b="b"/>
              <a:pathLst>
                <a:path w="1987" h="1632">
                  <a:moveTo>
                    <a:pt x="90" y="1430"/>
                  </a:moveTo>
                  <a:lnTo>
                    <a:pt x="90" y="1430"/>
                  </a:lnTo>
                  <a:lnTo>
                    <a:pt x="78" y="1418"/>
                  </a:lnTo>
                  <a:lnTo>
                    <a:pt x="64" y="1405"/>
                  </a:lnTo>
                  <a:lnTo>
                    <a:pt x="48" y="1387"/>
                  </a:lnTo>
                  <a:lnTo>
                    <a:pt x="33" y="1361"/>
                  </a:lnTo>
                  <a:lnTo>
                    <a:pt x="26" y="1348"/>
                  </a:lnTo>
                  <a:lnTo>
                    <a:pt x="18" y="1333"/>
                  </a:lnTo>
                  <a:lnTo>
                    <a:pt x="12" y="1316"/>
                  </a:lnTo>
                  <a:lnTo>
                    <a:pt x="6" y="1298"/>
                  </a:lnTo>
                  <a:lnTo>
                    <a:pt x="3" y="1279"/>
                  </a:lnTo>
                  <a:lnTo>
                    <a:pt x="0" y="1258"/>
                  </a:lnTo>
                  <a:lnTo>
                    <a:pt x="0" y="1258"/>
                  </a:lnTo>
                  <a:lnTo>
                    <a:pt x="29" y="1225"/>
                  </a:lnTo>
                  <a:lnTo>
                    <a:pt x="58" y="1194"/>
                  </a:lnTo>
                  <a:lnTo>
                    <a:pt x="94" y="1159"/>
                  </a:lnTo>
                  <a:lnTo>
                    <a:pt x="94" y="1159"/>
                  </a:lnTo>
                  <a:lnTo>
                    <a:pt x="103" y="1149"/>
                  </a:lnTo>
                  <a:lnTo>
                    <a:pt x="114" y="1135"/>
                  </a:lnTo>
                  <a:lnTo>
                    <a:pt x="123" y="1120"/>
                  </a:lnTo>
                  <a:lnTo>
                    <a:pt x="133" y="1102"/>
                  </a:lnTo>
                  <a:lnTo>
                    <a:pt x="151" y="1062"/>
                  </a:lnTo>
                  <a:lnTo>
                    <a:pt x="171" y="1018"/>
                  </a:lnTo>
                  <a:lnTo>
                    <a:pt x="204" y="938"/>
                  </a:lnTo>
                  <a:lnTo>
                    <a:pt x="219" y="908"/>
                  </a:lnTo>
                  <a:lnTo>
                    <a:pt x="225" y="896"/>
                  </a:lnTo>
                  <a:lnTo>
                    <a:pt x="229" y="888"/>
                  </a:lnTo>
                  <a:lnTo>
                    <a:pt x="234" y="595"/>
                  </a:lnTo>
                  <a:lnTo>
                    <a:pt x="234" y="595"/>
                  </a:lnTo>
                  <a:lnTo>
                    <a:pt x="240" y="587"/>
                  </a:lnTo>
                  <a:lnTo>
                    <a:pt x="257" y="562"/>
                  </a:lnTo>
                  <a:lnTo>
                    <a:pt x="272" y="541"/>
                  </a:lnTo>
                  <a:lnTo>
                    <a:pt x="293" y="517"/>
                  </a:lnTo>
                  <a:lnTo>
                    <a:pt x="319" y="488"/>
                  </a:lnTo>
                  <a:lnTo>
                    <a:pt x="352" y="456"/>
                  </a:lnTo>
                  <a:lnTo>
                    <a:pt x="352" y="456"/>
                  </a:lnTo>
                  <a:lnTo>
                    <a:pt x="358" y="445"/>
                  </a:lnTo>
                  <a:lnTo>
                    <a:pt x="367" y="433"/>
                  </a:lnTo>
                  <a:lnTo>
                    <a:pt x="376" y="420"/>
                  </a:lnTo>
                  <a:lnTo>
                    <a:pt x="388" y="405"/>
                  </a:lnTo>
                  <a:lnTo>
                    <a:pt x="401" y="393"/>
                  </a:lnTo>
                  <a:lnTo>
                    <a:pt x="415" y="384"/>
                  </a:lnTo>
                  <a:lnTo>
                    <a:pt x="421" y="381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42" y="376"/>
                  </a:lnTo>
                  <a:lnTo>
                    <a:pt x="454" y="373"/>
                  </a:lnTo>
                  <a:lnTo>
                    <a:pt x="466" y="370"/>
                  </a:lnTo>
                  <a:lnTo>
                    <a:pt x="477" y="366"/>
                  </a:lnTo>
                  <a:lnTo>
                    <a:pt x="501" y="352"/>
                  </a:lnTo>
                  <a:lnTo>
                    <a:pt x="527" y="334"/>
                  </a:lnTo>
                  <a:lnTo>
                    <a:pt x="527" y="334"/>
                  </a:lnTo>
                  <a:lnTo>
                    <a:pt x="540" y="325"/>
                  </a:lnTo>
                  <a:lnTo>
                    <a:pt x="552" y="318"/>
                  </a:lnTo>
                  <a:lnTo>
                    <a:pt x="563" y="313"/>
                  </a:lnTo>
                  <a:lnTo>
                    <a:pt x="572" y="310"/>
                  </a:lnTo>
                  <a:lnTo>
                    <a:pt x="585" y="307"/>
                  </a:lnTo>
                  <a:lnTo>
                    <a:pt x="590" y="307"/>
                  </a:lnTo>
                  <a:lnTo>
                    <a:pt x="590" y="307"/>
                  </a:lnTo>
                  <a:lnTo>
                    <a:pt x="597" y="295"/>
                  </a:lnTo>
                  <a:lnTo>
                    <a:pt x="614" y="268"/>
                  </a:lnTo>
                  <a:lnTo>
                    <a:pt x="624" y="255"/>
                  </a:lnTo>
                  <a:lnTo>
                    <a:pt x="635" y="243"/>
                  </a:lnTo>
                  <a:lnTo>
                    <a:pt x="644" y="234"/>
                  </a:lnTo>
                  <a:lnTo>
                    <a:pt x="650" y="231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7" y="228"/>
                  </a:lnTo>
                  <a:lnTo>
                    <a:pt x="662" y="224"/>
                  </a:lnTo>
                  <a:lnTo>
                    <a:pt x="665" y="218"/>
                  </a:lnTo>
                  <a:lnTo>
                    <a:pt x="668" y="209"/>
                  </a:lnTo>
                  <a:lnTo>
                    <a:pt x="672" y="185"/>
                  </a:lnTo>
                  <a:lnTo>
                    <a:pt x="678" y="158"/>
                  </a:lnTo>
                  <a:lnTo>
                    <a:pt x="684" y="129"/>
                  </a:lnTo>
                  <a:lnTo>
                    <a:pt x="693" y="102"/>
                  </a:lnTo>
                  <a:lnTo>
                    <a:pt x="697" y="92"/>
                  </a:lnTo>
                  <a:lnTo>
                    <a:pt x="703" y="81"/>
                  </a:lnTo>
                  <a:lnTo>
                    <a:pt x="709" y="74"/>
                  </a:lnTo>
                  <a:lnTo>
                    <a:pt x="717" y="68"/>
                  </a:lnTo>
                  <a:lnTo>
                    <a:pt x="838" y="77"/>
                  </a:lnTo>
                  <a:lnTo>
                    <a:pt x="973" y="393"/>
                  </a:lnTo>
                  <a:lnTo>
                    <a:pt x="973" y="393"/>
                  </a:lnTo>
                  <a:lnTo>
                    <a:pt x="968" y="418"/>
                  </a:lnTo>
                  <a:lnTo>
                    <a:pt x="955" y="481"/>
                  </a:lnTo>
                  <a:lnTo>
                    <a:pt x="946" y="517"/>
                  </a:lnTo>
                  <a:lnTo>
                    <a:pt x="935" y="553"/>
                  </a:lnTo>
                  <a:lnTo>
                    <a:pt x="925" y="584"/>
                  </a:lnTo>
                  <a:lnTo>
                    <a:pt x="914" y="608"/>
                  </a:lnTo>
                  <a:lnTo>
                    <a:pt x="914" y="608"/>
                  </a:lnTo>
                  <a:lnTo>
                    <a:pt x="910" y="620"/>
                  </a:lnTo>
                  <a:lnTo>
                    <a:pt x="905" y="635"/>
                  </a:lnTo>
                  <a:lnTo>
                    <a:pt x="897" y="671"/>
                  </a:lnTo>
                  <a:lnTo>
                    <a:pt x="889" y="713"/>
                  </a:lnTo>
                  <a:lnTo>
                    <a:pt x="882" y="755"/>
                  </a:lnTo>
                  <a:lnTo>
                    <a:pt x="873" y="830"/>
                  </a:lnTo>
                  <a:lnTo>
                    <a:pt x="870" y="861"/>
                  </a:lnTo>
                  <a:lnTo>
                    <a:pt x="991" y="1020"/>
                  </a:lnTo>
                  <a:lnTo>
                    <a:pt x="991" y="1020"/>
                  </a:lnTo>
                  <a:lnTo>
                    <a:pt x="997" y="1024"/>
                  </a:lnTo>
                  <a:lnTo>
                    <a:pt x="1009" y="1036"/>
                  </a:lnTo>
                  <a:lnTo>
                    <a:pt x="1030" y="1053"/>
                  </a:lnTo>
                  <a:lnTo>
                    <a:pt x="1043" y="1062"/>
                  </a:lnTo>
                  <a:lnTo>
                    <a:pt x="1057" y="1071"/>
                  </a:lnTo>
                  <a:lnTo>
                    <a:pt x="1073" y="1078"/>
                  </a:lnTo>
                  <a:lnTo>
                    <a:pt x="1090" y="1086"/>
                  </a:lnTo>
                  <a:lnTo>
                    <a:pt x="1108" y="1093"/>
                  </a:lnTo>
                  <a:lnTo>
                    <a:pt x="1127" y="1098"/>
                  </a:lnTo>
                  <a:lnTo>
                    <a:pt x="1146" y="1099"/>
                  </a:lnTo>
                  <a:lnTo>
                    <a:pt x="1166" y="1099"/>
                  </a:lnTo>
                  <a:lnTo>
                    <a:pt x="1187" y="1098"/>
                  </a:lnTo>
                  <a:lnTo>
                    <a:pt x="1208" y="1092"/>
                  </a:lnTo>
                  <a:lnTo>
                    <a:pt x="1271" y="1006"/>
                  </a:lnTo>
                  <a:lnTo>
                    <a:pt x="1271" y="1006"/>
                  </a:lnTo>
                  <a:lnTo>
                    <a:pt x="1322" y="972"/>
                  </a:lnTo>
                  <a:lnTo>
                    <a:pt x="1359" y="947"/>
                  </a:lnTo>
                  <a:lnTo>
                    <a:pt x="1372" y="936"/>
                  </a:lnTo>
                  <a:lnTo>
                    <a:pt x="1378" y="929"/>
                  </a:lnTo>
                  <a:lnTo>
                    <a:pt x="1378" y="929"/>
                  </a:lnTo>
                  <a:lnTo>
                    <a:pt x="1384" y="923"/>
                  </a:lnTo>
                  <a:lnTo>
                    <a:pt x="1389" y="914"/>
                  </a:lnTo>
                  <a:lnTo>
                    <a:pt x="1390" y="908"/>
                  </a:lnTo>
                  <a:lnTo>
                    <a:pt x="1390" y="902"/>
                  </a:lnTo>
                  <a:lnTo>
                    <a:pt x="1389" y="894"/>
                  </a:lnTo>
                  <a:lnTo>
                    <a:pt x="1386" y="887"/>
                  </a:lnTo>
                  <a:lnTo>
                    <a:pt x="1380" y="878"/>
                  </a:lnTo>
                  <a:lnTo>
                    <a:pt x="1371" y="869"/>
                  </a:lnTo>
                  <a:lnTo>
                    <a:pt x="1359" y="858"/>
                  </a:lnTo>
                  <a:lnTo>
                    <a:pt x="1342" y="848"/>
                  </a:lnTo>
                  <a:lnTo>
                    <a:pt x="1322" y="836"/>
                  </a:lnTo>
                  <a:lnTo>
                    <a:pt x="1296" y="822"/>
                  </a:lnTo>
                  <a:lnTo>
                    <a:pt x="1266" y="809"/>
                  </a:lnTo>
                  <a:lnTo>
                    <a:pt x="1230" y="794"/>
                  </a:lnTo>
                  <a:lnTo>
                    <a:pt x="1289" y="726"/>
                  </a:lnTo>
                  <a:lnTo>
                    <a:pt x="1289" y="726"/>
                  </a:lnTo>
                  <a:lnTo>
                    <a:pt x="1280" y="710"/>
                  </a:lnTo>
                  <a:lnTo>
                    <a:pt x="1260" y="671"/>
                  </a:lnTo>
                  <a:lnTo>
                    <a:pt x="1248" y="649"/>
                  </a:lnTo>
                  <a:lnTo>
                    <a:pt x="1239" y="625"/>
                  </a:lnTo>
                  <a:lnTo>
                    <a:pt x="1233" y="604"/>
                  </a:lnTo>
                  <a:lnTo>
                    <a:pt x="1230" y="595"/>
                  </a:lnTo>
                  <a:lnTo>
                    <a:pt x="1230" y="586"/>
                  </a:lnTo>
                  <a:lnTo>
                    <a:pt x="1230" y="153"/>
                  </a:lnTo>
                  <a:lnTo>
                    <a:pt x="1230" y="153"/>
                  </a:lnTo>
                  <a:lnTo>
                    <a:pt x="1238" y="141"/>
                  </a:lnTo>
                  <a:lnTo>
                    <a:pt x="1244" y="128"/>
                  </a:lnTo>
                  <a:lnTo>
                    <a:pt x="1250" y="111"/>
                  </a:lnTo>
                  <a:lnTo>
                    <a:pt x="1251" y="104"/>
                  </a:lnTo>
                  <a:lnTo>
                    <a:pt x="1251" y="95"/>
                  </a:lnTo>
                  <a:lnTo>
                    <a:pt x="1251" y="87"/>
                  </a:lnTo>
                  <a:lnTo>
                    <a:pt x="1250" y="80"/>
                  </a:lnTo>
                  <a:lnTo>
                    <a:pt x="1245" y="72"/>
                  </a:lnTo>
                  <a:lnTo>
                    <a:pt x="1239" y="66"/>
                  </a:lnTo>
                  <a:lnTo>
                    <a:pt x="1232" y="62"/>
                  </a:lnTo>
                  <a:lnTo>
                    <a:pt x="1221" y="59"/>
                  </a:lnTo>
                  <a:lnTo>
                    <a:pt x="1221" y="59"/>
                  </a:lnTo>
                  <a:lnTo>
                    <a:pt x="1221" y="50"/>
                  </a:lnTo>
                  <a:lnTo>
                    <a:pt x="1223" y="41"/>
                  </a:lnTo>
                  <a:lnTo>
                    <a:pt x="1224" y="30"/>
                  </a:lnTo>
                  <a:lnTo>
                    <a:pt x="1227" y="18"/>
                  </a:lnTo>
                  <a:lnTo>
                    <a:pt x="1233" y="9"/>
                  </a:lnTo>
                  <a:lnTo>
                    <a:pt x="1236" y="6"/>
                  </a:lnTo>
                  <a:lnTo>
                    <a:pt x="1239" y="3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3" y="0"/>
                  </a:lnTo>
                  <a:lnTo>
                    <a:pt x="1257" y="3"/>
                  </a:lnTo>
                  <a:lnTo>
                    <a:pt x="1262" y="6"/>
                  </a:lnTo>
                  <a:lnTo>
                    <a:pt x="1265" y="11"/>
                  </a:lnTo>
                  <a:lnTo>
                    <a:pt x="1272" y="23"/>
                  </a:lnTo>
                  <a:lnTo>
                    <a:pt x="1280" y="36"/>
                  </a:lnTo>
                  <a:lnTo>
                    <a:pt x="1287" y="51"/>
                  </a:lnTo>
                  <a:lnTo>
                    <a:pt x="1296" y="65"/>
                  </a:lnTo>
                  <a:lnTo>
                    <a:pt x="1301" y="71"/>
                  </a:lnTo>
                  <a:lnTo>
                    <a:pt x="1307" y="77"/>
                  </a:lnTo>
                  <a:lnTo>
                    <a:pt x="1313" y="83"/>
                  </a:lnTo>
                  <a:lnTo>
                    <a:pt x="1320" y="86"/>
                  </a:lnTo>
                  <a:lnTo>
                    <a:pt x="1320" y="86"/>
                  </a:lnTo>
                  <a:lnTo>
                    <a:pt x="1336" y="92"/>
                  </a:lnTo>
                  <a:lnTo>
                    <a:pt x="1354" y="98"/>
                  </a:lnTo>
                  <a:lnTo>
                    <a:pt x="1374" y="102"/>
                  </a:lnTo>
                  <a:lnTo>
                    <a:pt x="1393" y="107"/>
                  </a:lnTo>
                  <a:lnTo>
                    <a:pt x="1431" y="111"/>
                  </a:lnTo>
                  <a:lnTo>
                    <a:pt x="1461" y="113"/>
                  </a:lnTo>
                  <a:lnTo>
                    <a:pt x="1461" y="113"/>
                  </a:lnTo>
                  <a:lnTo>
                    <a:pt x="1473" y="114"/>
                  </a:lnTo>
                  <a:lnTo>
                    <a:pt x="1488" y="116"/>
                  </a:lnTo>
                  <a:lnTo>
                    <a:pt x="1519" y="123"/>
                  </a:lnTo>
                  <a:lnTo>
                    <a:pt x="1534" y="129"/>
                  </a:lnTo>
                  <a:lnTo>
                    <a:pt x="1546" y="134"/>
                  </a:lnTo>
                  <a:lnTo>
                    <a:pt x="1556" y="140"/>
                  </a:lnTo>
                  <a:lnTo>
                    <a:pt x="1564" y="144"/>
                  </a:lnTo>
                  <a:lnTo>
                    <a:pt x="1564" y="144"/>
                  </a:lnTo>
                  <a:lnTo>
                    <a:pt x="1583" y="165"/>
                  </a:lnTo>
                  <a:lnTo>
                    <a:pt x="1612" y="198"/>
                  </a:lnTo>
                  <a:lnTo>
                    <a:pt x="1625" y="216"/>
                  </a:lnTo>
                  <a:lnTo>
                    <a:pt x="1637" y="234"/>
                  </a:lnTo>
                  <a:lnTo>
                    <a:pt x="1646" y="249"/>
                  </a:lnTo>
                  <a:lnTo>
                    <a:pt x="1649" y="256"/>
                  </a:lnTo>
                  <a:lnTo>
                    <a:pt x="1649" y="262"/>
                  </a:lnTo>
                  <a:lnTo>
                    <a:pt x="1649" y="262"/>
                  </a:lnTo>
                  <a:lnTo>
                    <a:pt x="1652" y="279"/>
                  </a:lnTo>
                  <a:lnTo>
                    <a:pt x="1658" y="306"/>
                  </a:lnTo>
                  <a:lnTo>
                    <a:pt x="1679" y="384"/>
                  </a:lnTo>
                  <a:lnTo>
                    <a:pt x="1690" y="426"/>
                  </a:lnTo>
                  <a:lnTo>
                    <a:pt x="1699" y="466"/>
                  </a:lnTo>
                  <a:lnTo>
                    <a:pt x="1706" y="500"/>
                  </a:lnTo>
                  <a:lnTo>
                    <a:pt x="1708" y="515"/>
                  </a:lnTo>
                  <a:lnTo>
                    <a:pt x="1708" y="527"/>
                  </a:lnTo>
                  <a:lnTo>
                    <a:pt x="1708" y="527"/>
                  </a:lnTo>
                  <a:lnTo>
                    <a:pt x="1708" y="539"/>
                  </a:lnTo>
                  <a:lnTo>
                    <a:pt x="1705" y="553"/>
                  </a:lnTo>
                  <a:lnTo>
                    <a:pt x="1699" y="584"/>
                  </a:lnTo>
                  <a:lnTo>
                    <a:pt x="1688" y="616"/>
                  </a:lnTo>
                  <a:lnTo>
                    <a:pt x="1676" y="649"/>
                  </a:lnTo>
                  <a:lnTo>
                    <a:pt x="1655" y="704"/>
                  </a:lnTo>
                  <a:lnTo>
                    <a:pt x="1645" y="726"/>
                  </a:lnTo>
                  <a:lnTo>
                    <a:pt x="1645" y="726"/>
                  </a:lnTo>
                  <a:lnTo>
                    <a:pt x="1657" y="758"/>
                  </a:lnTo>
                  <a:lnTo>
                    <a:pt x="1685" y="833"/>
                  </a:lnTo>
                  <a:lnTo>
                    <a:pt x="1700" y="878"/>
                  </a:lnTo>
                  <a:lnTo>
                    <a:pt x="1715" y="924"/>
                  </a:lnTo>
                  <a:lnTo>
                    <a:pt x="1727" y="967"/>
                  </a:lnTo>
                  <a:lnTo>
                    <a:pt x="1732" y="987"/>
                  </a:lnTo>
                  <a:lnTo>
                    <a:pt x="1735" y="1006"/>
                  </a:lnTo>
                  <a:lnTo>
                    <a:pt x="1735" y="1006"/>
                  </a:lnTo>
                  <a:lnTo>
                    <a:pt x="1757" y="1156"/>
                  </a:lnTo>
                  <a:lnTo>
                    <a:pt x="1770" y="1267"/>
                  </a:lnTo>
                  <a:lnTo>
                    <a:pt x="1770" y="1267"/>
                  </a:lnTo>
                  <a:lnTo>
                    <a:pt x="1773" y="1283"/>
                  </a:lnTo>
                  <a:lnTo>
                    <a:pt x="1779" y="1306"/>
                  </a:lnTo>
                  <a:lnTo>
                    <a:pt x="1785" y="1318"/>
                  </a:lnTo>
                  <a:lnTo>
                    <a:pt x="1791" y="1331"/>
                  </a:lnTo>
                  <a:lnTo>
                    <a:pt x="1800" y="1345"/>
                  </a:lnTo>
                  <a:lnTo>
                    <a:pt x="1809" y="1360"/>
                  </a:lnTo>
                  <a:lnTo>
                    <a:pt x="1823" y="1375"/>
                  </a:lnTo>
                  <a:lnTo>
                    <a:pt x="1836" y="1390"/>
                  </a:lnTo>
                  <a:lnTo>
                    <a:pt x="1854" y="1405"/>
                  </a:lnTo>
                  <a:lnTo>
                    <a:pt x="1874" y="1421"/>
                  </a:lnTo>
                  <a:lnTo>
                    <a:pt x="1898" y="1436"/>
                  </a:lnTo>
                  <a:lnTo>
                    <a:pt x="1925" y="1451"/>
                  </a:lnTo>
                  <a:lnTo>
                    <a:pt x="1953" y="1464"/>
                  </a:lnTo>
                  <a:lnTo>
                    <a:pt x="1987" y="1479"/>
                  </a:lnTo>
                  <a:lnTo>
                    <a:pt x="1987" y="1479"/>
                  </a:lnTo>
                  <a:lnTo>
                    <a:pt x="1980" y="1482"/>
                  </a:lnTo>
                  <a:lnTo>
                    <a:pt x="1961" y="1490"/>
                  </a:lnTo>
                  <a:lnTo>
                    <a:pt x="1932" y="1497"/>
                  </a:lnTo>
                  <a:lnTo>
                    <a:pt x="1914" y="1500"/>
                  </a:lnTo>
                  <a:lnTo>
                    <a:pt x="1896" y="1503"/>
                  </a:lnTo>
                  <a:lnTo>
                    <a:pt x="1878" y="1503"/>
                  </a:lnTo>
                  <a:lnTo>
                    <a:pt x="1859" y="1502"/>
                  </a:lnTo>
                  <a:lnTo>
                    <a:pt x="1841" y="1499"/>
                  </a:lnTo>
                  <a:lnTo>
                    <a:pt x="1821" y="1493"/>
                  </a:lnTo>
                  <a:lnTo>
                    <a:pt x="1814" y="1488"/>
                  </a:lnTo>
                  <a:lnTo>
                    <a:pt x="1805" y="1482"/>
                  </a:lnTo>
                  <a:lnTo>
                    <a:pt x="1796" y="1476"/>
                  </a:lnTo>
                  <a:lnTo>
                    <a:pt x="1788" y="1469"/>
                  </a:lnTo>
                  <a:lnTo>
                    <a:pt x="1781" y="1461"/>
                  </a:lnTo>
                  <a:lnTo>
                    <a:pt x="1775" y="1451"/>
                  </a:lnTo>
                  <a:lnTo>
                    <a:pt x="1767" y="1440"/>
                  </a:lnTo>
                  <a:lnTo>
                    <a:pt x="1761" y="1430"/>
                  </a:lnTo>
                  <a:lnTo>
                    <a:pt x="1761" y="1430"/>
                  </a:lnTo>
                  <a:lnTo>
                    <a:pt x="1753" y="1429"/>
                  </a:lnTo>
                  <a:lnTo>
                    <a:pt x="1729" y="1426"/>
                  </a:lnTo>
                  <a:lnTo>
                    <a:pt x="1714" y="1423"/>
                  </a:lnTo>
                  <a:lnTo>
                    <a:pt x="1699" y="1418"/>
                  </a:lnTo>
                  <a:lnTo>
                    <a:pt x="1685" y="1414"/>
                  </a:lnTo>
                  <a:lnTo>
                    <a:pt x="1672" y="1408"/>
                  </a:lnTo>
                  <a:lnTo>
                    <a:pt x="1667" y="1343"/>
                  </a:lnTo>
                  <a:lnTo>
                    <a:pt x="1667" y="1343"/>
                  </a:lnTo>
                  <a:lnTo>
                    <a:pt x="1661" y="1352"/>
                  </a:lnTo>
                  <a:lnTo>
                    <a:pt x="1645" y="1372"/>
                  </a:lnTo>
                  <a:lnTo>
                    <a:pt x="1618" y="1400"/>
                  </a:lnTo>
                  <a:lnTo>
                    <a:pt x="1601" y="1417"/>
                  </a:lnTo>
                  <a:lnTo>
                    <a:pt x="1582" y="1432"/>
                  </a:lnTo>
                  <a:lnTo>
                    <a:pt x="1562" y="1446"/>
                  </a:lnTo>
                  <a:lnTo>
                    <a:pt x="1540" y="1461"/>
                  </a:lnTo>
                  <a:lnTo>
                    <a:pt x="1516" y="1473"/>
                  </a:lnTo>
                  <a:lnTo>
                    <a:pt x="1491" y="1484"/>
                  </a:lnTo>
                  <a:lnTo>
                    <a:pt x="1464" y="1493"/>
                  </a:lnTo>
                  <a:lnTo>
                    <a:pt x="1450" y="1494"/>
                  </a:lnTo>
                  <a:lnTo>
                    <a:pt x="1437" y="1496"/>
                  </a:lnTo>
                  <a:lnTo>
                    <a:pt x="1422" y="1497"/>
                  </a:lnTo>
                  <a:lnTo>
                    <a:pt x="1408" y="1497"/>
                  </a:lnTo>
                  <a:lnTo>
                    <a:pt x="1393" y="1496"/>
                  </a:lnTo>
                  <a:lnTo>
                    <a:pt x="1378" y="1493"/>
                  </a:lnTo>
                  <a:lnTo>
                    <a:pt x="1378" y="1493"/>
                  </a:lnTo>
                  <a:lnTo>
                    <a:pt x="1363" y="1506"/>
                  </a:lnTo>
                  <a:lnTo>
                    <a:pt x="1345" y="1520"/>
                  </a:lnTo>
                  <a:lnTo>
                    <a:pt x="1323" y="1535"/>
                  </a:lnTo>
                  <a:lnTo>
                    <a:pt x="1296" y="1548"/>
                  </a:lnTo>
                  <a:lnTo>
                    <a:pt x="1283" y="1556"/>
                  </a:lnTo>
                  <a:lnTo>
                    <a:pt x="1269" y="1560"/>
                  </a:lnTo>
                  <a:lnTo>
                    <a:pt x="1254" y="1565"/>
                  </a:lnTo>
                  <a:lnTo>
                    <a:pt x="1241" y="1568"/>
                  </a:lnTo>
                  <a:lnTo>
                    <a:pt x="1226" y="1569"/>
                  </a:lnTo>
                  <a:lnTo>
                    <a:pt x="1212" y="1569"/>
                  </a:lnTo>
                  <a:lnTo>
                    <a:pt x="1203" y="1632"/>
                  </a:lnTo>
                  <a:lnTo>
                    <a:pt x="1203" y="1632"/>
                  </a:lnTo>
                  <a:lnTo>
                    <a:pt x="1191" y="1628"/>
                  </a:lnTo>
                  <a:lnTo>
                    <a:pt x="1181" y="1622"/>
                  </a:lnTo>
                  <a:lnTo>
                    <a:pt x="1167" y="1614"/>
                  </a:lnTo>
                  <a:lnTo>
                    <a:pt x="1155" y="1605"/>
                  </a:lnTo>
                  <a:lnTo>
                    <a:pt x="1145" y="1595"/>
                  </a:lnTo>
                  <a:lnTo>
                    <a:pt x="1140" y="1589"/>
                  </a:lnTo>
                  <a:lnTo>
                    <a:pt x="1137" y="1583"/>
                  </a:lnTo>
                  <a:lnTo>
                    <a:pt x="1136" y="1575"/>
                  </a:lnTo>
                  <a:lnTo>
                    <a:pt x="1136" y="1569"/>
                  </a:lnTo>
                  <a:lnTo>
                    <a:pt x="1136" y="1569"/>
                  </a:lnTo>
                  <a:lnTo>
                    <a:pt x="1134" y="1563"/>
                  </a:lnTo>
                  <a:lnTo>
                    <a:pt x="1133" y="1556"/>
                  </a:lnTo>
                  <a:lnTo>
                    <a:pt x="1127" y="1551"/>
                  </a:lnTo>
                  <a:lnTo>
                    <a:pt x="1121" y="1545"/>
                  </a:lnTo>
                  <a:lnTo>
                    <a:pt x="1113" y="1541"/>
                  </a:lnTo>
                  <a:lnTo>
                    <a:pt x="1105" y="1536"/>
                  </a:lnTo>
                  <a:lnTo>
                    <a:pt x="1085" y="1529"/>
                  </a:lnTo>
                  <a:lnTo>
                    <a:pt x="1066" y="1523"/>
                  </a:lnTo>
                  <a:lnTo>
                    <a:pt x="1049" y="1518"/>
                  </a:lnTo>
                  <a:lnTo>
                    <a:pt x="1031" y="1515"/>
                  </a:lnTo>
                  <a:lnTo>
                    <a:pt x="1069" y="1461"/>
                  </a:lnTo>
                  <a:lnTo>
                    <a:pt x="1069" y="1461"/>
                  </a:lnTo>
                  <a:lnTo>
                    <a:pt x="1034" y="1446"/>
                  </a:lnTo>
                  <a:lnTo>
                    <a:pt x="998" y="1432"/>
                  </a:lnTo>
                  <a:lnTo>
                    <a:pt x="956" y="1415"/>
                  </a:lnTo>
                  <a:lnTo>
                    <a:pt x="913" y="1400"/>
                  </a:lnTo>
                  <a:lnTo>
                    <a:pt x="873" y="1387"/>
                  </a:lnTo>
                  <a:lnTo>
                    <a:pt x="855" y="1382"/>
                  </a:lnTo>
                  <a:lnTo>
                    <a:pt x="838" y="1379"/>
                  </a:lnTo>
                  <a:lnTo>
                    <a:pt x="825" y="1379"/>
                  </a:lnTo>
                  <a:lnTo>
                    <a:pt x="816" y="1379"/>
                  </a:lnTo>
                  <a:lnTo>
                    <a:pt x="816" y="1379"/>
                  </a:lnTo>
                  <a:lnTo>
                    <a:pt x="795" y="1385"/>
                  </a:lnTo>
                  <a:lnTo>
                    <a:pt x="766" y="1391"/>
                  </a:lnTo>
                  <a:lnTo>
                    <a:pt x="732" y="1397"/>
                  </a:lnTo>
                  <a:lnTo>
                    <a:pt x="696" y="1402"/>
                  </a:lnTo>
                  <a:lnTo>
                    <a:pt x="662" y="1405"/>
                  </a:lnTo>
                  <a:lnTo>
                    <a:pt x="632" y="1406"/>
                  </a:lnTo>
                  <a:lnTo>
                    <a:pt x="609" y="1406"/>
                  </a:lnTo>
                  <a:lnTo>
                    <a:pt x="603" y="1405"/>
                  </a:lnTo>
                  <a:lnTo>
                    <a:pt x="599" y="1403"/>
                  </a:lnTo>
                  <a:lnTo>
                    <a:pt x="599" y="1403"/>
                  </a:lnTo>
                  <a:lnTo>
                    <a:pt x="599" y="1400"/>
                  </a:lnTo>
                  <a:lnTo>
                    <a:pt x="597" y="1396"/>
                  </a:lnTo>
                  <a:lnTo>
                    <a:pt x="599" y="1387"/>
                  </a:lnTo>
                  <a:lnTo>
                    <a:pt x="608" y="1364"/>
                  </a:lnTo>
                  <a:lnTo>
                    <a:pt x="612" y="1349"/>
                  </a:lnTo>
                  <a:lnTo>
                    <a:pt x="617" y="1333"/>
                  </a:lnTo>
                  <a:lnTo>
                    <a:pt x="621" y="1313"/>
                  </a:lnTo>
                  <a:lnTo>
                    <a:pt x="621" y="1294"/>
                  </a:lnTo>
                  <a:lnTo>
                    <a:pt x="621" y="1294"/>
                  </a:lnTo>
                  <a:lnTo>
                    <a:pt x="623" y="1241"/>
                  </a:lnTo>
                  <a:lnTo>
                    <a:pt x="624" y="1177"/>
                  </a:lnTo>
                  <a:lnTo>
                    <a:pt x="623" y="1147"/>
                  </a:lnTo>
                  <a:lnTo>
                    <a:pt x="620" y="1123"/>
                  </a:lnTo>
                  <a:lnTo>
                    <a:pt x="618" y="1114"/>
                  </a:lnTo>
                  <a:lnTo>
                    <a:pt x="615" y="1107"/>
                  </a:lnTo>
                  <a:lnTo>
                    <a:pt x="612" y="1102"/>
                  </a:lnTo>
                  <a:lnTo>
                    <a:pt x="608" y="1101"/>
                  </a:lnTo>
                  <a:lnTo>
                    <a:pt x="608" y="1101"/>
                  </a:lnTo>
                  <a:lnTo>
                    <a:pt x="603" y="1099"/>
                  </a:lnTo>
                  <a:lnTo>
                    <a:pt x="596" y="1096"/>
                  </a:lnTo>
                  <a:lnTo>
                    <a:pt x="579" y="1084"/>
                  </a:lnTo>
                  <a:lnTo>
                    <a:pt x="558" y="1068"/>
                  </a:lnTo>
                  <a:lnTo>
                    <a:pt x="537" y="1048"/>
                  </a:lnTo>
                  <a:lnTo>
                    <a:pt x="498" y="1012"/>
                  </a:lnTo>
                  <a:lnTo>
                    <a:pt x="482" y="996"/>
                  </a:lnTo>
                  <a:lnTo>
                    <a:pt x="482" y="996"/>
                  </a:lnTo>
                  <a:lnTo>
                    <a:pt x="460" y="1065"/>
                  </a:lnTo>
                  <a:lnTo>
                    <a:pt x="436" y="1135"/>
                  </a:lnTo>
                  <a:lnTo>
                    <a:pt x="407" y="1217"/>
                  </a:lnTo>
                  <a:lnTo>
                    <a:pt x="376" y="1303"/>
                  </a:lnTo>
                  <a:lnTo>
                    <a:pt x="346" y="1379"/>
                  </a:lnTo>
                  <a:lnTo>
                    <a:pt x="331" y="1411"/>
                  </a:lnTo>
                  <a:lnTo>
                    <a:pt x="319" y="1437"/>
                  </a:lnTo>
                  <a:lnTo>
                    <a:pt x="307" y="1458"/>
                  </a:lnTo>
                  <a:lnTo>
                    <a:pt x="302" y="1464"/>
                  </a:lnTo>
                  <a:lnTo>
                    <a:pt x="298" y="1470"/>
                  </a:lnTo>
                  <a:lnTo>
                    <a:pt x="298" y="1470"/>
                  </a:lnTo>
                  <a:lnTo>
                    <a:pt x="290" y="1481"/>
                  </a:lnTo>
                  <a:lnTo>
                    <a:pt x="283" y="1493"/>
                  </a:lnTo>
                  <a:lnTo>
                    <a:pt x="272" y="1506"/>
                  </a:lnTo>
                  <a:lnTo>
                    <a:pt x="260" y="1520"/>
                  </a:lnTo>
                  <a:lnTo>
                    <a:pt x="249" y="1530"/>
                  </a:lnTo>
                  <a:lnTo>
                    <a:pt x="241" y="1535"/>
                  </a:lnTo>
                  <a:lnTo>
                    <a:pt x="235" y="1539"/>
                  </a:lnTo>
                  <a:lnTo>
                    <a:pt x="228" y="1541"/>
                  </a:lnTo>
                  <a:lnTo>
                    <a:pt x="220" y="1542"/>
                  </a:lnTo>
                  <a:lnTo>
                    <a:pt x="220" y="1542"/>
                  </a:lnTo>
                  <a:lnTo>
                    <a:pt x="213" y="1541"/>
                  </a:lnTo>
                  <a:lnTo>
                    <a:pt x="205" y="1539"/>
                  </a:lnTo>
                  <a:lnTo>
                    <a:pt x="184" y="1533"/>
                  </a:lnTo>
                  <a:lnTo>
                    <a:pt x="162" y="1523"/>
                  </a:lnTo>
                  <a:lnTo>
                    <a:pt x="141" y="1509"/>
                  </a:lnTo>
                  <a:lnTo>
                    <a:pt x="130" y="1502"/>
                  </a:lnTo>
                  <a:lnTo>
                    <a:pt x="120" y="1493"/>
                  </a:lnTo>
                  <a:lnTo>
                    <a:pt x="111" y="1484"/>
                  </a:lnTo>
                  <a:lnTo>
                    <a:pt x="103" y="1473"/>
                  </a:lnTo>
                  <a:lnTo>
                    <a:pt x="97" y="1463"/>
                  </a:lnTo>
                  <a:lnTo>
                    <a:pt x="93" y="1452"/>
                  </a:lnTo>
                  <a:lnTo>
                    <a:pt x="90" y="1440"/>
                  </a:lnTo>
                  <a:lnTo>
                    <a:pt x="90" y="1430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1306" y="1759"/>
              <a:ext cx="993" cy="816"/>
            </a:xfrm>
            <a:custGeom>
              <a:avLst/>
              <a:gdLst/>
              <a:ahLst/>
              <a:cxnLst>
                <a:cxn ang="0">
                  <a:pos x="26" y="1348"/>
                </a:cxn>
                <a:cxn ang="0">
                  <a:pos x="29" y="1225"/>
                </a:cxn>
                <a:cxn ang="0">
                  <a:pos x="133" y="1102"/>
                </a:cxn>
                <a:cxn ang="0">
                  <a:pos x="234" y="595"/>
                </a:cxn>
                <a:cxn ang="0">
                  <a:pos x="352" y="456"/>
                </a:cxn>
                <a:cxn ang="0">
                  <a:pos x="415" y="384"/>
                </a:cxn>
                <a:cxn ang="0">
                  <a:pos x="477" y="366"/>
                </a:cxn>
                <a:cxn ang="0">
                  <a:pos x="572" y="310"/>
                </a:cxn>
                <a:cxn ang="0">
                  <a:pos x="635" y="243"/>
                </a:cxn>
                <a:cxn ang="0">
                  <a:pos x="665" y="218"/>
                </a:cxn>
                <a:cxn ang="0">
                  <a:pos x="703" y="81"/>
                </a:cxn>
                <a:cxn ang="0">
                  <a:pos x="955" y="481"/>
                </a:cxn>
                <a:cxn ang="0">
                  <a:pos x="905" y="635"/>
                </a:cxn>
                <a:cxn ang="0">
                  <a:pos x="991" y="1020"/>
                </a:cxn>
                <a:cxn ang="0">
                  <a:pos x="1090" y="1086"/>
                </a:cxn>
                <a:cxn ang="0">
                  <a:pos x="1271" y="1006"/>
                </a:cxn>
                <a:cxn ang="0">
                  <a:pos x="1384" y="923"/>
                </a:cxn>
                <a:cxn ang="0">
                  <a:pos x="1371" y="869"/>
                </a:cxn>
                <a:cxn ang="0">
                  <a:pos x="1289" y="726"/>
                </a:cxn>
                <a:cxn ang="0">
                  <a:pos x="1230" y="595"/>
                </a:cxn>
                <a:cxn ang="0">
                  <a:pos x="1251" y="104"/>
                </a:cxn>
                <a:cxn ang="0">
                  <a:pos x="1221" y="59"/>
                </a:cxn>
                <a:cxn ang="0">
                  <a:pos x="1236" y="6"/>
                </a:cxn>
                <a:cxn ang="0">
                  <a:pos x="1262" y="6"/>
                </a:cxn>
                <a:cxn ang="0">
                  <a:pos x="1307" y="77"/>
                </a:cxn>
                <a:cxn ang="0">
                  <a:pos x="1393" y="107"/>
                </a:cxn>
                <a:cxn ang="0">
                  <a:pos x="1534" y="129"/>
                </a:cxn>
                <a:cxn ang="0">
                  <a:pos x="1625" y="216"/>
                </a:cxn>
                <a:cxn ang="0">
                  <a:pos x="1658" y="306"/>
                </a:cxn>
                <a:cxn ang="0">
                  <a:pos x="1708" y="527"/>
                </a:cxn>
                <a:cxn ang="0">
                  <a:pos x="1645" y="726"/>
                </a:cxn>
                <a:cxn ang="0">
                  <a:pos x="1732" y="987"/>
                </a:cxn>
                <a:cxn ang="0">
                  <a:pos x="1779" y="1306"/>
                </a:cxn>
                <a:cxn ang="0">
                  <a:pos x="1854" y="1405"/>
                </a:cxn>
                <a:cxn ang="0">
                  <a:pos x="1980" y="1482"/>
                </a:cxn>
                <a:cxn ang="0">
                  <a:pos x="1841" y="1499"/>
                </a:cxn>
                <a:cxn ang="0">
                  <a:pos x="1775" y="1451"/>
                </a:cxn>
                <a:cxn ang="0">
                  <a:pos x="1699" y="1418"/>
                </a:cxn>
                <a:cxn ang="0">
                  <a:pos x="1618" y="1400"/>
                </a:cxn>
                <a:cxn ang="0">
                  <a:pos x="1464" y="1493"/>
                </a:cxn>
                <a:cxn ang="0">
                  <a:pos x="1378" y="1493"/>
                </a:cxn>
                <a:cxn ang="0">
                  <a:pos x="1254" y="1565"/>
                </a:cxn>
                <a:cxn ang="0">
                  <a:pos x="1181" y="1622"/>
                </a:cxn>
                <a:cxn ang="0">
                  <a:pos x="1136" y="1569"/>
                </a:cxn>
                <a:cxn ang="0">
                  <a:pos x="1105" y="1536"/>
                </a:cxn>
                <a:cxn ang="0">
                  <a:pos x="1034" y="1446"/>
                </a:cxn>
                <a:cxn ang="0">
                  <a:pos x="825" y="1379"/>
                </a:cxn>
                <a:cxn ang="0">
                  <a:pos x="662" y="1405"/>
                </a:cxn>
                <a:cxn ang="0">
                  <a:pos x="597" y="1396"/>
                </a:cxn>
                <a:cxn ang="0">
                  <a:pos x="621" y="1294"/>
                </a:cxn>
                <a:cxn ang="0">
                  <a:pos x="612" y="1102"/>
                </a:cxn>
                <a:cxn ang="0">
                  <a:pos x="537" y="1048"/>
                </a:cxn>
                <a:cxn ang="0">
                  <a:pos x="376" y="1303"/>
                </a:cxn>
                <a:cxn ang="0">
                  <a:pos x="298" y="1470"/>
                </a:cxn>
                <a:cxn ang="0">
                  <a:pos x="235" y="1539"/>
                </a:cxn>
                <a:cxn ang="0">
                  <a:pos x="162" y="1523"/>
                </a:cxn>
                <a:cxn ang="0">
                  <a:pos x="93" y="1452"/>
                </a:cxn>
              </a:cxnLst>
              <a:rect l="0" t="0" r="r" b="b"/>
              <a:pathLst>
                <a:path w="1987" h="1632">
                  <a:moveTo>
                    <a:pt x="90" y="1430"/>
                  </a:moveTo>
                  <a:lnTo>
                    <a:pt x="90" y="1430"/>
                  </a:lnTo>
                  <a:lnTo>
                    <a:pt x="78" y="1418"/>
                  </a:lnTo>
                  <a:lnTo>
                    <a:pt x="64" y="1405"/>
                  </a:lnTo>
                  <a:lnTo>
                    <a:pt x="48" y="1387"/>
                  </a:lnTo>
                  <a:lnTo>
                    <a:pt x="33" y="1361"/>
                  </a:lnTo>
                  <a:lnTo>
                    <a:pt x="26" y="1348"/>
                  </a:lnTo>
                  <a:lnTo>
                    <a:pt x="18" y="1333"/>
                  </a:lnTo>
                  <a:lnTo>
                    <a:pt x="12" y="1316"/>
                  </a:lnTo>
                  <a:lnTo>
                    <a:pt x="6" y="1298"/>
                  </a:lnTo>
                  <a:lnTo>
                    <a:pt x="3" y="1279"/>
                  </a:lnTo>
                  <a:lnTo>
                    <a:pt x="0" y="1258"/>
                  </a:lnTo>
                  <a:lnTo>
                    <a:pt x="0" y="1258"/>
                  </a:lnTo>
                  <a:lnTo>
                    <a:pt x="29" y="1225"/>
                  </a:lnTo>
                  <a:lnTo>
                    <a:pt x="58" y="1194"/>
                  </a:lnTo>
                  <a:lnTo>
                    <a:pt x="94" y="1159"/>
                  </a:lnTo>
                  <a:lnTo>
                    <a:pt x="94" y="1159"/>
                  </a:lnTo>
                  <a:lnTo>
                    <a:pt x="103" y="1149"/>
                  </a:lnTo>
                  <a:lnTo>
                    <a:pt x="114" y="1135"/>
                  </a:lnTo>
                  <a:lnTo>
                    <a:pt x="123" y="1120"/>
                  </a:lnTo>
                  <a:lnTo>
                    <a:pt x="133" y="1102"/>
                  </a:lnTo>
                  <a:lnTo>
                    <a:pt x="151" y="1062"/>
                  </a:lnTo>
                  <a:lnTo>
                    <a:pt x="171" y="1018"/>
                  </a:lnTo>
                  <a:lnTo>
                    <a:pt x="204" y="938"/>
                  </a:lnTo>
                  <a:lnTo>
                    <a:pt x="219" y="908"/>
                  </a:lnTo>
                  <a:lnTo>
                    <a:pt x="225" y="896"/>
                  </a:lnTo>
                  <a:lnTo>
                    <a:pt x="229" y="888"/>
                  </a:lnTo>
                  <a:lnTo>
                    <a:pt x="234" y="595"/>
                  </a:lnTo>
                  <a:lnTo>
                    <a:pt x="234" y="595"/>
                  </a:lnTo>
                  <a:lnTo>
                    <a:pt x="240" y="587"/>
                  </a:lnTo>
                  <a:lnTo>
                    <a:pt x="257" y="562"/>
                  </a:lnTo>
                  <a:lnTo>
                    <a:pt x="272" y="541"/>
                  </a:lnTo>
                  <a:lnTo>
                    <a:pt x="293" y="517"/>
                  </a:lnTo>
                  <a:lnTo>
                    <a:pt x="319" y="488"/>
                  </a:lnTo>
                  <a:lnTo>
                    <a:pt x="352" y="456"/>
                  </a:lnTo>
                  <a:lnTo>
                    <a:pt x="352" y="456"/>
                  </a:lnTo>
                  <a:lnTo>
                    <a:pt x="358" y="445"/>
                  </a:lnTo>
                  <a:lnTo>
                    <a:pt x="367" y="433"/>
                  </a:lnTo>
                  <a:lnTo>
                    <a:pt x="376" y="420"/>
                  </a:lnTo>
                  <a:lnTo>
                    <a:pt x="388" y="405"/>
                  </a:lnTo>
                  <a:lnTo>
                    <a:pt x="401" y="393"/>
                  </a:lnTo>
                  <a:lnTo>
                    <a:pt x="415" y="384"/>
                  </a:lnTo>
                  <a:lnTo>
                    <a:pt x="421" y="381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42" y="376"/>
                  </a:lnTo>
                  <a:lnTo>
                    <a:pt x="454" y="373"/>
                  </a:lnTo>
                  <a:lnTo>
                    <a:pt x="466" y="370"/>
                  </a:lnTo>
                  <a:lnTo>
                    <a:pt x="477" y="366"/>
                  </a:lnTo>
                  <a:lnTo>
                    <a:pt x="501" y="352"/>
                  </a:lnTo>
                  <a:lnTo>
                    <a:pt x="527" y="334"/>
                  </a:lnTo>
                  <a:lnTo>
                    <a:pt x="527" y="334"/>
                  </a:lnTo>
                  <a:lnTo>
                    <a:pt x="540" y="325"/>
                  </a:lnTo>
                  <a:lnTo>
                    <a:pt x="552" y="318"/>
                  </a:lnTo>
                  <a:lnTo>
                    <a:pt x="563" y="313"/>
                  </a:lnTo>
                  <a:lnTo>
                    <a:pt x="572" y="310"/>
                  </a:lnTo>
                  <a:lnTo>
                    <a:pt x="585" y="307"/>
                  </a:lnTo>
                  <a:lnTo>
                    <a:pt x="590" y="307"/>
                  </a:lnTo>
                  <a:lnTo>
                    <a:pt x="590" y="307"/>
                  </a:lnTo>
                  <a:lnTo>
                    <a:pt x="597" y="295"/>
                  </a:lnTo>
                  <a:lnTo>
                    <a:pt x="614" y="268"/>
                  </a:lnTo>
                  <a:lnTo>
                    <a:pt x="624" y="255"/>
                  </a:lnTo>
                  <a:lnTo>
                    <a:pt x="635" y="243"/>
                  </a:lnTo>
                  <a:lnTo>
                    <a:pt x="644" y="234"/>
                  </a:lnTo>
                  <a:lnTo>
                    <a:pt x="650" y="231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7" y="228"/>
                  </a:lnTo>
                  <a:lnTo>
                    <a:pt x="662" y="224"/>
                  </a:lnTo>
                  <a:lnTo>
                    <a:pt x="665" y="218"/>
                  </a:lnTo>
                  <a:lnTo>
                    <a:pt x="668" y="209"/>
                  </a:lnTo>
                  <a:lnTo>
                    <a:pt x="672" y="185"/>
                  </a:lnTo>
                  <a:lnTo>
                    <a:pt x="678" y="158"/>
                  </a:lnTo>
                  <a:lnTo>
                    <a:pt x="684" y="129"/>
                  </a:lnTo>
                  <a:lnTo>
                    <a:pt x="693" y="102"/>
                  </a:lnTo>
                  <a:lnTo>
                    <a:pt x="697" y="92"/>
                  </a:lnTo>
                  <a:lnTo>
                    <a:pt x="703" y="81"/>
                  </a:lnTo>
                  <a:lnTo>
                    <a:pt x="709" y="74"/>
                  </a:lnTo>
                  <a:lnTo>
                    <a:pt x="717" y="68"/>
                  </a:lnTo>
                  <a:lnTo>
                    <a:pt x="838" y="77"/>
                  </a:lnTo>
                  <a:lnTo>
                    <a:pt x="973" y="393"/>
                  </a:lnTo>
                  <a:lnTo>
                    <a:pt x="973" y="393"/>
                  </a:lnTo>
                  <a:lnTo>
                    <a:pt x="968" y="418"/>
                  </a:lnTo>
                  <a:lnTo>
                    <a:pt x="955" y="481"/>
                  </a:lnTo>
                  <a:lnTo>
                    <a:pt x="946" y="517"/>
                  </a:lnTo>
                  <a:lnTo>
                    <a:pt x="935" y="553"/>
                  </a:lnTo>
                  <a:lnTo>
                    <a:pt x="925" y="584"/>
                  </a:lnTo>
                  <a:lnTo>
                    <a:pt x="914" y="608"/>
                  </a:lnTo>
                  <a:lnTo>
                    <a:pt x="914" y="608"/>
                  </a:lnTo>
                  <a:lnTo>
                    <a:pt x="910" y="620"/>
                  </a:lnTo>
                  <a:lnTo>
                    <a:pt x="905" y="635"/>
                  </a:lnTo>
                  <a:lnTo>
                    <a:pt x="897" y="671"/>
                  </a:lnTo>
                  <a:lnTo>
                    <a:pt x="889" y="713"/>
                  </a:lnTo>
                  <a:lnTo>
                    <a:pt x="882" y="755"/>
                  </a:lnTo>
                  <a:lnTo>
                    <a:pt x="873" y="830"/>
                  </a:lnTo>
                  <a:lnTo>
                    <a:pt x="870" y="861"/>
                  </a:lnTo>
                  <a:lnTo>
                    <a:pt x="991" y="1020"/>
                  </a:lnTo>
                  <a:lnTo>
                    <a:pt x="991" y="1020"/>
                  </a:lnTo>
                  <a:lnTo>
                    <a:pt x="997" y="1024"/>
                  </a:lnTo>
                  <a:lnTo>
                    <a:pt x="1009" y="1036"/>
                  </a:lnTo>
                  <a:lnTo>
                    <a:pt x="1030" y="1053"/>
                  </a:lnTo>
                  <a:lnTo>
                    <a:pt x="1043" y="1062"/>
                  </a:lnTo>
                  <a:lnTo>
                    <a:pt x="1057" y="1071"/>
                  </a:lnTo>
                  <a:lnTo>
                    <a:pt x="1073" y="1078"/>
                  </a:lnTo>
                  <a:lnTo>
                    <a:pt x="1090" y="1086"/>
                  </a:lnTo>
                  <a:lnTo>
                    <a:pt x="1108" y="1093"/>
                  </a:lnTo>
                  <a:lnTo>
                    <a:pt x="1127" y="1098"/>
                  </a:lnTo>
                  <a:lnTo>
                    <a:pt x="1146" y="1099"/>
                  </a:lnTo>
                  <a:lnTo>
                    <a:pt x="1166" y="1099"/>
                  </a:lnTo>
                  <a:lnTo>
                    <a:pt x="1187" y="1098"/>
                  </a:lnTo>
                  <a:lnTo>
                    <a:pt x="1208" y="1092"/>
                  </a:lnTo>
                  <a:lnTo>
                    <a:pt x="1271" y="1006"/>
                  </a:lnTo>
                  <a:lnTo>
                    <a:pt x="1271" y="1006"/>
                  </a:lnTo>
                  <a:lnTo>
                    <a:pt x="1322" y="972"/>
                  </a:lnTo>
                  <a:lnTo>
                    <a:pt x="1359" y="947"/>
                  </a:lnTo>
                  <a:lnTo>
                    <a:pt x="1372" y="936"/>
                  </a:lnTo>
                  <a:lnTo>
                    <a:pt x="1378" y="929"/>
                  </a:lnTo>
                  <a:lnTo>
                    <a:pt x="1378" y="929"/>
                  </a:lnTo>
                  <a:lnTo>
                    <a:pt x="1384" y="923"/>
                  </a:lnTo>
                  <a:lnTo>
                    <a:pt x="1389" y="914"/>
                  </a:lnTo>
                  <a:lnTo>
                    <a:pt x="1390" y="908"/>
                  </a:lnTo>
                  <a:lnTo>
                    <a:pt x="1390" y="902"/>
                  </a:lnTo>
                  <a:lnTo>
                    <a:pt x="1389" y="894"/>
                  </a:lnTo>
                  <a:lnTo>
                    <a:pt x="1386" y="887"/>
                  </a:lnTo>
                  <a:lnTo>
                    <a:pt x="1380" y="878"/>
                  </a:lnTo>
                  <a:lnTo>
                    <a:pt x="1371" y="869"/>
                  </a:lnTo>
                  <a:lnTo>
                    <a:pt x="1359" y="858"/>
                  </a:lnTo>
                  <a:lnTo>
                    <a:pt x="1342" y="848"/>
                  </a:lnTo>
                  <a:lnTo>
                    <a:pt x="1322" y="836"/>
                  </a:lnTo>
                  <a:lnTo>
                    <a:pt x="1296" y="822"/>
                  </a:lnTo>
                  <a:lnTo>
                    <a:pt x="1266" y="809"/>
                  </a:lnTo>
                  <a:lnTo>
                    <a:pt x="1230" y="794"/>
                  </a:lnTo>
                  <a:lnTo>
                    <a:pt x="1289" y="726"/>
                  </a:lnTo>
                  <a:lnTo>
                    <a:pt x="1289" y="726"/>
                  </a:lnTo>
                  <a:lnTo>
                    <a:pt x="1280" y="710"/>
                  </a:lnTo>
                  <a:lnTo>
                    <a:pt x="1260" y="671"/>
                  </a:lnTo>
                  <a:lnTo>
                    <a:pt x="1248" y="649"/>
                  </a:lnTo>
                  <a:lnTo>
                    <a:pt x="1239" y="625"/>
                  </a:lnTo>
                  <a:lnTo>
                    <a:pt x="1233" y="604"/>
                  </a:lnTo>
                  <a:lnTo>
                    <a:pt x="1230" y="595"/>
                  </a:lnTo>
                  <a:lnTo>
                    <a:pt x="1230" y="586"/>
                  </a:lnTo>
                  <a:lnTo>
                    <a:pt x="1230" y="153"/>
                  </a:lnTo>
                  <a:lnTo>
                    <a:pt x="1230" y="153"/>
                  </a:lnTo>
                  <a:lnTo>
                    <a:pt x="1238" y="141"/>
                  </a:lnTo>
                  <a:lnTo>
                    <a:pt x="1244" y="128"/>
                  </a:lnTo>
                  <a:lnTo>
                    <a:pt x="1250" y="111"/>
                  </a:lnTo>
                  <a:lnTo>
                    <a:pt x="1251" y="104"/>
                  </a:lnTo>
                  <a:lnTo>
                    <a:pt x="1251" y="95"/>
                  </a:lnTo>
                  <a:lnTo>
                    <a:pt x="1251" y="87"/>
                  </a:lnTo>
                  <a:lnTo>
                    <a:pt x="1250" y="80"/>
                  </a:lnTo>
                  <a:lnTo>
                    <a:pt x="1245" y="72"/>
                  </a:lnTo>
                  <a:lnTo>
                    <a:pt x="1239" y="66"/>
                  </a:lnTo>
                  <a:lnTo>
                    <a:pt x="1232" y="62"/>
                  </a:lnTo>
                  <a:lnTo>
                    <a:pt x="1221" y="59"/>
                  </a:lnTo>
                  <a:lnTo>
                    <a:pt x="1221" y="59"/>
                  </a:lnTo>
                  <a:lnTo>
                    <a:pt x="1221" y="50"/>
                  </a:lnTo>
                  <a:lnTo>
                    <a:pt x="1223" y="41"/>
                  </a:lnTo>
                  <a:lnTo>
                    <a:pt x="1224" y="30"/>
                  </a:lnTo>
                  <a:lnTo>
                    <a:pt x="1227" y="18"/>
                  </a:lnTo>
                  <a:lnTo>
                    <a:pt x="1233" y="9"/>
                  </a:lnTo>
                  <a:lnTo>
                    <a:pt x="1236" y="6"/>
                  </a:lnTo>
                  <a:lnTo>
                    <a:pt x="1239" y="3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3" y="0"/>
                  </a:lnTo>
                  <a:lnTo>
                    <a:pt x="1257" y="3"/>
                  </a:lnTo>
                  <a:lnTo>
                    <a:pt x="1262" y="6"/>
                  </a:lnTo>
                  <a:lnTo>
                    <a:pt x="1265" y="11"/>
                  </a:lnTo>
                  <a:lnTo>
                    <a:pt x="1272" y="23"/>
                  </a:lnTo>
                  <a:lnTo>
                    <a:pt x="1280" y="36"/>
                  </a:lnTo>
                  <a:lnTo>
                    <a:pt x="1287" y="51"/>
                  </a:lnTo>
                  <a:lnTo>
                    <a:pt x="1296" y="65"/>
                  </a:lnTo>
                  <a:lnTo>
                    <a:pt x="1301" y="71"/>
                  </a:lnTo>
                  <a:lnTo>
                    <a:pt x="1307" y="77"/>
                  </a:lnTo>
                  <a:lnTo>
                    <a:pt x="1313" y="83"/>
                  </a:lnTo>
                  <a:lnTo>
                    <a:pt x="1320" y="86"/>
                  </a:lnTo>
                  <a:lnTo>
                    <a:pt x="1320" y="86"/>
                  </a:lnTo>
                  <a:lnTo>
                    <a:pt x="1336" y="92"/>
                  </a:lnTo>
                  <a:lnTo>
                    <a:pt x="1354" y="98"/>
                  </a:lnTo>
                  <a:lnTo>
                    <a:pt x="1374" y="102"/>
                  </a:lnTo>
                  <a:lnTo>
                    <a:pt x="1393" y="107"/>
                  </a:lnTo>
                  <a:lnTo>
                    <a:pt x="1431" y="111"/>
                  </a:lnTo>
                  <a:lnTo>
                    <a:pt x="1461" y="113"/>
                  </a:lnTo>
                  <a:lnTo>
                    <a:pt x="1461" y="113"/>
                  </a:lnTo>
                  <a:lnTo>
                    <a:pt x="1473" y="114"/>
                  </a:lnTo>
                  <a:lnTo>
                    <a:pt x="1488" y="116"/>
                  </a:lnTo>
                  <a:lnTo>
                    <a:pt x="1519" y="123"/>
                  </a:lnTo>
                  <a:lnTo>
                    <a:pt x="1534" y="129"/>
                  </a:lnTo>
                  <a:lnTo>
                    <a:pt x="1546" y="134"/>
                  </a:lnTo>
                  <a:lnTo>
                    <a:pt x="1556" y="140"/>
                  </a:lnTo>
                  <a:lnTo>
                    <a:pt x="1564" y="144"/>
                  </a:lnTo>
                  <a:lnTo>
                    <a:pt x="1564" y="144"/>
                  </a:lnTo>
                  <a:lnTo>
                    <a:pt x="1583" y="165"/>
                  </a:lnTo>
                  <a:lnTo>
                    <a:pt x="1612" y="198"/>
                  </a:lnTo>
                  <a:lnTo>
                    <a:pt x="1625" y="216"/>
                  </a:lnTo>
                  <a:lnTo>
                    <a:pt x="1637" y="234"/>
                  </a:lnTo>
                  <a:lnTo>
                    <a:pt x="1646" y="249"/>
                  </a:lnTo>
                  <a:lnTo>
                    <a:pt x="1649" y="256"/>
                  </a:lnTo>
                  <a:lnTo>
                    <a:pt x="1649" y="262"/>
                  </a:lnTo>
                  <a:lnTo>
                    <a:pt x="1649" y="262"/>
                  </a:lnTo>
                  <a:lnTo>
                    <a:pt x="1652" y="279"/>
                  </a:lnTo>
                  <a:lnTo>
                    <a:pt x="1658" y="306"/>
                  </a:lnTo>
                  <a:lnTo>
                    <a:pt x="1679" y="384"/>
                  </a:lnTo>
                  <a:lnTo>
                    <a:pt x="1690" y="426"/>
                  </a:lnTo>
                  <a:lnTo>
                    <a:pt x="1699" y="466"/>
                  </a:lnTo>
                  <a:lnTo>
                    <a:pt x="1706" y="500"/>
                  </a:lnTo>
                  <a:lnTo>
                    <a:pt x="1708" y="515"/>
                  </a:lnTo>
                  <a:lnTo>
                    <a:pt x="1708" y="527"/>
                  </a:lnTo>
                  <a:lnTo>
                    <a:pt x="1708" y="527"/>
                  </a:lnTo>
                  <a:lnTo>
                    <a:pt x="1708" y="539"/>
                  </a:lnTo>
                  <a:lnTo>
                    <a:pt x="1705" y="553"/>
                  </a:lnTo>
                  <a:lnTo>
                    <a:pt x="1699" y="584"/>
                  </a:lnTo>
                  <a:lnTo>
                    <a:pt x="1688" y="616"/>
                  </a:lnTo>
                  <a:lnTo>
                    <a:pt x="1676" y="649"/>
                  </a:lnTo>
                  <a:lnTo>
                    <a:pt x="1655" y="704"/>
                  </a:lnTo>
                  <a:lnTo>
                    <a:pt x="1645" y="726"/>
                  </a:lnTo>
                  <a:lnTo>
                    <a:pt x="1645" y="726"/>
                  </a:lnTo>
                  <a:lnTo>
                    <a:pt x="1657" y="758"/>
                  </a:lnTo>
                  <a:lnTo>
                    <a:pt x="1685" y="833"/>
                  </a:lnTo>
                  <a:lnTo>
                    <a:pt x="1700" y="878"/>
                  </a:lnTo>
                  <a:lnTo>
                    <a:pt x="1715" y="924"/>
                  </a:lnTo>
                  <a:lnTo>
                    <a:pt x="1727" y="967"/>
                  </a:lnTo>
                  <a:lnTo>
                    <a:pt x="1732" y="987"/>
                  </a:lnTo>
                  <a:lnTo>
                    <a:pt x="1735" y="1006"/>
                  </a:lnTo>
                  <a:lnTo>
                    <a:pt x="1735" y="1006"/>
                  </a:lnTo>
                  <a:lnTo>
                    <a:pt x="1757" y="1156"/>
                  </a:lnTo>
                  <a:lnTo>
                    <a:pt x="1770" y="1267"/>
                  </a:lnTo>
                  <a:lnTo>
                    <a:pt x="1770" y="1267"/>
                  </a:lnTo>
                  <a:lnTo>
                    <a:pt x="1773" y="1283"/>
                  </a:lnTo>
                  <a:lnTo>
                    <a:pt x="1779" y="1306"/>
                  </a:lnTo>
                  <a:lnTo>
                    <a:pt x="1785" y="1318"/>
                  </a:lnTo>
                  <a:lnTo>
                    <a:pt x="1791" y="1331"/>
                  </a:lnTo>
                  <a:lnTo>
                    <a:pt x="1800" y="1345"/>
                  </a:lnTo>
                  <a:lnTo>
                    <a:pt x="1809" y="1360"/>
                  </a:lnTo>
                  <a:lnTo>
                    <a:pt x="1823" y="1375"/>
                  </a:lnTo>
                  <a:lnTo>
                    <a:pt x="1836" y="1390"/>
                  </a:lnTo>
                  <a:lnTo>
                    <a:pt x="1854" y="1405"/>
                  </a:lnTo>
                  <a:lnTo>
                    <a:pt x="1874" y="1421"/>
                  </a:lnTo>
                  <a:lnTo>
                    <a:pt x="1898" y="1436"/>
                  </a:lnTo>
                  <a:lnTo>
                    <a:pt x="1925" y="1451"/>
                  </a:lnTo>
                  <a:lnTo>
                    <a:pt x="1953" y="1464"/>
                  </a:lnTo>
                  <a:lnTo>
                    <a:pt x="1987" y="1479"/>
                  </a:lnTo>
                  <a:lnTo>
                    <a:pt x="1987" y="1479"/>
                  </a:lnTo>
                  <a:lnTo>
                    <a:pt x="1980" y="1482"/>
                  </a:lnTo>
                  <a:lnTo>
                    <a:pt x="1961" y="1490"/>
                  </a:lnTo>
                  <a:lnTo>
                    <a:pt x="1932" y="1497"/>
                  </a:lnTo>
                  <a:lnTo>
                    <a:pt x="1914" y="1500"/>
                  </a:lnTo>
                  <a:lnTo>
                    <a:pt x="1896" y="1503"/>
                  </a:lnTo>
                  <a:lnTo>
                    <a:pt x="1878" y="1503"/>
                  </a:lnTo>
                  <a:lnTo>
                    <a:pt x="1859" y="1502"/>
                  </a:lnTo>
                  <a:lnTo>
                    <a:pt x="1841" y="1499"/>
                  </a:lnTo>
                  <a:lnTo>
                    <a:pt x="1821" y="1493"/>
                  </a:lnTo>
                  <a:lnTo>
                    <a:pt x="1814" y="1488"/>
                  </a:lnTo>
                  <a:lnTo>
                    <a:pt x="1805" y="1482"/>
                  </a:lnTo>
                  <a:lnTo>
                    <a:pt x="1796" y="1476"/>
                  </a:lnTo>
                  <a:lnTo>
                    <a:pt x="1788" y="1469"/>
                  </a:lnTo>
                  <a:lnTo>
                    <a:pt x="1781" y="1461"/>
                  </a:lnTo>
                  <a:lnTo>
                    <a:pt x="1775" y="1451"/>
                  </a:lnTo>
                  <a:lnTo>
                    <a:pt x="1767" y="1440"/>
                  </a:lnTo>
                  <a:lnTo>
                    <a:pt x="1761" y="1430"/>
                  </a:lnTo>
                  <a:lnTo>
                    <a:pt x="1761" y="1430"/>
                  </a:lnTo>
                  <a:lnTo>
                    <a:pt x="1753" y="1429"/>
                  </a:lnTo>
                  <a:lnTo>
                    <a:pt x="1729" y="1426"/>
                  </a:lnTo>
                  <a:lnTo>
                    <a:pt x="1714" y="1423"/>
                  </a:lnTo>
                  <a:lnTo>
                    <a:pt x="1699" y="1418"/>
                  </a:lnTo>
                  <a:lnTo>
                    <a:pt x="1685" y="1414"/>
                  </a:lnTo>
                  <a:lnTo>
                    <a:pt x="1672" y="1408"/>
                  </a:lnTo>
                  <a:lnTo>
                    <a:pt x="1667" y="1343"/>
                  </a:lnTo>
                  <a:lnTo>
                    <a:pt x="1667" y="1343"/>
                  </a:lnTo>
                  <a:lnTo>
                    <a:pt x="1661" y="1352"/>
                  </a:lnTo>
                  <a:lnTo>
                    <a:pt x="1645" y="1372"/>
                  </a:lnTo>
                  <a:lnTo>
                    <a:pt x="1618" y="1400"/>
                  </a:lnTo>
                  <a:lnTo>
                    <a:pt x="1601" y="1417"/>
                  </a:lnTo>
                  <a:lnTo>
                    <a:pt x="1582" y="1432"/>
                  </a:lnTo>
                  <a:lnTo>
                    <a:pt x="1562" y="1446"/>
                  </a:lnTo>
                  <a:lnTo>
                    <a:pt x="1540" y="1461"/>
                  </a:lnTo>
                  <a:lnTo>
                    <a:pt x="1516" y="1473"/>
                  </a:lnTo>
                  <a:lnTo>
                    <a:pt x="1491" y="1484"/>
                  </a:lnTo>
                  <a:lnTo>
                    <a:pt x="1464" y="1493"/>
                  </a:lnTo>
                  <a:lnTo>
                    <a:pt x="1450" y="1494"/>
                  </a:lnTo>
                  <a:lnTo>
                    <a:pt x="1437" y="1496"/>
                  </a:lnTo>
                  <a:lnTo>
                    <a:pt x="1422" y="1497"/>
                  </a:lnTo>
                  <a:lnTo>
                    <a:pt x="1408" y="1497"/>
                  </a:lnTo>
                  <a:lnTo>
                    <a:pt x="1393" y="1496"/>
                  </a:lnTo>
                  <a:lnTo>
                    <a:pt x="1378" y="1493"/>
                  </a:lnTo>
                  <a:lnTo>
                    <a:pt x="1378" y="1493"/>
                  </a:lnTo>
                  <a:lnTo>
                    <a:pt x="1363" y="1506"/>
                  </a:lnTo>
                  <a:lnTo>
                    <a:pt x="1345" y="1520"/>
                  </a:lnTo>
                  <a:lnTo>
                    <a:pt x="1323" y="1535"/>
                  </a:lnTo>
                  <a:lnTo>
                    <a:pt x="1296" y="1548"/>
                  </a:lnTo>
                  <a:lnTo>
                    <a:pt x="1283" y="1556"/>
                  </a:lnTo>
                  <a:lnTo>
                    <a:pt x="1269" y="1560"/>
                  </a:lnTo>
                  <a:lnTo>
                    <a:pt x="1254" y="1565"/>
                  </a:lnTo>
                  <a:lnTo>
                    <a:pt x="1241" y="1568"/>
                  </a:lnTo>
                  <a:lnTo>
                    <a:pt x="1226" y="1569"/>
                  </a:lnTo>
                  <a:lnTo>
                    <a:pt x="1212" y="1569"/>
                  </a:lnTo>
                  <a:lnTo>
                    <a:pt x="1203" y="1632"/>
                  </a:lnTo>
                  <a:lnTo>
                    <a:pt x="1203" y="1632"/>
                  </a:lnTo>
                  <a:lnTo>
                    <a:pt x="1191" y="1628"/>
                  </a:lnTo>
                  <a:lnTo>
                    <a:pt x="1181" y="1622"/>
                  </a:lnTo>
                  <a:lnTo>
                    <a:pt x="1167" y="1614"/>
                  </a:lnTo>
                  <a:lnTo>
                    <a:pt x="1155" y="1605"/>
                  </a:lnTo>
                  <a:lnTo>
                    <a:pt x="1145" y="1595"/>
                  </a:lnTo>
                  <a:lnTo>
                    <a:pt x="1140" y="1589"/>
                  </a:lnTo>
                  <a:lnTo>
                    <a:pt x="1137" y="1583"/>
                  </a:lnTo>
                  <a:lnTo>
                    <a:pt x="1136" y="1575"/>
                  </a:lnTo>
                  <a:lnTo>
                    <a:pt x="1136" y="1569"/>
                  </a:lnTo>
                  <a:lnTo>
                    <a:pt x="1136" y="1569"/>
                  </a:lnTo>
                  <a:lnTo>
                    <a:pt x="1134" y="1563"/>
                  </a:lnTo>
                  <a:lnTo>
                    <a:pt x="1133" y="1556"/>
                  </a:lnTo>
                  <a:lnTo>
                    <a:pt x="1127" y="1551"/>
                  </a:lnTo>
                  <a:lnTo>
                    <a:pt x="1121" y="1545"/>
                  </a:lnTo>
                  <a:lnTo>
                    <a:pt x="1113" y="1541"/>
                  </a:lnTo>
                  <a:lnTo>
                    <a:pt x="1105" y="1536"/>
                  </a:lnTo>
                  <a:lnTo>
                    <a:pt x="1085" y="1529"/>
                  </a:lnTo>
                  <a:lnTo>
                    <a:pt x="1066" y="1523"/>
                  </a:lnTo>
                  <a:lnTo>
                    <a:pt x="1049" y="1518"/>
                  </a:lnTo>
                  <a:lnTo>
                    <a:pt x="1031" y="1515"/>
                  </a:lnTo>
                  <a:lnTo>
                    <a:pt x="1069" y="1461"/>
                  </a:lnTo>
                  <a:lnTo>
                    <a:pt x="1069" y="1461"/>
                  </a:lnTo>
                  <a:lnTo>
                    <a:pt x="1034" y="1446"/>
                  </a:lnTo>
                  <a:lnTo>
                    <a:pt x="998" y="1432"/>
                  </a:lnTo>
                  <a:lnTo>
                    <a:pt x="956" y="1415"/>
                  </a:lnTo>
                  <a:lnTo>
                    <a:pt x="913" y="1400"/>
                  </a:lnTo>
                  <a:lnTo>
                    <a:pt x="873" y="1387"/>
                  </a:lnTo>
                  <a:lnTo>
                    <a:pt x="855" y="1382"/>
                  </a:lnTo>
                  <a:lnTo>
                    <a:pt x="838" y="1379"/>
                  </a:lnTo>
                  <a:lnTo>
                    <a:pt x="825" y="1379"/>
                  </a:lnTo>
                  <a:lnTo>
                    <a:pt x="816" y="1379"/>
                  </a:lnTo>
                  <a:lnTo>
                    <a:pt x="816" y="1379"/>
                  </a:lnTo>
                  <a:lnTo>
                    <a:pt x="795" y="1385"/>
                  </a:lnTo>
                  <a:lnTo>
                    <a:pt x="766" y="1391"/>
                  </a:lnTo>
                  <a:lnTo>
                    <a:pt x="732" y="1397"/>
                  </a:lnTo>
                  <a:lnTo>
                    <a:pt x="696" y="1402"/>
                  </a:lnTo>
                  <a:lnTo>
                    <a:pt x="662" y="1405"/>
                  </a:lnTo>
                  <a:lnTo>
                    <a:pt x="632" y="1406"/>
                  </a:lnTo>
                  <a:lnTo>
                    <a:pt x="609" y="1406"/>
                  </a:lnTo>
                  <a:lnTo>
                    <a:pt x="603" y="1405"/>
                  </a:lnTo>
                  <a:lnTo>
                    <a:pt x="599" y="1403"/>
                  </a:lnTo>
                  <a:lnTo>
                    <a:pt x="599" y="1403"/>
                  </a:lnTo>
                  <a:lnTo>
                    <a:pt x="599" y="1400"/>
                  </a:lnTo>
                  <a:lnTo>
                    <a:pt x="597" y="1396"/>
                  </a:lnTo>
                  <a:lnTo>
                    <a:pt x="599" y="1387"/>
                  </a:lnTo>
                  <a:lnTo>
                    <a:pt x="608" y="1364"/>
                  </a:lnTo>
                  <a:lnTo>
                    <a:pt x="612" y="1349"/>
                  </a:lnTo>
                  <a:lnTo>
                    <a:pt x="617" y="1333"/>
                  </a:lnTo>
                  <a:lnTo>
                    <a:pt x="621" y="1313"/>
                  </a:lnTo>
                  <a:lnTo>
                    <a:pt x="621" y="1294"/>
                  </a:lnTo>
                  <a:lnTo>
                    <a:pt x="621" y="1294"/>
                  </a:lnTo>
                  <a:lnTo>
                    <a:pt x="623" y="1241"/>
                  </a:lnTo>
                  <a:lnTo>
                    <a:pt x="624" y="1177"/>
                  </a:lnTo>
                  <a:lnTo>
                    <a:pt x="623" y="1147"/>
                  </a:lnTo>
                  <a:lnTo>
                    <a:pt x="620" y="1123"/>
                  </a:lnTo>
                  <a:lnTo>
                    <a:pt x="618" y="1114"/>
                  </a:lnTo>
                  <a:lnTo>
                    <a:pt x="615" y="1107"/>
                  </a:lnTo>
                  <a:lnTo>
                    <a:pt x="612" y="1102"/>
                  </a:lnTo>
                  <a:lnTo>
                    <a:pt x="608" y="1101"/>
                  </a:lnTo>
                  <a:lnTo>
                    <a:pt x="608" y="1101"/>
                  </a:lnTo>
                  <a:lnTo>
                    <a:pt x="603" y="1099"/>
                  </a:lnTo>
                  <a:lnTo>
                    <a:pt x="596" y="1096"/>
                  </a:lnTo>
                  <a:lnTo>
                    <a:pt x="579" y="1084"/>
                  </a:lnTo>
                  <a:lnTo>
                    <a:pt x="558" y="1068"/>
                  </a:lnTo>
                  <a:lnTo>
                    <a:pt x="537" y="1048"/>
                  </a:lnTo>
                  <a:lnTo>
                    <a:pt x="498" y="1012"/>
                  </a:lnTo>
                  <a:lnTo>
                    <a:pt x="482" y="996"/>
                  </a:lnTo>
                  <a:lnTo>
                    <a:pt x="482" y="996"/>
                  </a:lnTo>
                  <a:lnTo>
                    <a:pt x="460" y="1065"/>
                  </a:lnTo>
                  <a:lnTo>
                    <a:pt x="436" y="1135"/>
                  </a:lnTo>
                  <a:lnTo>
                    <a:pt x="407" y="1217"/>
                  </a:lnTo>
                  <a:lnTo>
                    <a:pt x="376" y="1303"/>
                  </a:lnTo>
                  <a:lnTo>
                    <a:pt x="346" y="1379"/>
                  </a:lnTo>
                  <a:lnTo>
                    <a:pt x="331" y="1411"/>
                  </a:lnTo>
                  <a:lnTo>
                    <a:pt x="319" y="1437"/>
                  </a:lnTo>
                  <a:lnTo>
                    <a:pt x="307" y="1458"/>
                  </a:lnTo>
                  <a:lnTo>
                    <a:pt x="302" y="1464"/>
                  </a:lnTo>
                  <a:lnTo>
                    <a:pt x="298" y="1470"/>
                  </a:lnTo>
                  <a:lnTo>
                    <a:pt x="298" y="1470"/>
                  </a:lnTo>
                  <a:lnTo>
                    <a:pt x="290" y="1481"/>
                  </a:lnTo>
                  <a:lnTo>
                    <a:pt x="283" y="1493"/>
                  </a:lnTo>
                  <a:lnTo>
                    <a:pt x="272" y="1506"/>
                  </a:lnTo>
                  <a:lnTo>
                    <a:pt x="260" y="1520"/>
                  </a:lnTo>
                  <a:lnTo>
                    <a:pt x="249" y="1530"/>
                  </a:lnTo>
                  <a:lnTo>
                    <a:pt x="241" y="1535"/>
                  </a:lnTo>
                  <a:lnTo>
                    <a:pt x="235" y="1539"/>
                  </a:lnTo>
                  <a:lnTo>
                    <a:pt x="228" y="1541"/>
                  </a:lnTo>
                  <a:lnTo>
                    <a:pt x="220" y="1542"/>
                  </a:lnTo>
                  <a:lnTo>
                    <a:pt x="220" y="1542"/>
                  </a:lnTo>
                  <a:lnTo>
                    <a:pt x="213" y="1541"/>
                  </a:lnTo>
                  <a:lnTo>
                    <a:pt x="205" y="1539"/>
                  </a:lnTo>
                  <a:lnTo>
                    <a:pt x="184" y="1533"/>
                  </a:lnTo>
                  <a:lnTo>
                    <a:pt x="162" y="1523"/>
                  </a:lnTo>
                  <a:lnTo>
                    <a:pt x="141" y="1509"/>
                  </a:lnTo>
                  <a:lnTo>
                    <a:pt x="130" y="1502"/>
                  </a:lnTo>
                  <a:lnTo>
                    <a:pt x="120" y="1493"/>
                  </a:lnTo>
                  <a:lnTo>
                    <a:pt x="111" y="1484"/>
                  </a:lnTo>
                  <a:lnTo>
                    <a:pt x="103" y="1473"/>
                  </a:lnTo>
                  <a:lnTo>
                    <a:pt x="97" y="1463"/>
                  </a:lnTo>
                  <a:lnTo>
                    <a:pt x="93" y="1452"/>
                  </a:lnTo>
                  <a:lnTo>
                    <a:pt x="90" y="1440"/>
                  </a:lnTo>
                  <a:lnTo>
                    <a:pt x="90" y="14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1450" y="2170"/>
              <a:ext cx="110" cy="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3" y="29"/>
                </a:cxn>
                <a:cxn ang="0">
                  <a:pos x="12" y="23"/>
                </a:cxn>
                <a:cxn ang="0">
                  <a:pos x="27" y="15"/>
                </a:cxn>
                <a:cxn ang="0">
                  <a:pos x="48" y="8"/>
                </a:cxn>
                <a:cxn ang="0">
                  <a:pos x="61" y="5"/>
                </a:cxn>
                <a:cxn ang="0">
                  <a:pos x="75" y="2"/>
                </a:cxn>
                <a:cxn ang="0">
                  <a:pos x="91" y="0"/>
                </a:cxn>
                <a:cxn ang="0">
                  <a:pos x="109" y="0"/>
                </a:cxn>
                <a:cxn ang="0">
                  <a:pos x="129" y="0"/>
                </a:cxn>
                <a:cxn ang="0">
                  <a:pos x="150" y="3"/>
                </a:cxn>
                <a:cxn ang="0">
                  <a:pos x="174" y="6"/>
                </a:cxn>
                <a:cxn ang="0">
                  <a:pos x="197" y="12"/>
                </a:cxn>
                <a:cxn ang="0">
                  <a:pos x="220" y="80"/>
                </a:cxn>
                <a:cxn ang="0">
                  <a:pos x="220" y="80"/>
                </a:cxn>
                <a:cxn ang="0">
                  <a:pos x="199" y="77"/>
                </a:cxn>
                <a:cxn ang="0">
                  <a:pos x="177" y="74"/>
                </a:cxn>
                <a:cxn ang="0">
                  <a:pos x="150" y="72"/>
                </a:cxn>
                <a:cxn ang="0">
                  <a:pos x="121" y="71"/>
                </a:cxn>
                <a:cxn ang="0">
                  <a:pos x="93" y="71"/>
                </a:cxn>
                <a:cxn ang="0">
                  <a:pos x="79" y="72"/>
                </a:cxn>
                <a:cxn ang="0">
                  <a:pos x="67" y="74"/>
                </a:cxn>
                <a:cxn ang="0">
                  <a:pos x="57" y="77"/>
                </a:cxn>
                <a:cxn ang="0">
                  <a:pos x="49" y="80"/>
                </a:cxn>
                <a:cxn ang="0">
                  <a:pos x="49" y="80"/>
                </a:cxn>
                <a:cxn ang="0">
                  <a:pos x="42" y="84"/>
                </a:cxn>
                <a:cxn ang="0">
                  <a:pos x="39" y="89"/>
                </a:cxn>
                <a:cxn ang="0">
                  <a:pos x="36" y="95"/>
                </a:cxn>
                <a:cxn ang="0">
                  <a:pos x="36" y="99"/>
                </a:cxn>
                <a:cxn ang="0">
                  <a:pos x="37" y="105"/>
                </a:cxn>
                <a:cxn ang="0">
                  <a:pos x="40" y="110"/>
                </a:cxn>
                <a:cxn ang="0">
                  <a:pos x="48" y="120"/>
                </a:cxn>
                <a:cxn ang="0">
                  <a:pos x="57" y="129"/>
                </a:cxn>
                <a:cxn ang="0">
                  <a:pos x="66" y="136"/>
                </a:cxn>
                <a:cxn ang="0">
                  <a:pos x="76" y="142"/>
                </a:cxn>
                <a:cxn ang="0">
                  <a:pos x="76" y="142"/>
                </a:cxn>
                <a:cxn ang="0">
                  <a:pos x="73" y="145"/>
                </a:cxn>
                <a:cxn ang="0">
                  <a:pos x="67" y="148"/>
                </a:cxn>
                <a:cxn ang="0">
                  <a:pos x="64" y="150"/>
                </a:cxn>
                <a:cxn ang="0">
                  <a:pos x="58" y="150"/>
                </a:cxn>
                <a:cxn ang="0">
                  <a:pos x="54" y="150"/>
                </a:cxn>
                <a:cxn ang="0">
                  <a:pos x="48" y="147"/>
                </a:cxn>
                <a:cxn ang="0">
                  <a:pos x="42" y="144"/>
                </a:cxn>
                <a:cxn ang="0">
                  <a:pos x="36" y="138"/>
                </a:cxn>
                <a:cxn ang="0">
                  <a:pos x="28" y="129"/>
                </a:cxn>
                <a:cxn ang="0">
                  <a:pos x="22" y="117"/>
                </a:cxn>
                <a:cxn ang="0">
                  <a:pos x="16" y="101"/>
                </a:cxn>
                <a:cxn ang="0">
                  <a:pos x="10" y="81"/>
                </a:cxn>
                <a:cxn ang="0">
                  <a:pos x="4" y="59"/>
                </a:cxn>
                <a:cxn ang="0">
                  <a:pos x="0" y="30"/>
                </a:cxn>
              </a:cxnLst>
              <a:rect l="0" t="0" r="r" b="b"/>
              <a:pathLst>
                <a:path w="220" h="150"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12" y="23"/>
                  </a:lnTo>
                  <a:lnTo>
                    <a:pt x="27" y="15"/>
                  </a:lnTo>
                  <a:lnTo>
                    <a:pt x="48" y="8"/>
                  </a:lnTo>
                  <a:lnTo>
                    <a:pt x="61" y="5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9" y="0"/>
                  </a:lnTo>
                  <a:lnTo>
                    <a:pt x="129" y="0"/>
                  </a:lnTo>
                  <a:lnTo>
                    <a:pt x="150" y="3"/>
                  </a:lnTo>
                  <a:lnTo>
                    <a:pt x="174" y="6"/>
                  </a:lnTo>
                  <a:lnTo>
                    <a:pt x="197" y="12"/>
                  </a:lnTo>
                  <a:lnTo>
                    <a:pt x="220" y="80"/>
                  </a:lnTo>
                  <a:lnTo>
                    <a:pt x="220" y="80"/>
                  </a:lnTo>
                  <a:lnTo>
                    <a:pt x="199" y="77"/>
                  </a:lnTo>
                  <a:lnTo>
                    <a:pt x="177" y="74"/>
                  </a:lnTo>
                  <a:lnTo>
                    <a:pt x="150" y="72"/>
                  </a:lnTo>
                  <a:lnTo>
                    <a:pt x="121" y="71"/>
                  </a:lnTo>
                  <a:lnTo>
                    <a:pt x="93" y="71"/>
                  </a:lnTo>
                  <a:lnTo>
                    <a:pt x="79" y="72"/>
                  </a:lnTo>
                  <a:lnTo>
                    <a:pt x="67" y="74"/>
                  </a:lnTo>
                  <a:lnTo>
                    <a:pt x="57" y="7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9" y="89"/>
                  </a:lnTo>
                  <a:lnTo>
                    <a:pt x="36" y="95"/>
                  </a:lnTo>
                  <a:lnTo>
                    <a:pt x="36" y="99"/>
                  </a:lnTo>
                  <a:lnTo>
                    <a:pt x="37" y="105"/>
                  </a:lnTo>
                  <a:lnTo>
                    <a:pt x="40" y="110"/>
                  </a:lnTo>
                  <a:lnTo>
                    <a:pt x="48" y="120"/>
                  </a:lnTo>
                  <a:lnTo>
                    <a:pt x="57" y="129"/>
                  </a:lnTo>
                  <a:lnTo>
                    <a:pt x="66" y="136"/>
                  </a:lnTo>
                  <a:lnTo>
                    <a:pt x="76" y="142"/>
                  </a:lnTo>
                  <a:lnTo>
                    <a:pt x="76" y="142"/>
                  </a:lnTo>
                  <a:lnTo>
                    <a:pt x="73" y="145"/>
                  </a:lnTo>
                  <a:lnTo>
                    <a:pt x="67" y="148"/>
                  </a:lnTo>
                  <a:lnTo>
                    <a:pt x="64" y="150"/>
                  </a:lnTo>
                  <a:lnTo>
                    <a:pt x="58" y="150"/>
                  </a:lnTo>
                  <a:lnTo>
                    <a:pt x="54" y="150"/>
                  </a:lnTo>
                  <a:lnTo>
                    <a:pt x="48" y="147"/>
                  </a:lnTo>
                  <a:lnTo>
                    <a:pt x="42" y="144"/>
                  </a:lnTo>
                  <a:lnTo>
                    <a:pt x="36" y="138"/>
                  </a:lnTo>
                  <a:lnTo>
                    <a:pt x="28" y="129"/>
                  </a:lnTo>
                  <a:lnTo>
                    <a:pt x="22" y="117"/>
                  </a:lnTo>
                  <a:lnTo>
                    <a:pt x="16" y="101"/>
                  </a:lnTo>
                  <a:lnTo>
                    <a:pt x="10" y="81"/>
                  </a:lnTo>
                  <a:lnTo>
                    <a:pt x="4" y="59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96BE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1450" y="2170"/>
              <a:ext cx="110" cy="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3" y="29"/>
                </a:cxn>
                <a:cxn ang="0">
                  <a:pos x="12" y="23"/>
                </a:cxn>
                <a:cxn ang="0">
                  <a:pos x="27" y="15"/>
                </a:cxn>
                <a:cxn ang="0">
                  <a:pos x="48" y="8"/>
                </a:cxn>
                <a:cxn ang="0">
                  <a:pos x="61" y="5"/>
                </a:cxn>
                <a:cxn ang="0">
                  <a:pos x="75" y="2"/>
                </a:cxn>
                <a:cxn ang="0">
                  <a:pos x="91" y="0"/>
                </a:cxn>
                <a:cxn ang="0">
                  <a:pos x="109" y="0"/>
                </a:cxn>
                <a:cxn ang="0">
                  <a:pos x="129" y="0"/>
                </a:cxn>
                <a:cxn ang="0">
                  <a:pos x="150" y="3"/>
                </a:cxn>
                <a:cxn ang="0">
                  <a:pos x="174" y="6"/>
                </a:cxn>
                <a:cxn ang="0">
                  <a:pos x="197" y="12"/>
                </a:cxn>
                <a:cxn ang="0">
                  <a:pos x="220" y="80"/>
                </a:cxn>
                <a:cxn ang="0">
                  <a:pos x="220" y="80"/>
                </a:cxn>
                <a:cxn ang="0">
                  <a:pos x="199" y="77"/>
                </a:cxn>
                <a:cxn ang="0">
                  <a:pos x="177" y="74"/>
                </a:cxn>
                <a:cxn ang="0">
                  <a:pos x="150" y="72"/>
                </a:cxn>
                <a:cxn ang="0">
                  <a:pos x="121" y="71"/>
                </a:cxn>
                <a:cxn ang="0">
                  <a:pos x="93" y="71"/>
                </a:cxn>
                <a:cxn ang="0">
                  <a:pos x="79" y="72"/>
                </a:cxn>
                <a:cxn ang="0">
                  <a:pos x="67" y="74"/>
                </a:cxn>
                <a:cxn ang="0">
                  <a:pos x="57" y="77"/>
                </a:cxn>
                <a:cxn ang="0">
                  <a:pos x="49" y="80"/>
                </a:cxn>
                <a:cxn ang="0">
                  <a:pos x="49" y="80"/>
                </a:cxn>
                <a:cxn ang="0">
                  <a:pos x="42" y="84"/>
                </a:cxn>
                <a:cxn ang="0">
                  <a:pos x="39" y="89"/>
                </a:cxn>
                <a:cxn ang="0">
                  <a:pos x="36" y="95"/>
                </a:cxn>
                <a:cxn ang="0">
                  <a:pos x="36" y="99"/>
                </a:cxn>
                <a:cxn ang="0">
                  <a:pos x="37" y="105"/>
                </a:cxn>
                <a:cxn ang="0">
                  <a:pos x="40" y="110"/>
                </a:cxn>
                <a:cxn ang="0">
                  <a:pos x="48" y="120"/>
                </a:cxn>
                <a:cxn ang="0">
                  <a:pos x="57" y="129"/>
                </a:cxn>
                <a:cxn ang="0">
                  <a:pos x="66" y="136"/>
                </a:cxn>
                <a:cxn ang="0">
                  <a:pos x="76" y="142"/>
                </a:cxn>
                <a:cxn ang="0">
                  <a:pos x="76" y="142"/>
                </a:cxn>
                <a:cxn ang="0">
                  <a:pos x="73" y="145"/>
                </a:cxn>
                <a:cxn ang="0">
                  <a:pos x="67" y="148"/>
                </a:cxn>
                <a:cxn ang="0">
                  <a:pos x="64" y="150"/>
                </a:cxn>
                <a:cxn ang="0">
                  <a:pos x="58" y="150"/>
                </a:cxn>
                <a:cxn ang="0">
                  <a:pos x="54" y="150"/>
                </a:cxn>
                <a:cxn ang="0">
                  <a:pos x="48" y="147"/>
                </a:cxn>
                <a:cxn ang="0">
                  <a:pos x="42" y="144"/>
                </a:cxn>
                <a:cxn ang="0">
                  <a:pos x="36" y="138"/>
                </a:cxn>
                <a:cxn ang="0">
                  <a:pos x="28" y="129"/>
                </a:cxn>
                <a:cxn ang="0">
                  <a:pos x="22" y="117"/>
                </a:cxn>
                <a:cxn ang="0">
                  <a:pos x="16" y="101"/>
                </a:cxn>
                <a:cxn ang="0">
                  <a:pos x="10" y="81"/>
                </a:cxn>
                <a:cxn ang="0">
                  <a:pos x="4" y="59"/>
                </a:cxn>
                <a:cxn ang="0">
                  <a:pos x="0" y="30"/>
                </a:cxn>
              </a:cxnLst>
              <a:rect l="0" t="0" r="r" b="b"/>
              <a:pathLst>
                <a:path w="220" h="150"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12" y="23"/>
                  </a:lnTo>
                  <a:lnTo>
                    <a:pt x="27" y="15"/>
                  </a:lnTo>
                  <a:lnTo>
                    <a:pt x="48" y="8"/>
                  </a:lnTo>
                  <a:lnTo>
                    <a:pt x="61" y="5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9" y="0"/>
                  </a:lnTo>
                  <a:lnTo>
                    <a:pt x="129" y="0"/>
                  </a:lnTo>
                  <a:lnTo>
                    <a:pt x="150" y="3"/>
                  </a:lnTo>
                  <a:lnTo>
                    <a:pt x="174" y="6"/>
                  </a:lnTo>
                  <a:lnTo>
                    <a:pt x="197" y="12"/>
                  </a:lnTo>
                  <a:lnTo>
                    <a:pt x="220" y="80"/>
                  </a:lnTo>
                  <a:lnTo>
                    <a:pt x="220" y="80"/>
                  </a:lnTo>
                  <a:lnTo>
                    <a:pt x="199" y="77"/>
                  </a:lnTo>
                  <a:lnTo>
                    <a:pt x="177" y="74"/>
                  </a:lnTo>
                  <a:lnTo>
                    <a:pt x="150" y="72"/>
                  </a:lnTo>
                  <a:lnTo>
                    <a:pt x="121" y="71"/>
                  </a:lnTo>
                  <a:lnTo>
                    <a:pt x="93" y="71"/>
                  </a:lnTo>
                  <a:lnTo>
                    <a:pt x="79" y="72"/>
                  </a:lnTo>
                  <a:lnTo>
                    <a:pt x="67" y="74"/>
                  </a:lnTo>
                  <a:lnTo>
                    <a:pt x="57" y="7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9" y="89"/>
                  </a:lnTo>
                  <a:lnTo>
                    <a:pt x="36" y="95"/>
                  </a:lnTo>
                  <a:lnTo>
                    <a:pt x="36" y="99"/>
                  </a:lnTo>
                  <a:lnTo>
                    <a:pt x="37" y="105"/>
                  </a:lnTo>
                  <a:lnTo>
                    <a:pt x="40" y="110"/>
                  </a:lnTo>
                  <a:lnTo>
                    <a:pt x="48" y="120"/>
                  </a:lnTo>
                  <a:lnTo>
                    <a:pt x="57" y="129"/>
                  </a:lnTo>
                  <a:lnTo>
                    <a:pt x="66" y="136"/>
                  </a:lnTo>
                  <a:lnTo>
                    <a:pt x="76" y="142"/>
                  </a:lnTo>
                  <a:lnTo>
                    <a:pt x="76" y="142"/>
                  </a:lnTo>
                  <a:lnTo>
                    <a:pt x="73" y="145"/>
                  </a:lnTo>
                  <a:lnTo>
                    <a:pt x="67" y="148"/>
                  </a:lnTo>
                  <a:lnTo>
                    <a:pt x="64" y="150"/>
                  </a:lnTo>
                  <a:lnTo>
                    <a:pt x="58" y="150"/>
                  </a:lnTo>
                  <a:lnTo>
                    <a:pt x="54" y="150"/>
                  </a:lnTo>
                  <a:lnTo>
                    <a:pt x="48" y="147"/>
                  </a:lnTo>
                  <a:lnTo>
                    <a:pt x="42" y="144"/>
                  </a:lnTo>
                  <a:lnTo>
                    <a:pt x="36" y="138"/>
                  </a:lnTo>
                  <a:lnTo>
                    <a:pt x="28" y="129"/>
                  </a:lnTo>
                  <a:lnTo>
                    <a:pt x="22" y="117"/>
                  </a:lnTo>
                  <a:lnTo>
                    <a:pt x="16" y="101"/>
                  </a:lnTo>
                  <a:lnTo>
                    <a:pt x="10" y="81"/>
                  </a:lnTo>
                  <a:lnTo>
                    <a:pt x="4" y="59"/>
                  </a:lnTo>
                  <a:lnTo>
                    <a:pt x="0" y="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1704" y="1719"/>
              <a:ext cx="231" cy="272"/>
            </a:xfrm>
            <a:custGeom>
              <a:avLst/>
              <a:gdLst/>
              <a:ahLst/>
              <a:cxnLst>
                <a:cxn ang="0">
                  <a:pos x="383" y="85"/>
                </a:cxn>
                <a:cxn ang="0">
                  <a:pos x="253" y="0"/>
                </a:cxn>
                <a:cxn ang="0">
                  <a:pos x="40" y="54"/>
                </a:cxn>
                <a:cxn ang="0">
                  <a:pos x="0" y="143"/>
                </a:cxn>
                <a:cxn ang="0">
                  <a:pos x="0" y="143"/>
                </a:cxn>
                <a:cxn ang="0">
                  <a:pos x="3" y="170"/>
                </a:cxn>
                <a:cxn ang="0">
                  <a:pos x="7" y="194"/>
                </a:cxn>
                <a:cxn ang="0">
                  <a:pos x="13" y="218"/>
                </a:cxn>
                <a:cxn ang="0">
                  <a:pos x="19" y="241"/>
                </a:cxn>
                <a:cxn ang="0">
                  <a:pos x="33" y="284"/>
                </a:cxn>
                <a:cxn ang="0">
                  <a:pos x="48" y="321"/>
                </a:cxn>
                <a:cxn ang="0">
                  <a:pos x="64" y="356"/>
                </a:cxn>
                <a:cxn ang="0">
                  <a:pos x="82" y="387"/>
                </a:cxn>
                <a:cxn ang="0">
                  <a:pos x="100" y="414"/>
                </a:cxn>
                <a:cxn ang="0">
                  <a:pos x="119" y="437"/>
                </a:cxn>
                <a:cxn ang="0">
                  <a:pos x="137" y="458"/>
                </a:cxn>
                <a:cxn ang="0">
                  <a:pos x="154" y="474"/>
                </a:cxn>
                <a:cxn ang="0">
                  <a:pos x="169" y="488"/>
                </a:cxn>
                <a:cxn ang="0">
                  <a:pos x="184" y="500"/>
                </a:cxn>
                <a:cxn ang="0">
                  <a:pos x="203" y="513"/>
                </a:cxn>
                <a:cxn ang="0">
                  <a:pos x="211" y="518"/>
                </a:cxn>
                <a:cxn ang="0">
                  <a:pos x="211" y="518"/>
                </a:cxn>
                <a:cxn ang="0">
                  <a:pos x="215" y="521"/>
                </a:cxn>
                <a:cxn ang="0">
                  <a:pos x="226" y="527"/>
                </a:cxn>
                <a:cxn ang="0">
                  <a:pos x="241" y="534"/>
                </a:cxn>
                <a:cxn ang="0">
                  <a:pos x="250" y="539"/>
                </a:cxn>
                <a:cxn ang="0">
                  <a:pos x="260" y="540"/>
                </a:cxn>
                <a:cxn ang="0">
                  <a:pos x="271" y="542"/>
                </a:cxn>
                <a:cxn ang="0">
                  <a:pos x="281" y="543"/>
                </a:cxn>
                <a:cxn ang="0">
                  <a:pos x="293" y="542"/>
                </a:cxn>
                <a:cxn ang="0">
                  <a:pos x="305" y="537"/>
                </a:cxn>
                <a:cxn ang="0">
                  <a:pos x="317" y="531"/>
                </a:cxn>
                <a:cxn ang="0">
                  <a:pos x="329" y="522"/>
                </a:cxn>
                <a:cxn ang="0">
                  <a:pos x="339" y="510"/>
                </a:cxn>
                <a:cxn ang="0">
                  <a:pos x="351" y="495"/>
                </a:cxn>
                <a:cxn ang="0">
                  <a:pos x="351" y="495"/>
                </a:cxn>
                <a:cxn ang="0">
                  <a:pos x="362" y="477"/>
                </a:cxn>
                <a:cxn ang="0">
                  <a:pos x="371" y="459"/>
                </a:cxn>
                <a:cxn ang="0">
                  <a:pos x="380" y="440"/>
                </a:cxn>
                <a:cxn ang="0">
                  <a:pos x="387" y="419"/>
                </a:cxn>
                <a:cxn ang="0">
                  <a:pos x="401" y="380"/>
                </a:cxn>
                <a:cxn ang="0">
                  <a:pos x="411" y="339"/>
                </a:cxn>
                <a:cxn ang="0">
                  <a:pos x="420" y="304"/>
                </a:cxn>
                <a:cxn ang="0">
                  <a:pos x="426" y="272"/>
                </a:cxn>
                <a:cxn ang="0">
                  <a:pos x="432" y="233"/>
                </a:cxn>
                <a:cxn ang="0">
                  <a:pos x="432" y="233"/>
                </a:cxn>
                <a:cxn ang="0">
                  <a:pos x="435" y="226"/>
                </a:cxn>
                <a:cxn ang="0">
                  <a:pos x="438" y="218"/>
                </a:cxn>
                <a:cxn ang="0">
                  <a:pos x="449" y="208"/>
                </a:cxn>
                <a:cxn ang="0">
                  <a:pos x="453" y="203"/>
                </a:cxn>
                <a:cxn ang="0">
                  <a:pos x="458" y="197"/>
                </a:cxn>
                <a:cxn ang="0">
                  <a:pos x="459" y="188"/>
                </a:cxn>
                <a:cxn ang="0">
                  <a:pos x="459" y="178"/>
                </a:cxn>
                <a:cxn ang="0">
                  <a:pos x="459" y="178"/>
                </a:cxn>
                <a:cxn ang="0">
                  <a:pos x="456" y="166"/>
                </a:cxn>
                <a:cxn ang="0">
                  <a:pos x="452" y="157"/>
                </a:cxn>
                <a:cxn ang="0">
                  <a:pos x="446" y="151"/>
                </a:cxn>
                <a:cxn ang="0">
                  <a:pos x="440" y="145"/>
                </a:cxn>
                <a:cxn ang="0">
                  <a:pos x="434" y="142"/>
                </a:cxn>
                <a:cxn ang="0">
                  <a:pos x="428" y="140"/>
                </a:cxn>
                <a:cxn ang="0">
                  <a:pos x="423" y="139"/>
                </a:cxn>
                <a:cxn ang="0">
                  <a:pos x="428" y="107"/>
                </a:cxn>
                <a:cxn ang="0">
                  <a:pos x="383" y="85"/>
                </a:cxn>
              </a:cxnLst>
              <a:rect l="0" t="0" r="r" b="b"/>
              <a:pathLst>
                <a:path w="459" h="543">
                  <a:moveTo>
                    <a:pt x="383" y="85"/>
                  </a:moveTo>
                  <a:lnTo>
                    <a:pt x="253" y="0"/>
                  </a:lnTo>
                  <a:lnTo>
                    <a:pt x="40" y="54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3" y="170"/>
                  </a:lnTo>
                  <a:lnTo>
                    <a:pt x="7" y="194"/>
                  </a:lnTo>
                  <a:lnTo>
                    <a:pt x="13" y="218"/>
                  </a:lnTo>
                  <a:lnTo>
                    <a:pt x="19" y="241"/>
                  </a:lnTo>
                  <a:lnTo>
                    <a:pt x="33" y="284"/>
                  </a:lnTo>
                  <a:lnTo>
                    <a:pt x="48" y="321"/>
                  </a:lnTo>
                  <a:lnTo>
                    <a:pt x="64" y="356"/>
                  </a:lnTo>
                  <a:lnTo>
                    <a:pt x="82" y="387"/>
                  </a:lnTo>
                  <a:lnTo>
                    <a:pt x="100" y="414"/>
                  </a:lnTo>
                  <a:lnTo>
                    <a:pt x="119" y="437"/>
                  </a:lnTo>
                  <a:lnTo>
                    <a:pt x="137" y="458"/>
                  </a:lnTo>
                  <a:lnTo>
                    <a:pt x="154" y="474"/>
                  </a:lnTo>
                  <a:lnTo>
                    <a:pt x="169" y="488"/>
                  </a:lnTo>
                  <a:lnTo>
                    <a:pt x="184" y="500"/>
                  </a:lnTo>
                  <a:lnTo>
                    <a:pt x="203" y="513"/>
                  </a:lnTo>
                  <a:lnTo>
                    <a:pt x="211" y="518"/>
                  </a:lnTo>
                  <a:lnTo>
                    <a:pt x="211" y="518"/>
                  </a:lnTo>
                  <a:lnTo>
                    <a:pt x="215" y="521"/>
                  </a:lnTo>
                  <a:lnTo>
                    <a:pt x="226" y="527"/>
                  </a:lnTo>
                  <a:lnTo>
                    <a:pt x="241" y="534"/>
                  </a:lnTo>
                  <a:lnTo>
                    <a:pt x="250" y="539"/>
                  </a:lnTo>
                  <a:lnTo>
                    <a:pt x="260" y="540"/>
                  </a:lnTo>
                  <a:lnTo>
                    <a:pt x="271" y="542"/>
                  </a:lnTo>
                  <a:lnTo>
                    <a:pt x="281" y="543"/>
                  </a:lnTo>
                  <a:lnTo>
                    <a:pt x="293" y="542"/>
                  </a:lnTo>
                  <a:lnTo>
                    <a:pt x="305" y="537"/>
                  </a:lnTo>
                  <a:lnTo>
                    <a:pt x="317" y="531"/>
                  </a:lnTo>
                  <a:lnTo>
                    <a:pt x="329" y="522"/>
                  </a:lnTo>
                  <a:lnTo>
                    <a:pt x="339" y="510"/>
                  </a:lnTo>
                  <a:lnTo>
                    <a:pt x="351" y="495"/>
                  </a:lnTo>
                  <a:lnTo>
                    <a:pt x="351" y="495"/>
                  </a:lnTo>
                  <a:lnTo>
                    <a:pt x="362" y="477"/>
                  </a:lnTo>
                  <a:lnTo>
                    <a:pt x="371" y="459"/>
                  </a:lnTo>
                  <a:lnTo>
                    <a:pt x="380" y="440"/>
                  </a:lnTo>
                  <a:lnTo>
                    <a:pt x="387" y="419"/>
                  </a:lnTo>
                  <a:lnTo>
                    <a:pt x="401" y="380"/>
                  </a:lnTo>
                  <a:lnTo>
                    <a:pt x="411" y="339"/>
                  </a:lnTo>
                  <a:lnTo>
                    <a:pt x="420" y="304"/>
                  </a:lnTo>
                  <a:lnTo>
                    <a:pt x="426" y="272"/>
                  </a:lnTo>
                  <a:lnTo>
                    <a:pt x="432" y="233"/>
                  </a:lnTo>
                  <a:lnTo>
                    <a:pt x="432" y="233"/>
                  </a:lnTo>
                  <a:lnTo>
                    <a:pt x="435" y="226"/>
                  </a:lnTo>
                  <a:lnTo>
                    <a:pt x="438" y="218"/>
                  </a:lnTo>
                  <a:lnTo>
                    <a:pt x="449" y="208"/>
                  </a:lnTo>
                  <a:lnTo>
                    <a:pt x="453" y="203"/>
                  </a:lnTo>
                  <a:lnTo>
                    <a:pt x="458" y="197"/>
                  </a:lnTo>
                  <a:lnTo>
                    <a:pt x="459" y="188"/>
                  </a:lnTo>
                  <a:lnTo>
                    <a:pt x="459" y="178"/>
                  </a:lnTo>
                  <a:lnTo>
                    <a:pt x="459" y="178"/>
                  </a:lnTo>
                  <a:lnTo>
                    <a:pt x="456" y="166"/>
                  </a:lnTo>
                  <a:lnTo>
                    <a:pt x="452" y="157"/>
                  </a:lnTo>
                  <a:lnTo>
                    <a:pt x="446" y="151"/>
                  </a:lnTo>
                  <a:lnTo>
                    <a:pt x="440" y="145"/>
                  </a:lnTo>
                  <a:lnTo>
                    <a:pt x="434" y="142"/>
                  </a:lnTo>
                  <a:lnTo>
                    <a:pt x="428" y="140"/>
                  </a:lnTo>
                  <a:lnTo>
                    <a:pt x="423" y="139"/>
                  </a:lnTo>
                  <a:lnTo>
                    <a:pt x="428" y="107"/>
                  </a:lnTo>
                  <a:lnTo>
                    <a:pt x="383" y="85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1702" y="1655"/>
              <a:ext cx="216" cy="196"/>
            </a:xfrm>
            <a:custGeom>
              <a:avLst/>
              <a:gdLst/>
              <a:ahLst/>
              <a:cxnLst>
                <a:cxn ang="0">
                  <a:pos x="5" y="271"/>
                </a:cxn>
                <a:cxn ang="0">
                  <a:pos x="0" y="229"/>
                </a:cxn>
                <a:cxn ang="0">
                  <a:pos x="2" y="176"/>
                </a:cxn>
                <a:cxn ang="0">
                  <a:pos x="8" y="146"/>
                </a:cxn>
                <a:cxn ang="0">
                  <a:pos x="20" y="119"/>
                </a:cxn>
                <a:cxn ang="0">
                  <a:pos x="36" y="96"/>
                </a:cxn>
                <a:cxn ang="0">
                  <a:pos x="77" y="57"/>
                </a:cxn>
                <a:cxn ang="0">
                  <a:pos x="115" y="24"/>
                </a:cxn>
                <a:cxn ang="0">
                  <a:pos x="144" y="8"/>
                </a:cxn>
                <a:cxn ang="0">
                  <a:pos x="163" y="2"/>
                </a:cxn>
                <a:cxn ang="0">
                  <a:pos x="184" y="0"/>
                </a:cxn>
                <a:cxn ang="0">
                  <a:pos x="193" y="0"/>
                </a:cxn>
                <a:cxn ang="0">
                  <a:pos x="280" y="21"/>
                </a:cxn>
                <a:cxn ang="0">
                  <a:pos x="323" y="36"/>
                </a:cxn>
                <a:cxn ang="0">
                  <a:pos x="361" y="56"/>
                </a:cxn>
                <a:cxn ang="0">
                  <a:pos x="368" y="60"/>
                </a:cxn>
                <a:cxn ang="0">
                  <a:pos x="383" y="74"/>
                </a:cxn>
                <a:cxn ang="0">
                  <a:pos x="401" y="101"/>
                </a:cxn>
                <a:cxn ang="0">
                  <a:pos x="418" y="146"/>
                </a:cxn>
                <a:cxn ang="0">
                  <a:pos x="428" y="202"/>
                </a:cxn>
                <a:cxn ang="0">
                  <a:pos x="433" y="235"/>
                </a:cxn>
                <a:cxn ang="0">
                  <a:pos x="415" y="264"/>
                </a:cxn>
                <a:cxn ang="0">
                  <a:pos x="392" y="307"/>
                </a:cxn>
                <a:cxn ang="0">
                  <a:pos x="379" y="346"/>
                </a:cxn>
                <a:cxn ang="0">
                  <a:pos x="374" y="375"/>
                </a:cxn>
                <a:cxn ang="0">
                  <a:pos x="347" y="393"/>
                </a:cxn>
                <a:cxn ang="0">
                  <a:pos x="347" y="385"/>
                </a:cxn>
                <a:cxn ang="0">
                  <a:pos x="341" y="354"/>
                </a:cxn>
                <a:cxn ang="0">
                  <a:pos x="332" y="331"/>
                </a:cxn>
                <a:cxn ang="0">
                  <a:pos x="325" y="321"/>
                </a:cxn>
                <a:cxn ang="0">
                  <a:pos x="312" y="298"/>
                </a:cxn>
                <a:cxn ang="0">
                  <a:pos x="292" y="259"/>
                </a:cxn>
                <a:cxn ang="0">
                  <a:pos x="283" y="249"/>
                </a:cxn>
                <a:cxn ang="0">
                  <a:pos x="273" y="243"/>
                </a:cxn>
                <a:cxn ang="0">
                  <a:pos x="258" y="240"/>
                </a:cxn>
                <a:cxn ang="0">
                  <a:pos x="249" y="241"/>
                </a:cxn>
                <a:cxn ang="0">
                  <a:pos x="235" y="246"/>
                </a:cxn>
                <a:cxn ang="0">
                  <a:pos x="216" y="261"/>
                </a:cxn>
                <a:cxn ang="0">
                  <a:pos x="193" y="288"/>
                </a:cxn>
                <a:cxn ang="0">
                  <a:pos x="174" y="304"/>
                </a:cxn>
                <a:cxn ang="0">
                  <a:pos x="157" y="310"/>
                </a:cxn>
                <a:cxn ang="0">
                  <a:pos x="148" y="312"/>
                </a:cxn>
                <a:cxn ang="0">
                  <a:pos x="130" y="310"/>
                </a:cxn>
                <a:cxn ang="0">
                  <a:pos x="115" y="304"/>
                </a:cxn>
                <a:cxn ang="0">
                  <a:pos x="86" y="285"/>
                </a:cxn>
                <a:cxn ang="0">
                  <a:pos x="51" y="256"/>
                </a:cxn>
                <a:cxn ang="0">
                  <a:pos x="41" y="253"/>
                </a:cxn>
                <a:cxn ang="0">
                  <a:pos x="32" y="255"/>
                </a:cxn>
                <a:cxn ang="0">
                  <a:pos x="17" y="259"/>
                </a:cxn>
                <a:cxn ang="0">
                  <a:pos x="6" y="268"/>
                </a:cxn>
              </a:cxnLst>
              <a:rect l="0" t="0" r="r" b="b"/>
              <a:pathLst>
                <a:path w="433" h="393">
                  <a:moveTo>
                    <a:pt x="5" y="271"/>
                  </a:moveTo>
                  <a:lnTo>
                    <a:pt x="5" y="271"/>
                  </a:lnTo>
                  <a:lnTo>
                    <a:pt x="2" y="252"/>
                  </a:lnTo>
                  <a:lnTo>
                    <a:pt x="0" y="229"/>
                  </a:lnTo>
                  <a:lnTo>
                    <a:pt x="0" y="204"/>
                  </a:lnTo>
                  <a:lnTo>
                    <a:pt x="2" y="176"/>
                  </a:lnTo>
                  <a:lnTo>
                    <a:pt x="5" y="161"/>
                  </a:lnTo>
                  <a:lnTo>
                    <a:pt x="8" y="146"/>
                  </a:lnTo>
                  <a:lnTo>
                    <a:pt x="14" y="132"/>
                  </a:lnTo>
                  <a:lnTo>
                    <a:pt x="20" y="119"/>
                  </a:lnTo>
                  <a:lnTo>
                    <a:pt x="27" y="10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77" y="57"/>
                  </a:lnTo>
                  <a:lnTo>
                    <a:pt x="96" y="39"/>
                  </a:lnTo>
                  <a:lnTo>
                    <a:pt x="115" y="24"/>
                  </a:lnTo>
                  <a:lnTo>
                    <a:pt x="135" y="12"/>
                  </a:lnTo>
                  <a:lnTo>
                    <a:pt x="144" y="8"/>
                  </a:lnTo>
                  <a:lnTo>
                    <a:pt x="154" y="5"/>
                  </a:lnTo>
                  <a:lnTo>
                    <a:pt x="163" y="2"/>
                  </a:lnTo>
                  <a:lnTo>
                    <a:pt x="174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37" y="9"/>
                  </a:lnTo>
                  <a:lnTo>
                    <a:pt x="280" y="21"/>
                  </a:lnTo>
                  <a:lnTo>
                    <a:pt x="303" y="29"/>
                  </a:lnTo>
                  <a:lnTo>
                    <a:pt x="323" y="36"/>
                  </a:lnTo>
                  <a:lnTo>
                    <a:pt x="343" y="45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8" y="60"/>
                  </a:lnTo>
                  <a:lnTo>
                    <a:pt x="376" y="66"/>
                  </a:lnTo>
                  <a:lnTo>
                    <a:pt x="383" y="74"/>
                  </a:lnTo>
                  <a:lnTo>
                    <a:pt x="389" y="83"/>
                  </a:lnTo>
                  <a:lnTo>
                    <a:pt x="401" y="101"/>
                  </a:lnTo>
                  <a:lnTo>
                    <a:pt x="410" y="122"/>
                  </a:lnTo>
                  <a:lnTo>
                    <a:pt x="418" y="146"/>
                  </a:lnTo>
                  <a:lnTo>
                    <a:pt x="424" y="173"/>
                  </a:lnTo>
                  <a:lnTo>
                    <a:pt x="428" y="202"/>
                  </a:lnTo>
                  <a:lnTo>
                    <a:pt x="433" y="235"/>
                  </a:lnTo>
                  <a:lnTo>
                    <a:pt x="433" y="235"/>
                  </a:lnTo>
                  <a:lnTo>
                    <a:pt x="424" y="249"/>
                  </a:lnTo>
                  <a:lnTo>
                    <a:pt x="415" y="264"/>
                  </a:lnTo>
                  <a:lnTo>
                    <a:pt x="403" y="283"/>
                  </a:lnTo>
                  <a:lnTo>
                    <a:pt x="392" y="307"/>
                  </a:lnTo>
                  <a:lnTo>
                    <a:pt x="383" y="333"/>
                  </a:lnTo>
                  <a:lnTo>
                    <a:pt x="379" y="346"/>
                  </a:lnTo>
                  <a:lnTo>
                    <a:pt x="377" y="360"/>
                  </a:lnTo>
                  <a:lnTo>
                    <a:pt x="374" y="375"/>
                  </a:lnTo>
                  <a:lnTo>
                    <a:pt x="374" y="388"/>
                  </a:lnTo>
                  <a:lnTo>
                    <a:pt x="347" y="393"/>
                  </a:lnTo>
                  <a:lnTo>
                    <a:pt x="347" y="393"/>
                  </a:lnTo>
                  <a:lnTo>
                    <a:pt x="347" y="385"/>
                  </a:lnTo>
                  <a:lnTo>
                    <a:pt x="344" y="366"/>
                  </a:lnTo>
                  <a:lnTo>
                    <a:pt x="341" y="354"/>
                  </a:lnTo>
                  <a:lnTo>
                    <a:pt x="337" y="342"/>
                  </a:lnTo>
                  <a:lnTo>
                    <a:pt x="332" y="331"/>
                  </a:lnTo>
                  <a:lnTo>
                    <a:pt x="325" y="321"/>
                  </a:lnTo>
                  <a:lnTo>
                    <a:pt x="325" y="321"/>
                  </a:lnTo>
                  <a:lnTo>
                    <a:pt x="318" y="312"/>
                  </a:lnTo>
                  <a:lnTo>
                    <a:pt x="312" y="298"/>
                  </a:lnTo>
                  <a:lnTo>
                    <a:pt x="300" y="271"/>
                  </a:lnTo>
                  <a:lnTo>
                    <a:pt x="292" y="259"/>
                  </a:lnTo>
                  <a:lnTo>
                    <a:pt x="288" y="255"/>
                  </a:lnTo>
                  <a:lnTo>
                    <a:pt x="283" y="249"/>
                  </a:lnTo>
                  <a:lnTo>
                    <a:pt x="279" y="246"/>
                  </a:lnTo>
                  <a:lnTo>
                    <a:pt x="273" y="243"/>
                  </a:lnTo>
                  <a:lnTo>
                    <a:pt x="265" y="240"/>
                  </a:lnTo>
                  <a:lnTo>
                    <a:pt x="258" y="240"/>
                  </a:lnTo>
                  <a:lnTo>
                    <a:pt x="258" y="240"/>
                  </a:lnTo>
                  <a:lnTo>
                    <a:pt x="249" y="241"/>
                  </a:lnTo>
                  <a:lnTo>
                    <a:pt x="241" y="243"/>
                  </a:lnTo>
                  <a:lnTo>
                    <a:pt x="235" y="246"/>
                  </a:lnTo>
                  <a:lnTo>
                    <a:pt x="228" y="250"/>
                  </a:lnTo>
                  <a:lnTo>
                    <a:pt x="216" y="261"/>
                  </a:lnTo>
                  <a:lnTo>
                    <a:pt x="205" y="274"/>
                  </a:lnTo>
                  <a:lnTo>
                    <a:pt x="193" y="288"/>
                  </a:lnTo>
                  <a:lnTo>
                    <a:pt x="180" y="298"/>
                  </a:lnTo>
                  <a:lnTo>
                    <a:pt x="174" y="304"/>
                  </a:lnTo>
                  <a:lnTo>
                    <a:pt x="166" y="307"/>
                  </a:lnTo>
                  <a:lnTo>
                    <a:pt x="157" y="310"/>
                  </a:lnTo>
                  <a:lnTo>
                    <a:pt x="148" y="312"/>
                  </a:lnTo>
                  <a:lnTo>
                    <a:pt x="148" y="312"/>
                  </a:lnTo>
                  <a:lnTo>
                    <a:pt x="139" y="312"/>
                  </a:lnTo>
                  <a:lnTo>
                    <a:pt x="130" y="310"/>
                  </a:lnTo>
                  <a:lnTo>
                    <a:pt x="123" y="309"/>
                  </a:lnTo>
                  <a:lnTo>
                    <a:pt x="115" y="304"/>
                  </a:lnTo>
                  <a:lnTo>
                    <a:pt x="101" y="295"/>
                  </a:lnTo>
                  <a:lnTo>
                    <a:pt x="86" y="285"/>
                  </a:lnTo>
                  <a:lnTo>
                    <a:pt x="62" y="264"/>
                  </a:lnTo>
                  <a:lnTo>
                    <a:pt x="51" y="256"/>
                  </a:lnTo>
                  <a:lnTo>
                    <a:pt x="45" y="255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32" y="255"/>
                  </a:lnTo>
                  <a:lnTo>
                    <a:pt x="24" y="256"/>
                  </a:lnTo>
                  <a:lnTo>
                    <a:pt x="17" y="259"/>
                  </a:lnTo>
                  <a:lnTo>
                    <a:pt x="12" y="262"/>
                  </a:lnTo>
                  <a:lnTo>
                    <a:pt x="6" y="268"/>
                  </a:lnTo>
                  <a:lnTo>
                    <a:pt x="5" y="271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1702" y="1655"/>
              <a:ext cx="216" cy="196"/>
            </a:xfrm>
            <a:custGeom>
              <a:avLst/>
              <a:gdLst/>
              <a:ahLst/>
              <a:cxnLst>
                <a:cxn ang="0">
                  <a:pos x="5" y="271"/>
                </a:cxn>
                <a:cxn ang="0">
                  <a:pos x="0" y="229"/>
                </a:cxn>
                <a:cxn ang="0">
                  <a:pos x="2" y="176"/>
                </a:cxn>
                <a:cxn ang="0">
                  <a:pos x="8" y="146"/>
                </a:cxn>
                <a:cxn ang="0">
                  <a:pos x="20" y="119"/>
                </a:cxn>
                <a:cxn ang="0">
                  <a:pos x="36" y="96"/>
                </a:cxn>
                <a:cxn ang="0">
                  <a:pos x="77" y="57"/>
                </a:cxn>
                <a:cxn ang="0">
                  <a:pos x="115" y="24"/>
                </a:cxn>
                <a:cxn ang="0">
                  <a:pos x="144" y="8"/>
                </a:cxn>
                <a:cxn ang="0">
                  <a:pos x="163" y="2"/>
                </a:cxn>
                <a:cxn ang="0">
                  <a:pos x="184" y="0"/>
                </a:cxn>
                <a:cxn ang="0">
                  <a:pos x="193" y="0"/>
                </a:cxn>
                <a:cxn ang="0">
                  <a:pos x="280" y="21"/>
                </a:cxn>
                <a:cxn ang="0">
                  <a:pos x="323" y="36"/>
                </a:cxn>
                <a:cxn ang="0">
                  <a:pos x="361" y="56"/>
                </a:cxn>
                <a:cxn ang="0">
                  <a:pos x="368" y="60"/>
                </a:cxn>
                <a:cxn ang="0">
                  <a:pos x="383" y="74"/>
                </a:cxn>
                <a:cxn ang="0">
                  <a:pos x="401" y="101"/>
                </a:cxn>
                <a:cxn ang="0">
                  <a:pos x="418" y="146"/>
                </a:cxn>
                <a:cxn ang="0">
                  <a:pos x="428" y="202"/>
                </a:cxn>
                <a:cxn ang="0">
                  <a:pos x="433" y="235"/>
                </a:cxn>
                <a:cxn ang="0">
                  <a:pos x="415" y="264"/>
                </a:cxn>
                <a:cxn ang="0">
                  <a:pos x="392" y="307"/>
                </a:cxn>
                <a:cxn ang="0">
                  <a:pos x="379" y="346"/>
                </a:cxn>
                <a:cxn ang="0">
                  <a:pos x="374" y="375"/>
                </a:cxn>
                <a:cxn ang="0">
                  <a:pos x="347" y="393"/>
                </a:cxn>
                <a:cxn ang="0">
                  <a:pos x="347" y="385"/>
                </a:cxn>
                <a:cxn ang="0">
                  <a:pos x="341" y="354"/>
                </a:cxn>
                <a:cxn ang="0">
                  <a:pos x="332" y="331"/>
                </a:cxn>
                <a:cxn ang="0">
                  <a:pos x="325" y="321"/>
                </a:cxn>
                <a:cxn ang="0">
                  <a:pos x="312" y="298"/>
                </a:cxn>
                <a:cxn ang="0">
                  <a:pos x="292" y="259"/>
                </a:cxn>
                <a:cxn ang="0">
                  <a:pos x="283" y="249"/>
                </a:cxn>
                <a:cxn ang="0">
                  <a:pos x="273" y="243"/>
                </a:cxn>
                <a:cxn ang="0">
                  <a:pos x="258" y="240"/>
                </a:cxn>
                <a:cxn ang="0">
                  <a:pos x="249" y="241"/>
                </a:cxn>
                <a:cxn ang="0">
                  <a:pos x="235" y="246"/>
                </a:cxn>
                <a:cxn ang="0">
                  <a:pos x="216" y="261"/>
                </a:cxn>
                <a:cxn ang="0">
                  <a:pos x="193" y="288"/>
                </a:cxn>
                <a:cxn ang="0">
                  <a:pos x="174" y="304"/>
                </a:cxn>
                <a:cxn ang="0">
                  <a:pos x="157" y="310"/>
                </a:cxn>
                <a:cxn ang="0">
                  <a:pos x="148" y="312"/>
                </a:cxn>
                <a:cxn ang="0">
                  <a:pos x="130" y="310"/>
                </a:cxn>
                <a:cxn ang="0">
                  <a:pos x="115" y="304"/>
                </a:cxn>
                <a:cxn ang="0">
                  <a:pos x="86" y="285"/>
                </a:cxn>
                <a:cxn ang="0">
                  <a:pos x="51" y="256"/>
                </a:cxn>
                <a:cxn ang="0">
                  <a:pos x="41" y="253"/>
                </a:cxn>
                <a:cxn ang="0">
                  <a:pos x="32" y="255"/>
                </a:cxn>
                <a:cxn ang="0">
                  <a:pos x="17" y="259"/>
                </a:cxn>
                <a:cxn ang="0">
                  <a:pos x="6" y="268"/>
                </a:cxn>
              </a:cxnLst>
              <a:rect l="0" t="0" r="r" b="b"/>
              <a:pathLst>
                <a:path w="433" h="393">
                  <a:moveTo>
                    <a:pt x="5" y="271"/>
                  </a:moveTo>
                  <a:lnTo>
                    <a:pt x="5" y="271"/>
                  </a:lnTo>
                  <a:lnTo>
                    <a:pt x="2" y="252"/>
                  </a:lnTo>
                  <a:lnTo>
                    <a:pt x="0" y="229"/>
                  </a:lnTo>
                  <a:lnTo>
                    <a:pt x="0" y="204"/>
                  </a:lnTo>
                  <a:lnTo>
                    <a:pt x="2" y="176"/>
                  </a:lnTo>
                  <a:lnTo>
                    <a:pt x="5" y="161"/>
                  </a:lnTo>
                  <a:lnTo>
                    <a:pt x="8" y="146"/>
                  </a:lnTo>
                  <a:lnTo>
                    <a:pt x="14" y="132"/>
                  </a:lnTo>
                  <a:lnTo>
                    <a:pt x="20" y="119"/>
                  </a:lnTo>
                  <a:lnTo>
                    <a:pt x="27" y="10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77" y="57"/>
                  </a:lnTo>
                  <a:lnTo>
                    <a:pt x="96" y="39"/>
                  </a:lnTo>
                  <a:lnTo>
                    <a:pt x="115" y="24"/>
                  </a:lnTo>
                  <a:lnTo>
                    <a:pt x="135" y="12"/>
                  </a:lnTo>
                  <a:lnTo>
                    <a:pt x="144" y="8"/>
                  </a:lnTo>
                  <a:lnTo>
                    <a:pt x="154" y="5"/>
                  </a:lnTo>
                  <a:lnTo>
                    <a:pt x="163" y="2"/>
                  </a:lnTo>
                  <a:lnTo>
                    <a:pt x="174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37" y="9"/>
                  </a:lnTo>
                  <a:lnTo>
                    <a:pt x="280" y="21"/>
                  </a:lnTo>
                  <a:lnTo>
                    <a:pt x="303" y="29"/>
                  </a:lnTo>
                  <a:lnTo>
                    <a:pt x="323" y="36"/>
                  </a:lnTo>
                  <a:lnTo>
                    <a:pt x="343" y="45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8" y="60"/>
                  </a:lnTo>
                  <a:lnTo>
                    <a:pt x="376" y="66"/>
                  </a:lnTo>
                  <a:lnTo>
                    <a:pt x="383" y="74"/>
                  </a:lnTo>
                  <a:lnTo>
                    <a:pt x="389" y="83"/>
                  </a:lnTo>
                  <a:lnTo>
                    <a:pt x="401" y="101"/>
                  </a:lnTo>
                  <a:lnTo>
                    <a:pt x="410" y="122"/>
                  </a:lnTo>
                  <a:lnTo>
                    <a:pt x="418" y="146"/>
                  </a:lnTo>
                  <a:lnTo>
                    <a:pt x="424" y="173"/>
                  </a:lnTo>
                  <a:lnTo>
                    <a:pt x="428" y="202"/>
                  </a:lnTo>
                  <a:lnTo>
                    <a:pt x="433" y="235"/>
                  </a:lnTo>
                  <a:lnTo>
                    <a:pt x="433" y="235"/>
                  </a:lnTo>
                  <a:lnTo>
                    <a:pt x="424" y="249"/>
                  </a:lnTo>
                  <a:lnTo>
                    <a:pt x="415" y="264"/>
                  </a:lnTo>
                  <a:lnTo>
                    <a:pt x="403" y="283"/>
                  </a:lnTo>
                  <a:lnTo>
                    <a:pt x="392" y="307"/>
                  </a:lnTo>
                  <a:lnTo>
                    <a:pt x="383" y="333"/>
                  </a:lnTo>
                  <a:lnTo>
                    <a:pt x="379" y="346"/>
                  </a:lnTo>
                  <a:lnTo>
                    <a:pt x="377" y="360"/>
                  </a:lnTo>
                  <a:lnTo>
                    <a:pt x="374" y="375"/>
                  </a:lnTo>
                  <a:lnTo>
                    <a:pt x="374" y="388"/>
                  </a:lnTo>
                  <a:lnTo>
                    <a:pt x="347" y="393"/>
                  </a:lnTo>
                  <a:lnTo>
                    <a:pt x="347" y="393"/>
                  </a:lnTo>
                  <a:lnTo>
                    <a:pt x="347" y="385"/>
                  </a:lnTo>
                  <a:lnTo>
                    <a:pt x="344" y="366"/>
                  </a:lnTo>
                  <a:lnTo>
                    <a:pt x="341" y="354"/>
                  </a:lnTo>
                  <a:lnTo>
                    <a:pt x="337" y="342"/>
                  </a:lnTo>
                  <a:lnTo>
                    <a:pt x="332" y="331"/>
                  </a:lnTo>
                  <a:lnTo>
                    <a:pt x="325" y="321"/>
                  </a:lnTo>
                  <a:lnTo>
                    <a:pt x="325" y="321"/>
                  </a:lnTo>
                  <a:lnTo>
                    <a:pt x="318" y="312"/>
                  </a:lnTo>
                  <a:lnTo>
                    <a:pt x="312" y="298"/>
                  </a:lnTo>
                  <a:lnTo>
                    <a:pt x="300" y="271"/>
                  </a:lnTo>
                  <a:lnTo>
                    <a:pt x="292" y="259"/>
                  </a:lnTo>
                  <a:lnTo>
                    <a:pt x="288" y="255"/>
                  </a:lnTo>
                  <a:lnTo>
                    <a:pt x="283" y="249"/>
                  </a:lnTo>
                  <a:lnTo>
                    <a:pt x="279" y="246"/>
                  </a:lnTo>
                  <a:lnTo>
                    <a:pt x="273" y="243"/>
                  </a:lnTo>
                  <a:lnTo>
                    <a:pt x="265" y="240"/>
                  </a:lnTo>
                  <a:lnTo>
                    <a:pt x="258" y="240"/>
                  </a:lnTo>
                  <a:lnTo>
                    <a:pt x="258" y="240"/>
                  </a:lnTo>
                  <a:lnTo>
                    <a:pt x="249" y="241"/>
                  </a:lnTo>
                  <a:lnTo>
                    <a:pt x="241" y="243"/>
                  </a:lnTo>
                  <a:lnTo>
                    <a:pt x="235" y="246"/>
                  </a:lnTo>
                  <a:lnTo>
                    <a:pt x="228" y="250"/>
                  </a:lnTo>
                  <a:lnTo>
                    <a:pt x="216" y="261"/>
                  </a:lnTo>
                  <a:lnTo>
                    <a:pt x="205" y="274"/>
                  </a:lnTo>
                  <a:lnTo>
                    <a:pt x="193" y="288"/>
                  </a:lnTo>
                  <a:lnTo>
                    <a:pt x="180" y="298"/>
                  </a:lnTo>
                  <a:lnTo>
                    <a:pt x="174" y="304"/>
                  </a:lnTo>
                  <a:lnTo>
                    <a:pt x="166" y="307"/>
                  </a:lnTo>
                  <a:lnTo>
                    <a:pt x="157" y="310"/>
                  </a:lnTo>
                  <a:lnTo>
                    <a:pt x="148" y="312"/>
                  </a:lnTo>
                  <a:lnTo>
                    <a:pt x="148" y="312"/>
                  </a:lnTo>
                  <a:lnTo>
                    <a:pt x="139" y="312"/>
                  </a:lnTo>
                  <a:lnTo>
                    <a:pt x="130" y="310"/>
                  </a:lnTo>
                  <a:lnTo>
                    <a:pt x="123" y="309"/>
                  </a:lnTo>
                  <a:lnTo>
                    <a:pt x="115" y="304"/>
                  </a:lnTo>
                  <a:lnTo>
                    <a:pt x="101" y="295"/>
                  </a:lnTo>
                  <a:lnTo>
                    <a:pt x="86" y="285"/>
                  </a:lnTo>
                  <a:lnTo>
                    <a:pt x="62" y="264"/>
                  </a:lnTo>
                  <a:lnTo>
                    <a:pt x="51" y="256"/>
                  </a:lnTo>
                  <a:lnTo>
                    <a:pt x="45" y="255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32" y="255"/>
                  </a:lnTo>
                  <a:lnTo>
                    <a:pt x="24" y="256"/>
                  </a:lnTo>
                  <a:lnTo>
                    <a:pt x="17" y="259"/>
                  </a:lnTo>
                  <a:lnTo>
                    <a:pt x="12" y="262"/>
                  </a:lnTo>
                  <a:lnTo>
                    <a:pt x="6" y="268"/>
                  </a:lnTo>
                  <a:lnTo>
                    <a:pt x="5" y="27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1466" y="2202"/>
              <a:ext cx="137" cy="26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9" y="63"/>
                </a:cxn>
                <a:cxn ang="0">
                  <a:pos x="56" y="86"/>
                </a:cxn>
                <a:cxn ang="0">
                  <a:pos x="63" y="112"/>
                </a:cxn>
                <a:cxn ang="0">
                  <a:pos x="66" y="146"/>
                </a:cxn>
                <a:cxn ang="0">
                  <a:pos x="65" y="211"/>
                </a:cxn>
                <a:cxn ang="0">
                  <a:pos x="63" y="251"/>
                </a:cxn>
                <a:cxn ang="0">
                  <a:pos x="59" y="339"/>
                </a:cxn>
                <a:cxn ang="0">
                  <a:pos x="63" y="393"/>
                </a:cxn>
                <a:cxn ang="0">
                  <a:pos x="69" y="411"/>
                </a:cxn>
                <a:cxn ang="0">
                  <a:pos x="72" y="416"/>
                </a:cxn>
                <a:cxn ang="0">
                  <a:pos x="78" y="419"/>
                </a:cxn>
                <a:cxn ang="0">
                  <a:pos x="83" y="414"/>
                </a:cxn>
                <a:cxn ang="0">
                  <a:pos x="89" y="396"/>
                </a:cxn>
                <a:cxn ang="0">
                  <a:pos x="102" y="345"/>
                </a:cxn>
                <a:cxn ang="0">
                  <a:pos x="110" y="333"/>
                </a:cxn>
                <a:cxn ang="0">
                  <a:pos x="105" y="393"/>
                </a:cxn>
                <a:cxn ang="0">
                  <a:pos x="102" y="465"/>
                </a:cxn>
                <a:cxn ang="0">
                  <a:pos x="108" y="474"/>
                </a:cxn>
                <a:cxn ang="0">
                  <a:pos x="113" y="476"/>
                </a:cxn>
                <a:cxn ang="0">
                  <a:pos x="120" y="474"/>
                </a:cxn>
                <a:cxn ang="0">
                  <a:pos x="128" y="465"/>
                </a:cxn>
                <a:cxn ang="0">
                  <a:pos x="137" y="449"/>
                </a:cxn>
                <a:cxn ang="0">
                  <a:pos x="146" y="422"/>
                </a:cxn>
                <a:cxn ang="0">
                  <a:pos x="153" y="383"/>
                </a:cxn>
                <a:cxn ang="0">
                  <a:pos x="150" y="444"/>
                </a:cxn>
                <a:cxn ang="0">
                  <a:pos x="147" y="479"/>
                </a:cxn>
                <a:cxn ang="0">
                  <a:pos x="147" y="507"/>
                </a:cxn>
                <a:cxn ang="0">
                  <a:pos x="151" y="518"/>
                </a:cxn>
                <a:cxn ang="0">
                  <a:pos x="159" y="522"/>
                </a:cxn>
                <a:cxn ang="0">
                  <a:pos x="166" y="519"/>
                </a:cxn>
                <a:cxn ang="0">
                  <a:pos x="175" y="507"/>
                </a:cxn>
                <a:cxn ang="0">
                  <a:pos x="184" y="485"/>
                </a:cxn>
                <a:cxn ang="0">
                  <a:pos x="193" y="452"/>
                </a:cxn>
                <a:cxn ang="0">
                  <a:pos x="208" y="392"/>
                </a:cxn>
                <a:cxn ang="0">
                  <a:pos x="219" y="360"/>
                </a:cxn>
                <a:cxn ang="0">
                  <a:pos x="220" y="360"/>
                </a:cxn>
                <a:cxn ang="0">
                  <a:pos x="225" y="389"/>
                </a:cxn>
                <a:cxn ang="0">
                  <a:pos x="228" y="434"/>
                </a:cxn>
                <a:cxn ang="0">
                  <a:pos x="226" y="444"/>
                </a:cxn>
                <a:cxn ang="0">
                  <a:pos x="213" y="473"/>
                </a:cxn>
                <a:cxn ang="0">
                  <a:pos x="205" y="491"/>
                </a:cxn>
                <a:cxn ang="0">
                  <a:pos x="205" y="500"/>
                </a:cxn>
                <a:cxn ang="0">
                  <a:pos x="207" y="501"/>
                </a:cxn>
                <a:cxn ang="0">
                  <a:pos x="219" y="506"/>
                </a:cxn>
                <a:cxn ang="0">
                  <a:pos x="235" y="498"/>
                </a:cxn>
                <a:cxn ang="0">
                  <a:pos x="252" y="473"/>
                </a:cxn>
                <a:cxn ang="0">
                  <a:pos x="268" y="428"/>
                </a:cxn>
                <a:cxn ang="0">
                  <a:pos x="274" y="398"/>
                </a:cxn>
                <a:cxn ang="0">
                  <a:pos x="276" y="339"/>
                </a:cxn>
                <a:cxn ang="0">
                  <a:pos x="271" y="286"/>
                </a:cxn>
                <a:cxn ang="0">
                  <a:pos x="258" y="215"/>
                </a:cxn>
                <a:cxn ang="0">
                  <a:pos x="252" y="190"/>
                </a:cxn>
                <a:cxn ang="0">
                  <a:pos x="217" y="94"/>
                </a:cxn>
                <a:cxn ang="0">
                  <a:pos x="183" y="15"/>
                </a:cxn>
                <a:cxn ang="0">
                  <a:pos x="163" y="10"/>
                </a:cxn>
                <a:cxn ang="0">
                  <a:pos x="116" y="1"/>
                </a:cxn>
                <a:cxn ang="0">
                  <a:pos x="56" y="0"/>
                </a:cxn>
                <a:cxn ang="0">
                  <a:pos x="26" y="3"/>
                </a:cxn>
                <a:cxn ang="0">
                  <a:pos x="0" y="12"/>
                </a:cxn>
              </a:cxnLst>
              <a:rect l="0" t="0" r="r" b="b"/>
              <a:pathLst>
                <a:path w="276" h="522">
                  <a:moveTo>
                    <a:pt x="0" y="12"/>
                  </a:moveTo>
                  <a:lnTo>
                    <a:pt x="0" y="12"/>
                  </a:lnTo>
                  <a:lnTo>
                    <a:pt x="21" y="39"/>
                  </a:lnTo>
                  <a:lnTo>
                    <a:pt x="39" y="63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0" y="98"/>
                  </a:lnTo>
                  <a:lnTo>
                    <a:pt x="63" y="112"/>
                  </a:lnTo>
                  <a:lnTo>
                    <a:pt x="66" y="128"/>
                  </a:lnTo>
                  <a:lnTo>
                    <a:pt x="66" y="146"/>
                  </a:lnTo>
                  <a:lnTo>
                    <a:pt x="66" y="181"/>
                  </a:lnTo>
                  <a:lnTo>
                    <a:pt x="65" y="211"/>
                  </a:lnTo>
                  <a:lnTo>
                    <a:pt x="65" y="211"/>
                  </a:lnTo>
                  <a:lnTo>
                    <a:pt x="63" y="251"/>
                  </a:lnTo>
                  <a:lnTo>
                    <a:pt x="59" y="309"/>
                  </a:lnTo>
                  <a:lnTo>
                    <a:pt x="59" y="339"/>
                  </a:lnTo>
                  <a:lnTo>
                    <a:pt x="60" y="368"/>
                  </a:lnTo>
                  <a:lnTo>
                    <a:pt x="63" y="393"/>
                  </a:lnTo>
                  <a:lnTo>
                    <a:pt x="65" y="402"/>
                  </a:lnTo>
                  <a:lnTo>
                    <a:pt x="69" y="411"/>
                  </a:lnTo>
                  <a:lnTo>
                    <a:pt x="69" y="411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7"/>
                  </a:lnTo>
                  <a:lnTo>
                    <a:pt x="83" y="414"/>
                  </a:lnTo>
                  <a:lnTo>
                    <a:pt x="86" y="410"/>
                  </a:lnTo>
                  <a:lnTo>
                    <a:pt x="89" y="396"/>
                  </a:lnTo>
                  <a:lnTo>
                    <a:pt x="98" y="362"/>
                  </a:lnTo>
                  <a:lnTo>
                    <a:pt x="102" y="345"/>
                  </a:lnTo>
                  <a:lnTo>
                    <a:pt x="105" y="338"/>
                  </a:lnTo>
                  <a:lnTo>
                    <a:pt x="110" y="333"/>
                  </a:lnTo>
                  <a:lnTo>
                    <a:pt x="110" y="333"/>
                  </a:lnTo>
                  <a:lnTo>
                    <a:pt x="105" y="393"/>
                  </a:lnTo>
                  <a:lnTo>
                    <a:pt x="102" y="465"/>
                  </a:lnTo>
                  <a:lnTo>
                    <a:pt x="102" y="465"/>
                  </a:lnTo>
                  <a:lnTo>
                    <a:pt x="104" y="470"/>
                  </a:lnTo>
                  <a:lnTo>
                    <a:pt x="108" y="474"/>
                  </a:lnTo>
                  <a:lnTo>
                    <a:pt x="110" y="476"/>
                  </a:lnTo>
                  <a:lnTo>
                    <a:pt x="113" y="476"/>
                  </a:lnTo>
                  <a:lnTo>
                    <a:pt x="117" y="476"/>
                  </a:lnTo>
                  <a:lnTo>
                    <a:pt x="120" y="474"/>
                  </a:lnTo>
                  <a:lnTo>
                    <a:pt x="125" y="470"/>
                  </a:lnTo>
                  <a:lnTo>
                    <a:pt x="128" y="465"/>
                  </a:lnTo>
                  <a:lnTo>
                    <a:pt x="132" y="458"/>
                  </a:lnTo>
                  <a:lnTo>
                    <a:pt x="137" y="449"/>
                  </a:lnTo>
                  <a:lnTo>
                    <a:pt x="141" y="437"/>
                  </a:lnTo>
                  <a:lnTo>
                    <a:pt x="146" y="422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3" y="414"/>
                  </a:lnTo>
                  <a:lnTo>
                    <a:pt x="150" y="444"/>
                  </a:lnTo>
                  <a:lnTo>
                    <a:pt x="147" y="479"/>
                  </a:lnTo>
                  <a:lnTo>
                    <a:pt x="147" y="479"/>
                  </a:lnTo>
                  <a:lnTo>
                    <a:pt x="146" y="494"/>
                  </a:lnTo>
                  <a:lnTo>
                    <a:pt x="147" y="507"/>
                  </a:lnTo>
                  <a:lnTo>
                    <a:pt x="150" y="513"/>
                  </a:lnTo>
                  <a:lnTo>
                    <a:pt x="151" y="518"/>
                  </a:lnTo>
                  <a:lnTo>
                    <a:pt x="154" y="521"/>
                  </a:lnTo>
                  <a:lnTo>
                    <a:pt x="159" y="522"/>
                  </a:lnTo>
                  <a:lnTo>
                    <a:pt x="162" y="521"/>
                  </a:lnTo>
                  <a:lnTo>
                    <a:pt x="166" y="519"/>
                  </a:lnTo>
                  <a:lnTo>
                    <a:pt x="171" y="515"/>
                  </a:lnTo>
                  <a:lnTo>
                    <a:pt x="175" y="507"/>
                  </a:lnTo>
                  <a:lnTo>
                    <a:pt x="180" y="498"/>
                  </a:lnTo>
                  <a:lnTo>
                    <a:pt x="184" y="485"/>
                  </a:lnTo>
                  <a:lnTo>
                    <a:pt x="189" y="470"/>
                  </a:lnTo>
                  <a:lnTo>
                    <a:pt x="193" y="452"/>
                  </a:lnTo>
                  <a:lnTo>
                    <a:pt x="193" y="452"/>
                  </a:lnTo>
                  <a:lnTo>
                    <a:pt x="208" y="392"/>
                  </a:lnTo>
                  <a:lnTo>
                    <a:pt x="216" y="365"/>
                  </a:lnTo>
                  <a:lnTo>
                    <a:pt x="219" y="360"/>
                  </a:lnTo>
                  <a:lnTo>
                    <a:pt x="220" y="359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25" y="389"/>
                  </a:lnTo>
                  <a:lnTo>
                    <a:pt x="226" y="413"/>
                  </a:lnTo>
                  <a:lnTo>
                    <a:pt x="228" y="434"/>
                  </a:lnTo>
                  <a:lnTo>
                    <a:pt x="228" y="434"/>
                  </a:lnTo>
                  <a:lnTo>
                    <a:pt x="226" y="444"/>
                  </a:lnTo>
                  <a:lnTo>
                    <a:pt x="222" y="453"/>
                  </a:lnTo>
                  <a:lnTo>
                    <a:pt x="213" y="473"/>
                  </a:lnTo>
                  <a:lnTo>
                    <a:pt x="208" y="482"/>
                  </a:lnTo>
                  <a:lnTo>
                    <a:pt x="205" y="491"/>
                  </a:lnTo>
                  <a:lnTo>
                    <a:pt x="204" y="497"/>
                  </a:lnTo>
                  <a:lnTo>
                    <a:pt x="205" y="500"/>
                  </a:lnTo>
                  <a:lnTo>
                    <a:pt x="207" y="501"/>
                  </a:lnTo>
                  <a:lnTo>
                    <a:pt x="207" y="501"/>
                  </a:lnTo>
                  <a:lnTo>
                    <a:pt x="213" y="504"/>
                  </a:lnTo>
                  <a:lnTo>
                    <a:pt x="219" y="506"/>
                  </a:lnTo>
                  <a:lnTo>
                    <a:pt x="226" y="503"/>
                  </a:lnTo>
                  <a:lnTo>
                    <a:pt x="235" y="498"/>
                  </a:lnTo>
                  <a:lnTo>
                    <a:pt x="243" y="488"/>
                  </a:lnTo>
                  <a:lnTo>
                    <a:pt x="252" y="473"/>
                  </a:lnTo>
                  <a:lnTo>
                    <a:pt x="261" y="453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4" y="398"/>
                  </a:lnTo>
                  <a:lnTo>
                    <a:pt x="276" y="369"/>
                  </a:lnTo>
                  <a:lnTo>
                    <a:pt x="276" y="339"/>
                  </a:lnTo>
                  <a:lnTo>
                    <a:pt x="274" y="312"/>
                  </a:lnTo>
                  <a:lnTo>
                    <a:pt x="271" y="286"/>
                  </a:lnTo>
                  <a:lnTo>
                    <a:pt x="267" y="260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52" y="190"/>
                  </a:lnTo>
                  <a:lnTo>
                    <a:pt x="241" y="160"/>
                  </a:lnTo>
                  <a:lnTo>
                    <a:pt x="217" y="94"/>
                  </a:lnTo>
                  <a:lnTo>
                    <a:pt x="193" y="3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63" y="10"/>
                  </a:lnTo>
                  <a:lnTo>
                    <a:pt x="143" y="6"/>
                  </a:lnTo>
                  <a:lnTo>
                    <a:pt x="116" y="1"/>
                  </a:lnTo>
                  <a:lnTo>
                    <a:pt x="86" y="0"/>
                  </a:lnTo>
                  <a:lnTo>
                    <a:pt x="56" y="0"/>
                  </a:lnTo>
                  <a:lnTo>
                    <a:pt x="41" y="1"/>
                  </a:lnTo>
                  <a:lnTo>
                    <a:pt x="26" y="3"/>
                  </a:lnTo>
                  <a:lnTo>
                    <a:pt x="14" y="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1466" y="2202"/>
              <a:ext cx="137" cy="26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9" y="63"/>
                </a:cxn>
                <a:cxn ang="0">
                  <a:pos x="56" y="86"/>
                </a:cxn>
                <a:cxn ang="0">
                  <a:pos x="63" y="112"/>
                </a:cxn>
                <a:cxn ang="0">
                  <a:pos x="66" y="146"/>
                </a:cxn>
                <a:cxn ang="0">
                  <a:pos x="65" y="211"/>
                </a:cxn>
                <a:cxn ang="0">
                  <a:pos x="63" y="251"/>
                </a:cxn>
                <a:cxn ang="0">
                  <a:pos x="59" y="339"/>
                </a:cxn>
                <a:cxn ang="0">
                  <a:pos x="63" y="393"/>
                </a:cxn>
                <a:cxn ang="0">
                  <a:pos x="69" y="411"/>
                </a:cxn>
                <a:cxn ang="0">
                  <a:pos x="72" y="416"/>
                </a:cxn>
                <a:cxn ang="0">
                  <a:pos x="78" y="419"/>
                </a:cxn>
                <a:cxn ang="0">
                  <a:pos x="83" y="414"/>
                </a:cxn>
                <a:cxn ang="0">
                  <a:pos x="89" y="396"/>
                </a:cxn>
                <a:cxn ang="0">
                  <a:pos x="102" y="345"/>
                </a:cxn>
                <a:cxn ang="0">
                  <a:pos x="110" y="333"/>
                </a:cxn>
                <a:cxn ang="0">
                  <a:pos x="105" y="393"/>
                </a:cxn>
                <a:cxn ang="0">
                  <a:pos x="102" y="465"/>
                </a:cxn>
                <a:cxn ang="0">
                  <a:pos x="108" y="474"/>
                </a:cxn>
                <a:cxn ang="0">
                  <a:pos x="113" y="476"/>
                </a:cxn>
                <a:cxn ang="0">
                  <a:pos x="120" y="474"/>
                </a:cxn>
                <a:cxn ang="0">
                  <a:pos x="128" y="465"/>
                </a:cxn>
                <a:cxn ang="0">
                  <a:pos x="137" y="449"/>
                </a:cxn>
                <a:cxn ang="0">
                  <a:pos x="146" y="422"/>
                </a:cxn>
                <a:cxn ang="0">
                  <a:pos x="153" y="383"/>
                </a:cxn>
                <a:cxn ang="0">
                  <a:pos x="150" y="444"/>
                </a:cxn>
                <a:cxn ang="0">
                  <a:pos x="147" y="479"/>
                </a:cxn>
                <a:cxn ang="0">
                  <a:pos x="147" y="507"/>
                </a:cxn>
                <a:cxn ang="0">
                  <a:pos x="151" y="518"/>
                </a:cxn>
                <a:cxn ang="0">
                  <a:pos x="159" y="522"/>
                </a:cxn>
                <a:cxn ang="0">
                  <a:pos x="166" y="519"/>
                </a:cxn>
                <a:cxn ang="0">
                  <a:pos x="175" y="507"/>
                </a:cxn>
                <a:cxn ang="0">
                  <a:pos x="184" y="485"/>
                </a:cxn>
                <a:cxn ang="0">
                  <a:pos x="193" y="452"/>
                </a:cxn>
                <a:cxn ang="0">
                  <a:pos x="208" y="392"/>
                </a:cxn>
                <a:cxn ang="0">
                  <a:pos x="219" y="360"/>
                </a:cxn>
                <a:cxn ang="0">
                  <a:pos x="220" y="360"/>
                </a:cxn>
                <a:cxn ang="0">
                  <a:pos x="225" y="389"/>
                </a:cxn>
                <a:cxn ang="0">
                  <a:pos x="228" y="434"/>
                </a:cxn>
                <a:cxn ang="0">
                  <a:pos x="226" y="444"/>
                </a:cxn>
                <a:cxn ang="0">
                  <a:pos x="213" y="473"/>
                </a:cxn>
                <a:cxn ang="0">
                  <a:pos x="205" y="491"/>
                </a:cxn>
                <a:cxn ang="0">
                  <a:pos x="205" y="500"/>
                </a:cxn>
                <a:cxn ang="0">
                  <a:pos x="207" y="501"/>
                </a:cxn>
                <a:cxn ang="0">
                  <a:pos x="219" y="506"/>
                </a:cxn>
                <a:cxn ang="0">
                  <a:pos x="235" y="498"/>
                </a:cxn>
                <a:cxn ang="0">
                  <a:pos x="252" y="473"/>
                </a:cxn>
                <a:cxn ang="0">
                  <a:pos x="268" y="428"/>
                </a:cxn>
                <a:cxn ang="0">
                  <a:pos x="274" y="398"/>
                </a:cxn>
                <a:cxn ang="0">
                  <a:pos x="276" y="339"/>
                </a:cxn>
                <a:cxn ang="0">
                  <a:pos x="271" y="286"/>
                </a:cxn>
                <a:cxn ang="0">
                  <a:pos x="258" y="215"/>
                </a:cxn>
                <a:cxn ang="0">
                  <a:pos x="252" y="190"/>
                </a:cxn>
                <a:cxn ang="0">
                  <a:pos x="217" y="94"/>
                </a:cxn>
                <a:cxn ang="0">
                  <a:pos x="183" y="15"/>
                </a:cxn>
                <a:cxn ang="0">
                  <a:pos x="163" y="10"/>
                </a:cxn>
                <a:cxn ang="0">
                  <a:pos x="116" y="1"/>
                </a:cxn>
                <a:cxn ang="0">
                  <a:pos x="56" y="0"/>
                </a:cxn>
                <a:cxn ang="0">
                  <a:pos x="26" y="3"/>
                </a:cxn>
                <a:cxn ang="0">
                  <a:pos x="0" y="12"/>
                </a:cxn>
              </a:cxnLst>
              <a:rect l="0" t="0" r="r" b="b"/>
              <a:pathLst>
                <a:path w="276" h="522">
                  <a:moveTo>
                    <a:pt x="0" y="12"/>
                  </a:moveTo>
                  <a:lnTo>
                    <a:pt x="0" y="12"/>
                  </a:lnTo>
                  <a:lnTo>
                    <a:pt x="21" y="39"/>
                  </a:lnTo>
                  <a:lnTo>
                    <a:pt x="39" y="63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0" y="98"/>
                  </a:lnTo>
                  <a:lnTo>
                    <a:pt x="63" y="112"/>
                  </a:lnTo>
                  <a:lnTo>
                    <a:pt x="66" y="128"/>
                  </a:lnTo>
                  <a:lnTo>
                    <a:pt x="66" y="146"/>
                  </a:lnTo>
                  <a:lnTo>
                    <a:pt x="66" y="181"/>
                  </a:lnTo>
                  <a:lnTo>
                    <a:pt x="65" y="211"/>
                  </a:lnTo>
                  <a:lnTo>
                    <a:pt x="65" y="211"/>
                  </a:lnTo>
                  <a:lnTo>
                    <a:pt x="63" y="251"/>
                  </a:lnTo>
                  <a:lnTo>
                    <a:pt x="59" y="309"/>
                  </a:lnTo>
                  <a:lnTo>
                    <a:pt x="59" y="339"/>
                  </a:lnTo>
                  <a:lnTo>
                    <a:pt x="60" y="368"/>
                  </a:lnTo>
                  <a:lnTo>
                    <a:pt x="63" y="393"/>
                  </a:lnTo>
                  <a:lnTo>
                    <a:pt x="65" y="402"/>
                  </a:lnTo>
                  <a:lnTo>
                    <a:pt x="69" y="411"/>
                  </a:lnTo>
                  <a:lnTo>
                    <a:pt x="69" y="411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7"/>
                  </a:lnTo>
                  <a:lnTo>
                    <a:pt x="83" y="414"/>
                  </a:lnTo>
                  <a:lnTo>
                    <a:pt x="86" y="410"/>
                  </a:lnTo>
                  <a:lnTo>
                    <a:pt x="89" y="396"/>
                  </a:lnTo>
                  <a:lnTo>
                    <a:pt x="98" y="362"/>
                  </a:lnTo>
                  <a:lnTo>
                    <a:pt x="102" y="345"/>
                  </a:lnTo>
                  <a:lnTo>
                    <a:pt x="105" y="338"/>
                  </a:lnTo>
                  <a:lnTo>
                    <a:pt x="110" y="333"/>
                  </a:lnTo>
                  <a:lnTo>
                    <a:pt x="110" y="333"/>
                  </a:lnTo>
                  <a:lnTo>
                    <a:pt x="105" y="393"/>
                  </a:lnTo>
                  <a:lnTo>
                    <a:pt x="102" y="465"/>
                  </a:lnTo>
                  <a:lnTo>
                    <a:pt x="102" y="465"/>
                  </a:lnTo>
                  <a:lnTo>
                    <a:pt x="104" y="470"/>
                  </a:lnTo>
                  <a:lnTo>
                    <a:pt x="108" y="474"/>
                  </a:lnTo>
                  <a:lnTo>
                    <a:pt x="110" y="476"/>
                  </a:lnTo>
                  <a:lnTo>
                    <a:pt x="113" y="476"/>
                  </a:lnTo>
                  <a:lnTo>
                    <a:pt x="117" y="476"/>
                  </a:lnTo>
                  <a:lnTo>
                    <a:pt x="120" y="474"/>
                  </a:lnTo>
                  <a:lnTo>
                    <a:pt x="125" y="470"/>
                  </a:lnTo>
                  <a:lnTo>
                    <a:pt x="128" y="465"/>
                  </a:lnTo>
                  <a:lnTo>
                    <a:pt x="132" y="458"/>
                  </a:lnTo>
                  <a:lnTo>
                    <a:pt x="137" y="449"/>
                  </a:lnTo>
                  <a:lnTo>
                    <a:pt x="141" y="437"/>
                  </a:lnTo>
                  <a:lnTo>
                    <a:pt x="146" y="422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3" y="414"/>
                  </a:lnTo>
                  <a:lnTo>
                    <a:pt x="150" y="444"/>
                  </a:lnTo>
                  <a:lnTo>
                    <a:pt x="147" y="479"/>
                  </a:lnTo>
                  <a:lnTo>
                    <a:pt x="147" y="479"/>
                  </a:lnTo>
                  <a:lnTo>
                    <a:pt x="146" y="494"/>
                  </a:lnTo>
                  <a:lnTo>
                    <a:pt x="147" y="507"/>
                  </a:lnTo>
                  <a:lnTo>
                    <a:pt x="150" y="513"/>
                  </a:lnTo>
                  <a:lnTo>
                    <a:pt x="151" y="518"/>
                  </a:lnTo>
                  <a:lnTo>
                    <a:pt x="154" y="521"/>
                  </a:lnTo>
                  <a:lnTo>
                    <a:pt x="159" y="522"/>
                  </a:lnTo>
                  <a:lnTo>
                    <a:pt x="162" y="521"/>
                  </a:lnTo>
                  <a:lnTo>
                    <a:pt x="166" y="519"/>
                  </a:lnTo>
                  <a:lnTo>
                    <a:pt x="171" y="515"/>
                  </a:lnTo>
                  <a:lnTo>
                    <a:pt x="175" y="507"/>
                  </a:lnTo>
                  <a:lnTo>
                    <a:pt x="180" y="498"/>
                  </a:lnTo>
                  <a:lnTo>
                    <a:pt x="184" y="485"/>
                  </a:lnTo>
                  <a:lnTo>
                    <a:pt x="189" y="470"/>
                  </a:lnTo>
                  <a:lnTo>
                    <a:pt x="193" y="452"/>
                  </a:lnTo>
                  <a:lnTo>
                    <a:pt x="193" y="452"/>
                  </a:lnTo>
                  <a:lnTo>
                    <a:pt x="208" y="392"/>
                  </a:lnTo>
                  <a:lnTo>
                    <a:pt x="216" y="365"/>
                  </a:lnTo>
                  <a:lnTo>
                    <a:pt x="219" y="360"/>
                  </a:lnTo>
                  <a:lnTo>
                    <a:pt x="220" y="359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25" y="389"/>
                  </a:lnTo>
                  <a:lnTo>
                    <a:pt x="226" y="413"/>
                  </a:lnTo>
                  <a:lnTo>
                    <a:pt x="228" y="434"/>
                  </a:lnTo>
                  <a:lnTo>
                    <a:pt x="228" y="434"/>
                  </a:lnTo>
                  <a:lnTo>
                    <a:pt x="226" y="444"/>
                  </a:lnTo>
                  <a:lnTo>
                    <a:pt x="222" y="453"/>
                  </a:lnTo>
                  <a:lnTo>
                    <a:pt x="213" y="473"/>
                  </a:lnTo>
                  <a:lnTo>
                    <a:pt x="208" y="482"/>
                  </a:lnTo>
                  <a:lnTo>
                    <a:pt x="205" y="491"/>
                  </a:lnTo>
                  <a:lnTo>
                    <a:pt x="204" y="497"/>
                  </a:lnTo>
                  <a:lnTo>
                    <a:pt x="205" y="500"/>
                  </a:lnTo>
                  <a:lnTo>
                    <a:pt x="207" y="501"/>
                  </a:lnTo>
                  <a:lnTo>
                    <a:pt x="207" y="501"/>
                  </a:lnTo>
                  <a:lnTo>
                    <a:pt x="213" y="504"/>
                  </a:lnTo>
                  <a:lnTo>
                    <a:pt x="219" y="506"/>
                  </a:lnTo>
                  <a:lnTo>
                    <a:pt x="226" y="503"/>
                  </a:lnTo>
                  <a:lnTo>
                    <a:pt x="235" y="498"/>
                  </a:lnTo>
                  <a:lnTo>
                    <a:pt x="243" y="488"/>
                  </a:lnTo>
                  <a:lnTo>
                    <a:pt x="252" y="473"/>
                  </a:lnTo>
                  <a:lnTo>
                    <a:pt x="261" y="453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4" y="398"/>
                  </a:lnTo>
                  <a:lnTo>
                    <a:pt x="276" y="369"/>
                  </a:lnTo>
                  <a:lnTo>
                    <a:pt x="276" y="339"/>
                  </a:lnTo>
                  <a:lnTo>
                    <a:pt x="274" y="312"/>
                  </a:lnTo>
                  <a:lnTo>
                    <a:pt x="271" y="286"/>
                  </a:lnTo>
                  <a:lnTo>
                    <a:pt x="267" y="260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52" y="190"/>
                  </a:lnTo>
                  <a:lnTo>
                    <a:pt x="241" y="160"/>
                  </a:lnTo>
                  <a:lnTo>
                    <a:pt x="217" y="94"/>
                  </a:lnTo>
                  <a:lnTo>
                    <a:pt x="193" y="3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63" y="10"/>
                  </a:lnTo>
                  <a:lnTo>
                    <a:pt x="143" y="6"/>
                  </a:lnTo>
                  <a:lnTo>
                    <a:pt x="116" y="1"/>
                  </a:lnTo>
                  <a:lnTo>
                    <a:pt x="86" y="0"/>
                  </a:lnTo>
                  <a:lnTo>
                    <a:pt x="56" y="0"/>
                  </a:lnTo>
                  <a:lnTo>
                    <a:pt x="41" y="1"/>
                  </a:lnTo>
                  <a:lnTo>
                    <a:pt x="26" y="3"/>
                  </a:lnTo>
                  <a:lnTo>
                    <a:pt x="14" y="7"/>
                  </a:lnTo>
                  <a:lnTo>
                    <a:pt x="0" y="1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1750" y="2195"/>
              <a:ext cx="191" cy="277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157" y="86"/>
                </a:cxn>
                <a:cxn ang="0">
                  <a:pos x="132" y="118"/>
                </a:cxn>
                <a:cxn ang="0">
                  <a:pos x="118" y="140"/>
                </a:cxn>
                <a:cxn ang="0">
                  <a:pos x="91" y="185"/>
                </a:cxn>
                <a:cxn ang="0">
                  <a:pos x="78" y="206"/>
                </a:cxn>
                <a:cxn ang="0">
                  <a:pos x="46" y="251"/>
                </a:cxn>
                <a:cxn ang="0">
                  <a:pos x="34" y="272"/>
                </a:cxn>
                <a:cxn ang="0">
                  <a:pos x="30" y="290"/>
                </a:cxn>
                <a:cxn ang="0">
                  <a:pos x="28" y="299"/>
                </a:cxn>
                <a:cxn ang="0">
                  <a:pos x="15" y="341"/>
                </a:cxn>
                <a:cxn ang="0">
                  <a:pos x="2" y="386"/>
                </a:cxn>
                <a:cxn ang="0">
                  <a:pos x="0" y="398"/>
                </a:cxn>
                <a:cxn ang="0">
                  <a:pos x="5" y="431"/>
                </a:cxn>
                <a:cxn ang="0">
                  <a:pos x="16" y="473"/>
                </a:cxn>
                <a:cxn ang="0">
                  <a:pos x="31" y="510"/>
                </a:cxn>
                <a:cxn ang="0">
                  <a:pos x="43" y="528"/>
                </a:cxn>
                <a:cxn ang="0">
                  <a:pos x="48" y="531"/>
                </a:cxn>
                <a:cxn ang="0">
                  <a:pos x="60" y="533"/>
                </a:cxn>
                <a:cxn ang="0">
                  <a:pos x="66" y="525"/>
                </a:cxn>
                <a:cxn ang="0">
                  <a:pos x="70" y="513"/>
                </a:cxn>
                <a:cxn ang="0">
                  <a:pos x="75" y="521"/>
                </a:cxn>
                <a:cxn ang="0">
                  <a:pos x="93" y="543"/>
                </a:cxn>
                <a:cxn ang="0">
                  <a:pos x="106" y="554"/>
                </a:cxn>
                <a:cxn ang="0">
                  <a:pos x="111" y="554"/>
                </a:cxn>
                <a:cxn ang="0">
                  <a:pos x="117" y="552"/>
                </a:cxn>
                <a:cxn ang="0">
                  <a:pos x="129" y="543"/>
                </a:cxn>
                <a:cxn ang="0">
                  <a:pos x="135" y="534"/>
                </a:cxn>
                <a:cxn ang="0">
                  <a:pos x="154" y="530"/>
                </a:cxn>
                <a:cxn ang="0">
                  <a:pos x="166" y="522"/>
                </a:cxn>
                <a:cxn ang="0">
                  <a:pos x="172" y="510"/>
                </a:cxn>
                <a:cxn ang="0">
                  <a:pos x="174" y="504"/>
                </a:cxn>
                <a:cxn ang="0">
                  <a:pos x="183" y="488"/>
                </a:cxn>
                <a:cxn ang="0">
                  <a:pos x="189" y="470"/>
                </a:cxn>
                <a:cxn ang="0">
                  <a:pos x="186" y="440"/>
                </a:cxn>
                <a:cxn ang="0">
                  <a:pos x="183" y="419"/>
                </a:cxn>
                <a:cxn ang="0">
                  <a:pos x="183" y="378"/>
                </a:cxn>
                <a:cxn ang="0">
                  <a:pos x="187" y="342"/>
                </a:cxn>
                <a:cxn ang="0">
                  <a:pos x="193" y="319"/>
                </a:cxn>
                <a:cxn ang="0">
                  <a:pos x="196" y="311"/>
                </a:cxn>
                <a:cxn ang="0">
                  <a:pos x="220" y="275"/>
                </a:cxn>
                <a:cxn ang="0">
                  <a:pos x="233" y="250"/>
                </a:cxn>
                <a:cxn ang="0">
                  <a:pos x="239" y="226"/>
                </a:cxn>
                <a:cxn ang="0">
                  <a:pos x="241" y="199"/>
                </a:cxn>
                <a:cxn ang="0">
                  <a:pos x="244" y="167"/>
                </a:cxn>
                <a:cxn ang="0">
                  <a:pos x="253" y="140"/>
                </a:cxn>
                <a:cxn ang="0">
                  <a:pos x="260" y="131"/>
                </a:cxn>
                <a:cxn ang="0">
                  <a:pos x="271" y="124"/>
                </a:cxn>
                <a:cxn ang="0">
                  <a:pos x="301" y="113"/>
                </a:cxn>
                <a:cxn ang="0">
                  <a:pos x="382" y="81"/>
                </a:cxn>
                <a:cxn ang="0">
                  <a:pos x="382" y="78"/>
                </a:cxn>
                <a:cxn ang="0">
                  <a:pos x="373" y="61"/>
                </a:cxn>
                <a:cxn ang="0">
                  <a:pos x="353" y="43"/>
                </a:cxn>
                <a:cxn ang="0">
                  <a:pos x="332" y="28"/>
                </a:cxn>
                <a:cxn ang="0">
                  <a:pos x="304" y="16"/>
                </a:cxn>
                <a:cxn ang="0">
                  <a:pos x="263" y="4"/>
                </a:cxn>
              </a:cxnLst>
              <a:rect l="0" t="0" r="r" b="b"/>
              <a:pathLst>
                <a:path w="382" h="554">
                  <a:moveTo>
                    <a:pt x="239" y="0"/>
                  </a:moveTo>
                  <a:lnTo>
                    <a:pt x="239" y="0"/>
                  </a:lnTo>
                  <a:lnTo>
                    <a:pt x="193" y="48"/>
                  </a:lnTo>
                  <a:lnTo>
                    <a:pt x="157" y="86"/>
                  </a:lnTo>
                  <a:lnTo>
                    <a:pt x="142" y="104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18" y="140"/>
                  </a:lnTo>
                  <a:lnTo>
                    <a:pt x="105" y="163"/>
                  </a:lnTo>
                  <a:lnTo>
                    <a:pt x="91" y="185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61" y="227"/>
                  </a:lnTo>
                  <a:lnTo>
                    <a:pt x="46" y="251"/>
                  </a:lnTo>
                  <a:lnTo>
                    <a:pt x="40" y="262"/>
                  </a:lnTo>
                  <a:lnTo>
                    <a:pt x="34" y="272"/>
                  </a:lnTo>
                  <a:lnTo>
                    <a:pt x="31" y="283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8" y="299"/>
                  </a:lnTo>
                  <a:lnTo>
                    <a:pt x="25" y="311"/>
                  </a:lnTo>
                  <a:lnTo>
                    <a:pt x="15" y="341"/>
                  </a:lnTo>
                  <a:lnTo>
                    <a:pt x="5" y="371"/>
                  </a:lnTo>
                  <a:lnTo>
                    <a:pt x="2" y="386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2" y="413"/>
                  </a:lnTo>
                  <a:lnTo>
                    <a:pt x="5" y="431"/>
                  </a:lnTo>
                  <a:lnTo>
                    <a:pt x="9" y="450"/>
                  </a:lnTo>
                  <a:lnTo>
                    <a:pt x="16" y="473"/>
                  </a:lnTo>
                  <a:lnTo>
                    <a:pt x="24" y="492"/>
                  </a:lnTo>
                  <a:lnTo>
                    <a:pt x="31" y="510"/>
                  </a:lnTo>
                  <a:lnTo>
                    <a:pt x="39" y="524"/>
                  </a:lnTo>
                  <a:lnTo>
                    <a:pt x="43" y="528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4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6" y="525"/>
                  </a:lnTo>
                  <a:lnTo>
                    <a:pt x="70" y="518"/>
                  </a:lnTo>
                  <a:lnTo>
                    <a:pt x="70" y="513"/>
                  </a:lnTo>
                  <a:lnTo>
                    <a:pt x="70" y="513"/>
                  </a:lnTo>
                  <a:lnTo>
                    <a:pt x="75" y="521"/>
                  </a:lnTo>
                  <a:lnTo>
                    <a:pt x="85" y="536"/>
                  </a:lnTo>
                  <a:lnTo>
                    <a:pt x="93" y="543"/>
                  </a:lnTo>
                  <a:lnTo>
                    <a:pt x="99" y="549"/>
                  </a:lnTo>
                  <a:lnTo>
                    <a:pt x="106" y="554"/>
                  </a:lnTo>
                  <a:lnTo>
                    <a:pt x="109" y="554"/>
                  </a:lnTo>
                  <a:lnTo>
                    <a:pt x="111" y="554"/>
                  </a:lnTo>
                  <a:lnTo>
                    <a:pt x="111" y="554"/>
                  </a:lnTo>
                  <a:lnTo>
                    <a:pt x="117" y="552"/>
                  </a:lnTo>
                  <a:lnTo>
                    <a:pt x="121" y="549"/>
                  </a:lnTo>
                  <a:lnTo>
                    <a:pt x="129" y="543"/>
                  </a:lnTo>
                  <a:lnTo>
                    <a:pt x="135" y="534"/>
                  </a:lnTo>
                  <a:lnTo>
                    <a:pt x="135" y="534"/>
                  </a:lnTo>
                  <a:lnTo>
                    <a:pt x="141" y="533"/>
                  </a:lnTo>
                  <a:lnTo>
                    <a:pt x="154" y="530"/>
                  </a:lnTo>
                  <a:lnTo>
                    <a:pt x="160" y="527"/>
                  </a:lnTo>
                  <a:lnTo>
                    <a:pt x="166" y="522"/>
                  </a:lnTo>
                  <a:lnTo>
                    <a:pt x="171" y="518"/>
                  </a:lnTo>
                  <a:lnTo>
                    <a:pt x="172" y="510"/>
                  </a:lnTo>
                  <a:lnTo>
                    <a:pt x="172" y="510"/>
                  </a:lnTo>
                  <a:lnTo>
                    <a:pt x="174" y="504"/>
                  </a:lnTo>
                  <a:lnTo>
                    <a:pt x="175" y="498"/>
                  </a:lnTo>
                  <a:lnTo>
                    <a:pt x="183" y="488"/>
                  </a:lnTo>
                  <a:lnTo>
                    <a:pt x="186" y="480"/>
                  </a:lnTo>
                  <a:lnTo>
                    <a:pt x="189" y="470"/>
                  </a:lnTo>
                  <a:lnTo>
                    <a:pt x="189" y="456"/>
                  </a:lnTo>
                  <a:lnTo>
                    <a:pt x="186" y="440"/>
                  </a:lnTo>
                  <a:lnTo>
                    <a:pt x="186" y="440"/>
                  </a:lnTo>
                  <a:lnTo>
                    <a:pt x="183" y="419"/>
                  </a:lnTo>
                  <a:lnTo>
                    <a:pt x="183" y="398"/>
                  </a:lnTo>
                  <a:lnTo>
                    <a:pt x="183" y="378"/>
                  </a:lnTo>
                  <a:lnTo>
                    <a:pt x="184" y="359"/>
                  </a:lnTo>
                  <a:lnTo>
                    <a:pt x="187" y="342"/>
                  </a:lnTo>
                  <a:lnTo>
                    <a:pt x="190" y="329"/>
                  </a:lnTo>
                  <a:lnTo>
                    <a:pt x="193" y="319"/>
                  </a:lnTo>
                  <a:lnTo>
                    <a:pt x="196" y="311"/>
                  </a:lnTo>
                  <a:lnTo>
                    <a:pt x="196" y="311"/>
                  </a:lnTo>
                  <a:lnTo>
                    <a:pt x="205" y="296"/>
                  </a:lnTo>
                  <a:lnTo>
                    <a:pt x="220" y="275"/>
                  </a:lnTo>
                  <a:lnTo>
                    <a:pt x="227" y="263"/>
                  </a:lnTo>
                  <a:lnTo>
                    <a:pt x="233" y="250"/>
                  </a:lnTo>
                  <a:lnTo>
                    <a:pt x="238" y="238"/>
                  </a:lnTo>
                  <a:lnTo>
                    <a:pt x="239" y="226"/>
                  </a:lnTo>
                  <a:lnTo>
                    <a:pt x="239" y="226"/>
                  </a:lnTo>
                  <a:lnTo>
                    <a:pt x="241" y="199"/>
                  </a:lnTo>
                  <a:lnTo>
                    <a:pt x="241" y="184"/>
                  </a:lnTo>
                  <a:lnTo>
                    <a:pt x="244" y="167"/>
                  </a:lnTo>
                  <a:lnTo>
                    <a:pt x="247" y="154"/>
                  </a:lnTo>
                  <a:lnTo>
                    <a:pt x="253" y="140"/>
                  </a:lnTo>
                  <a:lnTo>
                    <a:pt x="256" y="136"/>
                  </a:lnTo>
                  <a:lnTo>
                    <a:pt x="260" y="131"/>
                  </a:lnTo>
                  <a:lnTo>
                    <a:pt x="265" y="127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301" y="113"/>
                  </a:lnTo>
                  <a:lnTo>
                    <a:pt x="337" y="98"/>
                  </a:lnTo>
                  <a:lnTo>
                    <a:pt x="382" y="81"/>
                  </a:lnTo>
                  <a:lnTo>
                    <a:pt x="382" y="81"/>
                  </a:lnTo>
                  <a:lnTo>
                    <a:pt x="382" y="78"/>
                  </a:lnTo>
                  <a:lnTo>
                    <a:pt x="379" y="72"/>
                  </a:lnTo>
                  <a:lnTo>
                    <a:pt x="373" y="61"/>
                  </a:lnTo>
                  <a:lnTo>
                    <a:pt x="362" y="49"/>
                  </a:lnTo>
                  <a:lnTo>
                    <a:pt x="353" y="43"/>
                  </a:lnTo>
                  <a:lnTo>
                    <a:pt x="344" y="36"/>
                  </a:lnTo>
                  <a:lnTo>
                    <a:pt x="332" y="28"/>
                  </a:lnTo>
                  <a:lnTo>
                    <a:pt x="319" y="22"/>
                  </a:lnTo>
                  <a:lnTo>
                    <a:pt x="304" y="16"/>
                  </a:lnTo>
                  <a:lnTo>
                    <a:pt x="284" y="10"/>
                  </a:lnTo>
                  <a:lnTo>
                    <a:pt x="263" y="4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1750" y="2195"/>
              <a:ext cx="191" cy="277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157" y="86"/>
                </a:cxn>
                <a:cxn ang="0">
                  <a:pos x="132" y="118"/>
                </a:cxn>
                <a:cxn ang="0">
                  <a:pos x="118" y="140"/>
                </a:cxn>
                <a:cxn ang="0">
                  <a:pos x="91" y="185"/>
                </a:cxn>
                <a:cxn ang="0">
                  <a:pos x="78" y="206"/>
                </a:cxn>
                <a:cxn ang="0">
                  <a:pos x="46" y="251"/>
                </a:cxn>
                <a:cxn ang="0">
                  <a:pos x="34" y="272"/>
                </a:cxn>
                <a:cxn ang="0">
                  <a:pos x="30" y="290"/>
                </a:cxn>
                <a:cxn ang="0">
                  <a:pos x="28" y="299"/>
                </a:cxn>
                <a:cxn ang="0">
                  <a:pos x="15" y="341"/>
                </a:cxn>
                <a:cxn ang="0">
                  <a:pos x="2" y="386"/>
                </a:cxn>
                <a:cxn ang="0">
                  <a:pos x="0" y="398"/>
                </a:cxn>
                <a:cxn ang="0">
                  <a:pos x="5" y="431"/>
                </a:cxn>
                <a:cxn ang="0">
                  <a:pos x="16" y="473"/>
                </a:cxn>
                <a:cxn ang="0">
                  <a:pos x="31" y="510"/>
                </a:cxn>
                <a:cxn ang="0">
                  <a:pos x="43" y="528"/>
                </a:cxn>
                <a:cxn ang="0">
                  <a:pos x="48" y="531"/>
                </a:cxn>
                <a:cxn ang="0">
                  <a:pos x="60" y="533"/>
                </a:cxn>
                <a:cxn ang="0">
                  <a:pos x="66" y="525"/>
                </a:cxn>
                <a:cxn ang="0">
                  <a:pos x="70" y="513"/>
                </a:cxn>
                <a:cxn ang="0">
                  <a:pos x="75" y="521"/>
                </a:cxn>
                <a:cxn ang="0">
                  <a:pos x="93" y="543"/>
                </a:cxn>
                <a:cxn ang="0">
                  <a:pos x="106" y="554"/>
                </a:cxn>
                <a:cxn ang="0">
                  <a:pos x="111" y="554"/>
                </a:cxn>
                <a:cxn ang="0">
                  <a:pos x="117" y="552"/>
                </a:cxn>
                <a:cxn ang="0">
                  <a:pos x="129" y="543"/>
                </a:cxn>
                <a:cxn ang="0">
                  <a:pos x="135" y="534"/>
                </a:cxn>
                <a:cxn ang="0">
                  <a:pos x="154" y="530"/>
                </a:cxn>
                <a:cxn ang="0">
                  <a:pos x="166" y="522"/>
                </a:cxn>
                <a:cxn ang="0">
                  <a:pos x="172" y="510"/>
                </a:cxn>
                <a:cxn ang="0">
                  <a:pos x="174" y="504"/>
                </a:cxn>
                <a:cxn ang="0">
                  <a:pos x="183" y="488"/>
                </a:cxn>
                <a:cxn ang="0">
                  <a:pos x="189" y="470"/>
                </a:cxn>
                <a:cxn ang="0">
                  <a:pos x="186" y="440"/>
                </a:cxn>
                <a:cxn ang="0">
                  <a:pos x="183" y="419"/>
                </a:cxn>
                <a:cxn ang="0">
                  <a:pos x="183" y="378"/>
                </a:cxn>
                <a:cxn ang="0">
                  <a:pos x="187" y="342"/>
                </a:cxn>
                <a:cxn ang="0">
                  <a:pos x="193" y="319"/>
                </a:cxn>
                <a:cxn ang="0">
                  <a:pos x="196" y="311"/>
                </a:cxn>
                <a:cxn ang="0">
                  <a:pos x="220" y="275"/>
                </a:cxn>
                <a:cxn ang="0">
                  <a:pos x="233" y="250"/>
                </a:cxn>
                <a:cxn ang="0">
                  <a:pos x="239" y="226"/>
                </a:cxn>
                <a:cxn ang="0">
                  <a:pos x="241" y="199"/>
                </a:cxn>
                <a:cxn ang="0">
                  <a:pos x="244" y="167"/>
                </a:cxn>
                <a:cxn ang="0">
                  <a:pos x="253" y="140"/>
                </a:cxn>
                <a:cxn ang="0">
                  <a:pos x="260" y="131"/>
                </a:cxn>
                <a:cxn ang="0">
                  <a:pos x="271" y="124"/>
                </a:cxn>
                <a:cxn ang="0">
                  <a:pos x="301" y="113"/>
                </a:cxn>
                <a:cxn ang="0">
                  <a:pos x="382" y="81"/>
                </a:cxn>
                <a:cxn ang="0">
                  <a:pos x="382" y="78"/>
                </a:cxn>
                <a:cxn ang="0">
                  <a:pos x="373" y="61"/>
                </a:cxn>
                <a:cxn ang="0">
                  <a:pos x="353" y="43"/>
                </a:cxn>
                <a:cxn ang="0">
                  <a:pos x="332" y="28"/>
                </a:cxn>
                <a:cxn ang="0">
                  <a:pos x="304" y="16"/>
                </a:cxn>
                <a:cxn ang="0">
                  <a:pos x="263" y="4"/>
                </a:cxn>
              </a:cxnLst>
              <a:rect l="0" t="0" r="r" b="b"/>
              <a:pathLst>
                <a:path w="382" h="554">
                  <a:moveTo>
                    <a:pt x="239" y="0"/>
                  </a:moveTo>
                  <a:lnTo>
                    <a:pt x="239" y="0"/>
                  </a:lnTo>
                  <a:lnTo>
                    <a:pt x="193" y="48"/>
                  </a:lnTo>
                  <a:lnTo>
                    <a:pt x="157" y="86"/>
                  </a:lnTo>
                  <a:lnTo>
                    <a:pt x="142" y="104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18" y="140"/>
                  </a:lnTo>
                  <a:lnTo>
                    <a:pt x="105" y="163"/>
                  </a:lnTo>
                  <a:lnTo>
                    <a:pt x="91" y="185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61" y="227"/>
                  </a:lnTo>
                  <a:lnTo>
                    <a:pt x="46" y="251"/>
                  </a:lnTo>
                  <a:lnTo>
                    <a:pt x="40" y="262"/>
                  </a:lnTo>
                  <a:lnTo>
                    <a:pt x="34" y="272"/>
                  </a:lnTo>
                  <a:lnTo>
                    <a:pt x="31" y="283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8" y="299"/>
                  </a:lnTo>
                  <a:lnTo>
                    <a:pt x="25" y="311"/>
                  </a:lnTo>
                  <a:lnTo>
                    <a:pt x="15" y="341"/>
                  </a:lnTo>
                  <a:lnTo>
                    <a:pt x="5" y="371"/>
                  </a:lnTo>
                  <a:lnTo>
                    <a:pt x="2" y="386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2" y="413"/>
                  </a:lnTo>
                  <a:lnTo>
                    <a:pt x="5" y="431"/>
                  </a:lnTo>
                  <a:lnTo>
                    <a:pt x="9" y="450"/>
                  </a:lnTo>
                  <a:lnTo>
                    <a:pt x="16" y="473"/>
                  </a:lnTo>
                  <a:lnTo>
                    <a:pt x="24" y="492"/>
                  </a:lnTo>
                  <a:lnTo>
                    <a:pt x="31" y="510"/>
                  </a:lnTo>
                  <a:lnTo>
                    <a:pt x="39" y="524"/>
                  </a:lnTo>
                  <a:lnTo>
                    <a:pt x="43" y="528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4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6" y="525"/>
                  </a:lnTo>
                  <a:lnTo>
                    <a:pt x="70" y="518"/>
                  </a:lnTo>
                  <a:lnTo>
                    <a:pt x="70" y="513"/>
                  </a:lnTo>
                  <a:lnTo>
                    <a:pt x="70" y="513"/>
                  </a:lnTo>
                  <a:lnTo>
                    <a:pt x="75" y="521"/>
                  </a:lnTo>
                  <a:lnTo>
                    <a:pt x="85" y="536"/>
                  </a:lnTo>
                  <a:lnTo>
                    <a:pt x="93" y="543"/>
                  </a:lnTo>
                  <a:lnTo>
                    <a:pt x="99" y="549"/>
                  </a:lnTo>
                  <a:lnTo>
                    <a:pt x="106" y="554"/>
                  </a:lnTo>
                  <a:lnTo>
                    <a:pt x="109" y="554"/>
                  </a:lnTo>
                  <a:lnTo>
                    <a:pt x="111" y="554"/>
                  </a:lnTo>
                  <a:lnTo>
                    <a:pt x="111" y="554"/>
                  </a:lnTo>
                  <a:lnTo>
                    <a:pt x="117" y="552"/>
                  </a:lnTo>
                  <a:lnTo>
                    <a:pt x="121" y="549"/>
                  </a:lnTo>
                  <a:lnTo>
                    <a:pt x="129" y="543"/>
                  </a:lnTo>
                  <a:lnTo>
                    <a:pt x="135" y="534"/>
                  </a:lnTo>
                  <a:lnTo>
                    <a:pt x="135" y="534"/>
                  </a:lnTo>
                  <a:lnTo>
                    <a:pt x="141" y="533"/>
                  </a:lnTo>
                  <a:lnTo>
                    <a:pt x="154" y="530"/>
                  </a:lnTo>
                  <a:lnTo>
                    <a:pt x="160" y="527"/>
                  </a:lnTo>
                  <a:lnTo>
                    <a:pt x="166" y="522"/>
                  </a:lnTo>
                  <a:lnTo>
                    <a:pt x="171" y="518"/>
                  </a:lnTo>
                  <a:lnTo>
                    <a:pt x="172" y="510"/>
                  </a:lnTo>
                  <a:lnTo>
                    <a:pt x="172" y="510"/>
                  </a:lnTo>
                  <a:lnTo>
                    <a:pt x="174" y="504"/>
                  </a:lnTo>
                  <a:lnTo>
                    <a:pt x="175" y="498"/>
                  </a:lnTo>
                  <a:lnTo>
                    <a:pt x="183" y="488"/>
                  </a:lnTo>
                  <a:lnTo>
                    <a:pt x="186" y="480"/>
                  </a:lnTo>
                  <a:lnTo>
                    <a:pt x="189" y="470"/>
                  </a:lnTo>
                  <a:lnTo>
                    <a:pt x="189" y="456"/>
                  </a:lnTo>
                  <a:lnTo>
                    <a:pt x="186" y="440"/>
                  </a:lnTo>
                  <a:lnTo>
                    <a:pt x="186" y="440"/>
                  </a:lnTo>
                  <a:lnTo>
                    <a:pt x="183" y="419"/>
                  </a:lnTo>
                  <a:lnTo>
                    <a:pt x="183" y="398"/>
                  </a:lnTo>
                  <a:lnTo>
                    <a:pt x="183" y="378"/>
                  </a:lnTo>
                  <a:lnTo>
                    <a:pt x="184" y="359"/>
                  </a:lnTo>
                  <a:lnTo>
                    <a:pt x="187" y="342"/>
                  </a:lnTo>
                  <a:lnTo>
                    <a:pt x="190" y="329"/>
                  </a:lnTo>
                  <a:lnTo>
                    <a:pt x="193" y="319"/>
                  </a:lnTo>
                  <a:lnTo>
                    <a:pt x="196" y="311"/>
                  </a:lnTo>
                  <a:lnTo>
                    <a:pt x="196" y="311"/>
                  </a:lnTo>
                  <a:lnTo>
                    <a:pt x="205" y="296"/>
                  </a:lnTo>
                  <a:lnTo>
                    <a:pt x="220" y="275"/>
                  </a:lnTo>
                  <a:lnTo>
                    <a:pt x="227" y="263"/>
                  </a:lnTo>
                  <a:lnTo>
                    <a:pt x="233" y="250"/>
                  </a:lnTo>
                  <a:lnTo>
                    <a:pt x="238" y="238"/>
                  </a:lnTo>
                  <a:lnTo>
                    <a:pt x="239" y="226"/>
                  </a:lnTo>
                  <a:lnTo>
                    <a:pt x="239" y="226"/>
                  </a:lnTo>
                  <a:lnTo>
                    <a:pt x="241" y="199"/>
                  </a:lnTo>
                  <a:lnTo>
                    <a:pt x="241" y="184"/>
                  </a:lnTo>
                  <a:lnTo>
                    <a:pt x="244" y="167"/>
                  </a:lnTo>
                  <a:lnTo>
                    <a:pt x="247" y="154"/>
                  </a:lnTo>
                  <a:lnTo>
                    <a:pt x="253" y="140"/>
                  </a:lnTo>
                  <a:lnTo>
                    <a:pt x="256" y="136"/>
                  </a:lnTo>
                  <a:lnTo>
                    <a:pt x="260" y="131"/>
                  </a:lnTo>
                  <a:lnTo>
                    <a:pt x="265" y="127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301" y="113"/>
                  </a:lnTo>
                  <a:lnTo>
                    <a:pt x="337" y="98"/>
                  </a:lnTo>
                  <a:lnTo>
                    <a:pt x="382" y="81"/>
                  </a:lnTo>
                  <a:lnTo>
                    <a:pt x="382" y="81"/>
                  </a:lnTo>
                  <a:lnTo>
                    <a:pt x="382" y="78"/>
                  </a:lnTo>
                  <a:lnTo>
                    <a:pt x="379" y="72"/>
                  </a:lnTo>
                  <a:lnTo>
                    <a:pt x="373" y="61"/>
                  </a:lnTo>
                  <a:lnTo>
                    <a:pt x="362" y="49"/>
                  </a:lnTo>
                  <a:lnTo>
                    <a:pt x="353" y="43"/>
                  </a:lnTo>
                  <a:lnTo>
                    <a:pt x="344" y="36"/>
                  </a:lnTo>
                  <a:lnTo>
                    <a:pt x="332" y="28"/>
                  </a:lnTo>
                  <a:lnTo>
                    <a:pt x="319" y="22"/>
                  </a:lnTo>
                  <a:lnTo>
                    <a:pt x="304" y="16"/>
                  </a:lnTo>
                  <a:lnTo>
                    <a:pt x="284" y="10"/>
                  </a:lnTo>
                  <a:lnTo>
                    <a:pt x="263" y="4"/>
                  </a:lnTo>
                  <a:lnTo>
                    <a:pt x="239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969963" y="2997200"/>
            <a:ext cx="2330450" cy="3325813"/>
            <a:chOff x="2355" y="1392"/>
            <a:chExt cx="929" cy="1326"/>
          </a:xfrm>
        </p:grpSpPr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2757" y="1520"/>
              <a:ext cx="318" cy="458"/>
            </a:xfrm>
            <a:custGeom>
              <a:avLst/>
              <a:gdLst/>
              <a:ahLst/>
              <a:cxnLst>
                <a:cxn ang="0">
                  <a:pos x="0" y="917"/>
                </a:cxn>
                <a:cxn ang="0">
                  <a:pos x="60" y="717"/>
                </a:cxn>
                <a:cxn ang="0">
                  <a:pos x="337" y="0"/>
                </a:cxn>
                <a:cxn ang="0">
                  <a:pos x="392" y="18"/>
                </a:cxn>
                <a:cxn ang="0">
                  <a:pos x="488" y="104"/>
                </a:cxn>
                <a:cxn ang="0">
                  <a:pos x="553" y="101"/>
                </a:cxn>
                <a:cxn ang="0">
                  <a:pos x="562" y="171"/>
                </a:cxn>
                <a:cxn ang="0">
                  <a:pos x="636" y="476"/>
                </a:cxn>
                <a:cxn ang="0">
                  <a:pos x="440" y="854"/>
                </a:cxn>
                <a:cxn ang="0">
                  <a:pos x="241" y="917"/>
                </a:cxn>
                <a:cxn ang="0">
                  <a:pos x="0" y="917"/>
                </a:cxn>
              </a:cxnLst>
              <a:rect l="0" t="0" r="r" b="b"/>
              <a:pathLst>
                <a:path w="636" h="917">
                  <a:moveTo>
                    <a:pt x="0" y="917"/>
                  </a:moveTo>
                  <a:lnTo>
                    <a:pt x="60" y="717"/>
                  </a:lnTo>
                  <a:lnTo>
                    <a:pt x="337" y="0"/>
                  </a:lnTo>
                  <a:lnTo>
                    <a:pt x="392" y="18"/>
                  </a:lnTo>
                  <a:lnTo>
                    <a:pt x="488" y="104"/>
                  </a:lnTo>
                  <a:lnTo>
                    <a:pt x="553" y="101"/>
                  </a:lnTo>
                  <a:lnTo>
                    <a:pt x="562" y="171"/>
                  </a:lnTo>
                  <a:lnTo>
                    <a:pt x="636" y="476"/>
                  </a:lnTo>
                  <a:lnTo>
                    <a:pt x="440" y="854"/>
                  </a:lnTo>
                  <a:lnTo>
                    <a:pt x="241" y="91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rgbClr val="1470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2608" y="1610"/>
              <a:ext cx="279" cy="260"/>
            </a:xfrm>
            <a:custGeom>
              <a:avLst/>
              <a:gdLst/>
              <a:ahLst/>
              <a:cxnLst>
                <a:cxn ang="0">
                  <a:pos x="0" y="251"/>
                </a:cxn>
                <a:cxn ang="0">
                  <a:pos x="410" y="0"/>
                </a:cxn>
                <a:cxn ang="0">
                  <a:pos x="558" y="309"/>
                </a:cxn>
                <a:cxn ang="0">
                  <a:pos x="138" y="516"/>
                </a:cxn>
                <a:cxn ang="0">
                  <a:pos x="138" y="516"/>
                </a:cxn>
                <a:cxn ang="0">
                  <a:pos x="133" y="513"/>
                </a:cxn>
                <a:cxn ang="0">
                  <a:pos x="123" y="503"/>
                </a:cxn>
                <a:cxn ang="0">
                  <a:pos x="106" y="485"/>
                </a:cxn>
                <a:cxn ang="0">
                  <a:pos x="87" y="459"/>
                </a:cxn>
                <a:cxn ang="0">
                  <a:pos x="76" y="441"/>
                </a:cxn>
                <a:cxn ang="0">
                  <a:pos x="64" y="423"/>
                </a:cxn>
                <a:cxn ang="0">
                  <a:pos x="54" y="401"/>
                </a:cxn>
                <a:cxn ang="0">
                  <a:pos x="42" y="377"/>
                </a:cxn>
                <a:cxn ang="0">
                  <a:pos x="31" y="350"/>
                </a:cxn>
                <a:cxn ang="0">
                  <a:pos x="21" y="320"/>
                </a:cxn>
                <a:cxn ang="0">
                  <a:pos x="10" y="287"/>
                </a:cxn>
                <a:cxn ang="0">
                  <a:pos x="0" y="251"/>
                </a:cxn>
                <a:cxn ang="0">
                  <a:pos x="0" y="251"/>
                </a:cxn>
              </a:cxnLst>
              <a:rect l="0" t="0" r="r" b="b"/>
              <a:pathLst>
                <a:path w="558" h="516">
                  <a:moveTo>
                    <a:pt x="0" y="251"/>
                  </a:moveTo>
                  <a:lnTo>
                    <a:pt x="410" y="0"/>
                  </a:lnTo>
                  <a:lnTo>
                    <a:pt x="558" y="309"/>
                  </a:lnTo>
                  <a:lnTo>
                    <a:pt x="138" y="516"/>
                  </a:lnTo>
                  <a:lnTo>
                    <a:pt x="138" y="516"/>
                  </a:lnTo>
                  <a:lnTo>
                    <a:pt x="133" y="513"/>
                  </a:lnTo>
                  <a:lnTo>
                    <a:pt x="123" y="503"/>
                  </a:lnTo>
                  <a:lnTo>
                    <a:pt x="106" y="485"/>
                  </a:lnTo>
                  <a:lnTo>
                    <a:pt x="87" y="459"/>
                  </a:lnTo>
                  <a:lnTo>
                    <a:pt x="76" y="441"/>
                  </a:lnTo>
                  <a:lnTo>
                    <a:pt x="64" y="423"/>
                  </a:lnTo>
                  <a:lnTo>
                    <a:pt x="54" y="401"/>
                  </a:lnTo>
                  <a:lnTo>
                    <a:pt x="42" y="377"/>
                  </a:lnTo>
                  <a:lnTo>
                    <a:pt x="31" y="350"/>
                  </a:lnTo>
                  <a:lnTo>
                    <a:pt x="21" y="320"/>
                  </a:lnTo>
                  <a:lnTo>
                    <a:pt x="10" y="287"/>
                  </a:lnTo>
                  <a:lnTo>
                    <a:pt x="0" y="251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2355" y="2509"/>
              <a:ext cx="104" cy="209"/>
            </a:xfrm>
            <a:custGeom>
              <a:avLst/>
              <a:gdLst/>
              <a:ahLst/>
              <a:cxnLst>
                <a:cxn ang="0">
                  <a:pos x="130" y="9"/>
                </a:cxn>
                <a:cxn ang="0">
                  <a:pos x="130" y="9"/>
                </a:cxn>
                <a:cxn ang="0">
                  <a:pos x="129" y="8"/>
                </a:cxn>
                <a:cxn ang="0">
                  <a:pos x="126" y="5"/>
                </a:cxn>
                <a:cxn ang="0">
                  <a:pos x="118" y="3"/>
                </a:cxn>
                <a:cxn ang="0">
                  <a:pos x="108" y="0"/>
                </a:cxn>
                <a:cxn ang="0">
                  <a:pos x="91" y="2"/>
                </a:cxn>
                <a:cxn ang="0">
                  <a:pos x="68" y="5"/>
                </a:cxn>
                <a:cxn ang="0">
                  <a:pos x="38" y="12"/>
                </a:cxn>
                <a:cxn ang="0">
                  <a:pos x="0" y="24"/>
                </a:cxn>
                <a:cxn ang="0">
                  <a:pos x="27" y="135"/>
                </a:cxn>
                <a:cxn ang="0">
                  <a:pos x="50" y="122"/>
                </a:cxn>
                <a:cxn ang="0">
                  <a:pos x="50" y="122"/>
                </a:cxn>
                <a:cxn ang="0">
                  <a:pos x="53" y="176"/>
                </a:cxn>
                <a:cxn ang="0">
                  <a:pos x="54" y="219"/>
                </a:cxn>
                <a:cxn ang="0">
                  <a:pos x="59" y="252"/>
                </a:cxn>
                <a:cxn ang="0">
                  <a:pos x="59" y="252"/>
                </a:cxn>
                <a:cxn ang="0">
                  <a:pos x="60" y="258"/>
                </a:cxn>
                <a:cxn ang="0">
                  <a:pos x="65" y="267"/>
                </a:cxn>
                <a:cxn ang="0">
                  <a:pos x="78" y="291"/>
                </a:cxn>
                <a:cxn ang="0">
                  <a:pos x="94" y="318"/>
                </a:cxn>
                <a:cxn ang="0">
                  <a:pos x="114" y="346"/>
                </a:cxn>
                <a:cxn ang="0">
                  <a:pos x="150" y="396"/>
                </a:cxn>
                <a:cxn ang="0">
                  <a:pos x="166" y="418"/>
                </a:cxn>
                <a:cxn ang="0">
                  <a:pos x="166" y="418"/>
                </a:cxn>
                <a:cxn ang="0">
                  <a:pos x="169" y="415"/>
                </a:cxn>
                <a:cxn ang="0">
                  <a:pos x="172" y="412"/>
                </a:cxn>
                <a:cxn ang="0">
                  <a:pos x="175" y="408"/>
                </a:cxn>
                <a:cxn ang="0">
                  <a:pos x="178" y="402"/>
                </a:cxn>
                <a:cxn ang="0">
                  <a:pos x="178" y="396"/>
                </a:cxn>
                <a:cxn ang="0">
                  <a:pos x="178" y="388"/>
                </a:cxn>
                <a:cxn ang="0">
                  <a:pos x="174" y="379"/>
                </a:cxn>
                <a:cxn ang="0">
                  <a:pos x="174" y="379"/>
                </a:cxn>
                <a:cxn ang="0">
                  <a:pos x="162" y="360"/>
                </a:cxn>
                <a:cxn ang="0">
                  <a:pos x="154" y="348"/>
                </a:cxn>
                <a:cxn ang="0">
                  <a:pos x="148" y="336"/>
                </a:cxn>
                <a:cxn ang="0">
                  <a:pos x="142" y="322"/>
                </a:cxn>
                <a:cxn ang="0">
                  <a:pos x="138" y="307"/>
                </a:cxn>
                <a:cxn ang="0">
                  <a:pos x="136" y="292"/>
                </a:cxn>
                <a:cxn ang="0">
                  <a:pos x="138" y="274"/>
                </a:cxn>
                <a:cxn ang="0">
                  <a:pos x="138" y="274"/>
                </a:cxn>
                <a:cxn ang="0">
                  <a:pos x="141" y="265"/>
                </a:cxn>
                <a:cxn ang="0">
                  <a:pos x="144" y="256"/>
                </a:cxn>
                <a:cxn ang="0">
                  <a:pos x="151" y="241"/>
                </a:cxn>
                <a:cxn ang="0">
                  <a:pos x="160" y="228"/>
                </a:cxn>
                <a:cxn ang="0">
                  <a:pos x="171" y="216"/>
                </a:cxn>
                <a:cxn ang="0">
                  <a:pos x="189" y="199"/>
                </a:cxn>
                <a:cxn ang="0">
                  <a:pos x="195" y="192"/>
                </a:cxn>
                <a:cxn ang="0">
                  <a:pos x="196" y="187"/>
                </a:cxn>
                <a:cxn ang="0">
                  <a:pos x="196" y="187"/>
                </a:cxn>
                <a:cxn ang="0">
                  <a:pos x="199" y="173"/>
                </a:cxn>
                <a:cxn ang="0">
                  <a:pos x="204" y="149"/>
                </a:cxn>
                <a:cxn ang="0">
                  <a:pos x="210" y="119"/>
                </a:cxn>
                <a:cxn ang="0">
                  <a:pos x="130" y="9"/>
                </a:cxn>
              </a:cxnLst>
              <a:rect l="0" t="0" r="r" b="b"/>
              <a:pathLst>
                <a:path w="210" h="418">
                  <a:moveTo>
                    <a:pt x="130" y="9"/>
                  </a:moveTo>
                  <a:lnTo>
                    <a:pt x="130" y="9"/>
                  </a:lnTo>
                  <a:lnTo>
                    <a:pt x="129" y="8"/>
                  </a:lnTo>
                  <a:lnTo>
                    <a:pt x="126" y="5"/>
                  </a:lnTo>
                  <a:lnTo>
                    <a:pt x="118" y="3"/>
                  </a:lnTo>
                  <a:lnTo>
                    <a:pt x="108" y="0"/>
                  </a:lnTo>
                  <a:lnTo>
                    <a:pt x="91" y="2"/>
                  </a:lnTo>
                  <a:lnTo>
                    <a:pt x="68" y="5"/>
                  </a:lnTo>
                  <a:lnTo>
                    <a:pt x="38" y="12"/>
                  </a:lnTo>
                  <a:lnTo>
                    <a:pt x="0" y="24"/>
                  </a:lnTo>
                  <a:lnTo>
                    <a:pt x="27" y="135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53" y="176"/>
                  </a:lnTo>
                  <a:lnTo>
                    <a:pt x="54" y="219"/>
                  </a:lnTo>
                  <a:lnTo>
                    <a:pt x="59" y="252"/>
                  </a:lnTo>
                  <a:lnTo>
                    <a:pt x="59" y="252"/>
                  </a:lnTo>
                  <a:lnTo>
                    <a:pt x="60" y="258"/>
                  </a:lnTo>
                  <a:lnTo>
                    <a:pt x="65" y="267"/>
                  </a:lnTo>
                  <a:lnTo>
                    <a:pt x="78" y="291"/>
                  </a:lnTo>
                  <a:lnTo>
                    <a:pt x="94" y="318"/>
                  </a:lnTo>
                  <a:lnTo>
                    <a:pt x="114" y="346"/>
                  </a:lnTo>
                  <a:lnTo>
                    <a:pt x="150" y="396"/>
                  </a:lnTo>
                  <a:lnTo>
                    <a:pt x="166" y="418"/>
                  </a:lnTo>
                  <a:lnTo>
                    <a:pt x="166" y="418"/>
                  </a:lnTo>
                  <a:lnTo>
                    <a:pt x="169" y="415"/>
                  </a:lnTo>
                  <a:lnTo>
                    <a:pt x="172" y="412"/>
                  </a:lnTo>
                  <a:lnTo>
                    <a:pt x="175" y="408"/>
                  </a:lnTo>
                  <a:lnTo>
                    <a:pt x="178" y="402"/>
                  </a:lnTo>
                  <a:lnTo>
                    <a:pt x="178" y="396"/>
                  </a:lnTo>
                  <a:lnTo>
                    <a:pt x="178" y="388"/>
                  </a:lnTo>
                  <a:lnTo>
                    <a:pt x="174" y="379"/>
                  </a:lnTo>
                  <a:lnTo>
                    <a:pt x="174" y="379"/>
                  </a:lnTo>
                  <a:lnTo>
                    <a:pt x="162" y="360"/>
                  </a:lnTo>
                  <a:lnTo>
                    <a:pt x="154" y="348"/>
                  </a:lnTo>
                  <a:lnTo>
                    <a:pt x="148" y="336"/>
                  </a:lnTo>
                  <a:lnTo>
                    <a:pt x="142" y="322"/>
                  </a:lnTo>
                  <a:lnTo>
                    <a:pt x="138" y="307"/>
                  </a:lnTo>
                  <a:lnTo>
                    <a:pt x="136" y="292"/>
                  </a:lnTo>
                  <a:lnTo>
                    <a:pt x="138" y="274"/>
                  </a:lnTo>
                  <a:lnTo>
                    <a:pt x="138" y="274"/>
                  </a:lnTo>
                  <a:lnTo>
                    <a:pt x="141" y="265"/>
                  </a:lnTo>
                  <a:lnTo>
                    <a:pt x="144" y="256"/>
                  </a:lnTo>
                  <a:lnTo>
                    <a:pt x="151" y="241"/>
                  </a:lnTo>
                  <a:lnTo>
                    <a:pt x="160" y="228"/>
                  </a:lnTo>
                  <a:lnTo>
                    <a:pt x="171" y="216"/>
                  </a:lnTo>
                  <a:lnTo>
                    <a:pt x="189" y="199"/>
                  </a:lnTo>
                  <a:lnTo>
                    <a:pt x="195" y="192"/>
                  </a:lnTo>
                  <a:lnTo>
                    <a:pt x="196" y="187"/>
                  </a:lnTo>
                  <a:lnTo>
                    <a:pt x="196" y="187"/>
                  </a:lnTo>
                  <a:lnTo>
                    <a:pt x="199" y="173"/>
                  </a:lnTo>
                  <a:lnTo>
                    <a:pt x="204" y="149"/>
                  </a:lnTo>
                  <a:lnTo>
                    <a:pt x="210" y="119"/>
                  </a:lnTo>
                  <a:lnTo>
                    <a:pt x="130" y="9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3065" y="2413"/>
              <a:ext cx="219" cy="115"/>
            </a:xfrm>
            <a:custGeom>
              <a:avLst/>
              <a:gdLst/>
              <a:ahLst/>
              <a:cxnLst>
                <a:cxn ang="0">
                  <a:pos x="59" y="4"/>
                </a:cxn>
                <a:cxn ang="0">
                  <a:pos x="59" y="4"/>
                </a:cxn>
                <a:cxn ang="0">
                  <a:pos x="51" y="21"/>
                </a:cxn>
                <a:cxn ang="0">
                  <a:pos x="33" y="57"/>
                </a:cxn>
                <a:cxn ang="0">
                  <a:pos x="14" y="100"/>
                </a:cxn>
                <a:cxn ang="0">
                  <a:pos x="5" y="121"/>
                </a:cxn>
                <a:cxn ang="0">
                  <a:pos x="0" y="137"/>
                </a:cxn>
                <a:cxn ang="0">
                  <a:pos x="131" y="185"/>
                </a:cxn>
                <a:cxn ang="0">
                  <a:pos x="144" y="154"/>
                </a:cxn>
                <a:cxn ang="0">
                  <a:pos x="144" y="154"/>
                </a:cxn>
                <a:cxn ang="0">
                  <a:pos x="174" y="175"/>
                </a:cxn>
                <a:cxn ang="0">
                  <a:pos x="202" y="191"/>
                </a:cxn>
                <a:cxn ang="0">
                  <a:pos x="219" y="200"/>
                </a:cxn>
                <a:cxn ang="0">
                  <a:pos x="234" y="208"/>
                </a:cxn>
                <a:cxn ang="0">
                  <a:pos x="234" y="208"/>
                </a:cxn>
                <a:cxn ang="0">
                  <a:pos x="241" y="211"/>
                </a:cxn>
                <a:cxn ang="0">
                  <a:pos x="253" y="212"/>
                </a:cxn>
                <a:cxn ang="0">
                  <a:pos x="282" y="218"/>
                </a:cxn>
                <a:cxn ang="0">
                  <a:pos x="315" y="221"/>
                </a:cxn>
                <a:cxn ang="0">
                  <a:pos x="349" y="224"/>
                </a:cxn>
                <a:cxn ang="0">
                  <a:pos x="409" y="229"/>
                </a:cxn>
                <a:cxn ang="0">
                  <a:pos x="436" y="229"/>
                </a:cxn>
                <a:cxn ang="0">
                  <a:pos x="436" y="229"/>
                </a:cxn>
                <a:cxn ang="0">
                  <a:pos x="437" y="224"/>
                </a:cxn>
                <a:cxn ang="0">
                  <a:pos x="439" y="220"/>
                </a:cxn>
                <a:cxn ang="0">
                  <a:pos x="439" y="214"/>
                </a:cxn>
                <a:cxn ang="0">
                  <a:pos x="439" y="208"/>
                </a:cxn>
                <a:cxn ang="0">
                  <a:pos x="436" y="202"/>
                </a:cxn>
                <a:cxn ang="0">
                  <a:pos x="430" y="196"/>
                </a:cxn>
                <a:cxn ang="0">
                  <a:pos x="421" y="190"/>
                </a:cxn>
                <a:cxn ang="0">
                  <a:pos x="421" y="190"/>
                </a:cxn>
                <a:cxn ang="0">
                  <a:pos x="388" y="178"/>
                </a:cxn>
                <a:cxn ang="0">
                  <a:pos x="339" y="160"/>
                </a:cxn>
                <a:cxn ang="0">
                  <a:pos x="315" y="151"/>
                </a:cxn>
                <a:cxn ang="0">
                  <a:pos x="294" y="140"/>
                </a:cxn>
                <a:cxn ang="0">
                  <a:pos x="277" y="131"/>
                </a:cxn>
                <a:cxn ang="0">
                  <a:pos x="273" y="128"/>
                </a:cxn>
                <a:cxn ang="0">
                  <a:pos x="270" y="124"/>
                </a:cxn>
                <a:cxn ang="0">
                  <a:pos x="270" y="124"/>
                </a:cxn>
                <a:cxn ang="0">
                  <a:pos x="198" y="0"/>
                </a:cxn>
                <a:cxn ang="0">
                  <a:pos x="59" y="4"/>
                </a:cxn>
              </a:cxnLst>
              <a:rect l="0" t="0" r="r" b="b"/>
              <a:pathLst>
                <a:path w="439" h="229">
                  <a:moveTo>
                    <a:pt x="59" y="4"/>
                  </a:moveTo>
                  <a:lnTo>
                    <a:pt x="59" y="4"/>
                  </a:lnTo>
                  <a:lnTo>
                    <a:pt x="51" y="21"/>
                  </a:lnTo>
                  <a:lnTo>
                    <a:pt x="33" y="57"/>
                  </a:lnTo>
                  <a:lnTo>
                    <a:pt x="14" y="100"/>
                  </a:lnTo>
                  <a:lnTo>
                    <a:pt x="5" y="121"/>
                  </a:lnTo>
                  <a:lnTo>
                    <a:pt x="0" y="137"/>
                  </a:lnTo>
                  <a:lnTo>
                    <a:pt x="131" y="185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74" y="175"/>
                  </a:lnTo>
                  <a:lnTo>
                    <a:pt x="202" y="191"/>
                  </a:lnTo>
                  <a:lnTo>
                    <a:pt x="219" y="200"/>
                  </a:lnTo>
                  <a:lnTo>
                    <a:pt x="234" y="208"/>
                  </a:lnTo>
                  <a:lnTo>
                    <a:pt x="234" y="208"/>
                  </a:lnTo>
                  <a:lnTo>
                    <a:pt x="241" y="211"/>
                  </a:lnTo>
                  <a:lnTo>
                    <a:pt x="253" y="212"/>
                  </a:lnTo>
                  <a:lnTo>
                    <a:pt x="282" y="218"/>
                  </a:lnTo>
                  <a:lnTo>
                    <a:pt x="315" y="221"/>
                  </a:lnTo>
                  <a:lnTo>
                    <a:pt x="349" y="224"/>
                  </a:lnTo>
                  <a:lnTo>
                    <a:pt x="409" y="229"/>
                  </a:lnTo>
                  <a:lnTo>
                    <a:pt x="436" y="229"/>
                  </a:lnTo>
                  <a:lnTo>
                    <a:pt x="436" y="229"/>
                  </a:lnTo>
                  <a:lnTo>
                    <a:pt x="437" y="224"/>
                  </a:lnTo>
                  <a:lnTo>
                    <a:pt x="439" y="220"/>
                  </a:lnTo>
                  <a:lnTo>
                    <a:pt x="439" y="214"/>
                  </a:lnTo>
                  <a:lnTo>
                    <a:pt x="439" y="208"/>
                  </a:lnTo>
                  <a:lnTo>
                    <a:pt x="436" y="202"/>
                  </a:lnTo>
                  <a:lnTo>
                    <a:pt x="430" y="196"/>
                  </a:lnTo>
                  <a:lnTo>
                    <a:pt x="421" y="190"/>
                  </a:lnTo>
                  <a:lnTo>
                    <a:pt x="421" y="190"/>
                  </a:lnTo>
                  <a:lnTo>
                    <a:pt x="388" y="178"/>
                  </a:lnTo>
                  <a:lnTo>
                    <a:pt x="339" y="160"/>
                  </a:lnTo>
                  <a:lnTo>
                    <a:pt x="315" y="151"/>
                  </a:lnTo>
                  <a:lnTo>
                    <a:pt x="294" y="140"/>
                  </a:lnTo>
                  <a:lnTo>
                    <a:pt x="277" y="131"/>
                  </a:lnTo>
                  <a:lnTo>
                    <a:pt x="273" y="128"/>
                  </a:lnTo>
                  <a:lnTo>
                    <a:pt x="270" y="124"/>
                  </a:lnTo>
                  <a:lnTo>
                    <a:pt x="270" y="124"/>
                  </a:lnTo>
                  <a:lnTo>
                    <a:pt x="198" y="0"/>
                  </a:lnTo>
                  <a:lnTo>
                    <a:pt x="59" y="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2634" y="1509"/>
              <a:ext cx="318" cy="398"/>
            </a:xfrm>
            <a:custGeom>
              <a:avLst/>
              <a:gdLst/>
              <a:ahLst/>
              <a:cxnLst>
                <a:cxn ang="0">
                  <a:pos x="569" y="18"/>
                </a:cxn>
                <a:cxn ang="0">
                  <a:pos x="489" y="3"/>
                </a:cxn>
                <a:cxn ang="0">
                  <a:pos x="449" y="0"/>
                </a:cxn>
                <a:cxn ang="0">
                  <a:pos x="413" y="10"/>
                </a:cxn>
                <a:cxn ang="0">
                  <a:pos x="392" y="31"/>
                </a:cxn>
                <a:cxn ang="0">
                  <a:pos x="365" y="52"/>
                </a:cxn>
                <a:cxn ang="0">
                  <a:pos x="292" y="96"/>
                </a:cxn>
                <a:cxn ang="0">
                  <a:pos x="251" y="106"/>
                </a:cxn>
                <a:cxn ang="0">
                  <a:pos x="170" y="120"/>
                </a:cxn>
                <a:cxn ang="0">
                  <a:pos x="139" y="129"/>
                </a:cxn>
                <a:cxn ang="0">
                  <a:pos x="79" y="151"/>
                </a:cxn>
                <a:cxn ang="0">
                  <a:pos x="58" y="166"/>
                </a:cxn>
                <a:cxn ang="0">
                  <a:pos x="28" y="189"/>
                </a:cxn>
                <a:cxn ang="0">
                  <a:pos x="4" y="208"/>
                </a:cxn>
                <a:cxn ang="0">
                  <a:pos x="0" y="226"/>
                </a:cxn>
                <a:cxn ang="0">
                  <a:pos x="1" y="241"/>
                </a:cxn>
                <a:cxn ang="0">
                  <a:pos x="40" y="403"/>
                </a:cxn>
                <a:cxn ang="0">
                  <a:pos x="73" y="518"/>
                </a:cxn>
                <a:cxn ang="0">
                  <a:pos x="91" y="554"/>
                </a:cxn>
                <a:cxn ang="0">
                  <a:pos x="102" y="563"/>
                </a:cxn>
                <a:cxn ang="0">
                  <a:pos x="123" y="564"/>
                </a:cxn>
                <a:cxn ang="0">
                  <a:pos x="169" y="543"/>
                </a:cxn>
                <a:cxn ang="0">
                  <a:pos x="220" y="533"/>
                </a:cxn>
                <a:cxn ang="0">
                  <a:pos x="307" y="519"/>
                </a:cxn>
                <a:cxn ang="0">
                  <a:pos x="305" y="518"/>
                </a:cxn>
                <a:cxn ang="0">
                  <a:pos x="278" y="488"/>
                </a:cxn>
                <a:cxn ang="0">
                  <a:pos x="214" y="388"/>
                </a:cxn>
                <a:cxn ang="0">
                  <a:pos x="181" y="317"/>
                </a:cxn>
                <a:cxn ang="0">
                  <a:pos x="179" y="305"/>
                </a:cxn>
                <a:cxn ang="0">
                  <a:pos x="190" y="293"/>
                </a:cxn>
                <a:cxn ang="0">
                  <a:pos x="224" y="280"/>
                </a:cxn>
                <a:cxn ang="0">
                  <a:pos x="245" y="277"/>
                </a:cxn>
                <a:cxn ang="0">
                  <a:pos x="241" y="516"/>
                </a:cxn>
                <a:cxn ang="0">
                  <a:pos x="247" y="654"/>
                </a:cxn>
                <a:cxn ang="0">
                  <a:pos x="256" y="695"/>
                </a:cxn>
                <a:cxn ang="0">
                  <a:pos x="271" y="768"/>
                </a:cxn>
                <a:cxn ang="0">
                  <a:pos x="283" y="795"/>
                </a:cxn>
                <a:cxn ang="0">
                  <a:pos x="298" y="796"/>
                </a:cxn>
                <a:cxn ang="0">
                  <a:pos x="313" y="784"/>
                </a:cxn>
                <a:cxn ang="0">
                  <a:pos x="352" y="769"/>
                </a:cxn>
                <a:cxn ang="0">
                  <a:pos x="396" y="768"/>
                </a:cxn>
                <a:cxn ang="0">
                  <a:pos x="425" y="771"/>
                </a:cxn>
                <a:cxn ang="0">
                  <a:pos x="485" y="787"/>
                </a:cxn>
                <a:cxn ang="0">
                  <a:pos x="507" y="784"/>
                </a:cxn>
                <a:cxn ang="0">
                  <a:pos x="512" y="775"/>
                </a:cxn>
                <a:cxn ang="0">
                  <a:pos x="507" y="754"/>
                </a:cxn>
                <a:cxn ang="0">
                  <a:pos x="471" y="710"/>
                </a:cxn>
                <a:cxn ang="0">
                  <a:pos x="449" y="680"/>
                </a:cxn>
                <a:cxn ang="0">
                  <a:pos x="437" y="653"/>
                </a:cxn>
                <a:cxn ang="0">
                  <a:pos x="435" y="620"/>
                </a:cxn>
                <a:cxn ang="0">
                  <a:pos x="452" y="549"/>
                </a:cxn>
                <a:cxn ang="0">
                  <a:pos x="474" y="506"/>
                </a:cxn>
                <a:cxn ang="0">
                  <a:pos x="561" y="359"/>
                </a:cxn>
                <a:cxn ang="0">
                  <a:pos x="597" y="298"/>
                </a:cxn>
                <a:cxn ang="0">
                  <a:pos x="616" y="248"/>
                </a:cxn>
                <a:cxn ang="0">
                  <a:pos x="631" y="187"/>
                </a:cxn>
                <a:cxn ang="0">
                  <a:pos x="634" y="123"/>
                </a:cxn>
                <a:cxn ang="0">
                  <a:pos x="619" y="64"/>
                </a:cxn>
                <a:cxn ang="0">
                  <a:pos x="597" y="34"/>
                </a:cxn>
                <a:cxn ang="0">
                  <a:pos x="582" y="22"/>
                </a:cxn>
              </a:cxnLst>
              <a:rect l="0" t="0" r="r" b="b"/>
              <a:pathLst>
                <a:path w="634" h="798">
                  <a:moveTo>
                    <a:pt x="582" y="22"/>
                  </a:moveTo>
                  <a:lnTo>
                    <a:pt x="582" y="22"/>
                  </a:lnTo>
                  <a:lnTo>
                    <a:pt x="569" y="18"/>
                  </a:lnTo>
                  <a:lnTo>
                    <a:pt x="534" y="10"/>
                  </a:lnTo>
                  <a:lnTo>
                    <a:pt x="512" y="6"/>
                  </a:lnTo>
                  <a:lnTo>
                    <a:pt x="489" y="3"/>
                  </a:lnTo>
                  <a:lnTo>
                    <a:pt x="46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34" y="3"/>
                  </a:lnTo>
                  <a:lnTo>
                    <a:pt x="422" y="6"/>
                  </a:lnTo>
                  <a:lnTo>
                    <a:pt x="413" y="10"/>
                  </a:lnTo>
                  <a:lnTo>
                    <a:pt x="407" y="15"/>
                  </a:lnTo>
                  <a:lnTo>
                    <a:pt x="396" y="25"/>
                  </a:lnTo>
                  <a:lnTo>
                    <a:pt x="392" y="31"/>
                  </a:lnTo>
                  <a:lnTo>
                    <a:pt x="386" y="37"/>
                  </a:lnTo>
                  <a:lnTo>
                    <a:pt x="386" y="37"/>
                  </a:lnTo>
                  <a:lnTo>
                    <a:pt x="365" y="52"/>
                  </a:lnTo>
                  <a:lnTo>
                    <a:pt x="337" y="72"/>
                  </a:lnTo>
                  <a:lnTo>
                    <a:pt x="305" y="90"/>
                  </a:lnTo>
                  <a:lnTo>
                    <a:pt x="292" y="96"/>
                  </a:lnTo>
                  <a:lnTo>
                    <a:pt x="280" y="100"/>
                  </a:lnTo>
                  <a:lnTo>
                    <a:pt x="280" y="100"/>
                  </a:lnTo>
                  <a:lnTo>
                    <a:pt x="251" y="106"/>
                  </a:lnTo>
                  <a:lnTo>
                    <a:pt x="215" y="111"/>
                  </a:lnTo>
                  <a:lnTo>
                    <a:pt x="182" y="117"/>
                  </a:lnTo>
                  <a:lnTo>
                    <a:pt x="170" y="120"/>
                  </a:lnTo>
                  <a:lnTo>
                    <a:pt x="162" y="123"/>
                  </a:lnTo>
                  <a:lnTo>
                    <a:pt x="162" y="123"/>
                  </a:lnTo>
                  <a:lnTo>
                    <a:pt x="139" y="129"/>
                  </a:lnTo>
                  <a:lnTo>
                    <a:pt x="109" y="139"/>
                  </a:lnTo>
                  <a:lnTo>
                    <a:pt x="94" y="145"/>
                  </a:lnTo>
                  <a:lnTo>
                    <a:pt x="79" y="151"/>
                  </a:lnTo>
                  <a:lnTo>
                    <a:pt x="67" y="159"/>
                  </a:lnTo>
                  <a:lnTo>
                    <a:pt x="58" y="166"/>
                  </a:lnTo>
                  <a:lnTo>
                    <a:pt x="58" y="166"/>
                  </a:lnTo>
                  <a:lnTo>
                    <a:pt x="49" y="174"/>
                  </a:lnTo>
                  <a:lnTo>
                    <a:pt x="39" y="181"/>
                  </a:lnTo>
                  <a:lnTo>
                    <a:pt x="28" y="189"/>
                  </a:lnTo>
                  <a:lnTo>
                    <a:pt x="18" y="195"/>
                  </a:lnTo>
                  <a:lnTo>
                    <a:pt x="9" y="204"/>
                  </a:lnTo>
                  <a:lnTo>
                    <a:pt x="4" y="208"/>
                  </a:lnTo>
                  <a:lnTo>
                    <a:pt x="1" y="214"/>
                  </a:lnTo>
                  <a:lnTo>
                    <a:pt x="0" y="219"/>
                  </a:lnTo>
                  <a:lnTo>
                    <a:pt x="0" y="226"/>
                  </a:lnTo>
                  <a:lnTo>
                    <a:pt x="0" y="232"/>
                  </a:lnTo>
                  <a:lnTo>
                    <a:pt x="1" y="241"/>
                  </a:lnTo>
                  <a:lnTo>
                    <a:pt x="1" y="241"/>
                  </a:lnTo>
                  <a:lnTo>
                    <a:pt x="9" y="265"/>
                  </a:lnTo>
                  <a:lnTo>
                    <a:pt x="18" y="304"/>
                  </a:lnTo>
                  <a:lnTo>
                    <a:pt x="40" y="403"/>
                  </a:lnTo>
                  <a:lnTo>
                    <a:pt x="54" y="454"/>
                  </a:lnTo>
                  <a:lnTo>
                    <a:pt x="67" y="498"/>
                  </a:lnTo>
                  <a:lnTo>
                    <a:pt x="73" y="518"/>
                  </a:lnTo>
                  <a:lnTo>
                    <a:pt x="79" y="534"/>
                  </a:lnTo>
                  <a:lnTo>
                    <a:pt x="85" y="546"/>
                  </a:lnTo>
                  <a:lnTo>
                    <a:pt x="91" y="554"/>
                  </a:lnTo>
                  <a:lnTo>
                    <a:pt x="91" y="554"/>
                  </a:lnTo>
                  <a:lnTo>
                    <a:pt x="96" y="560"/>
                  </a:lnTo>
                  <a:lnTo>
                    <a:pt x="102" y="563"/>
                  </a:lnTo>
                  <a:lnTo>
                    <a:pt x="108" y="564"/>
                  </a:lnTo>
                  <a:lnTo>
                    <a:pt x="112" y="566"/>
                  </a:lnTo>
                  <a:lnTo>
                    <a:pt x="123" y="564"/>
                  </a:lnTo>
                  <a:lnTo>
                    <a:pt x="135" y="561"/>
                  </a:lnTo>
                  <a:lnTo>
                    <a:pt x="157" y="549"/>
                  </a:lnTo>
                  <a:lnTo>
                    <a:pt x="169" y="543"/>
                  </a:lnTo>
                  <a:lnTo>
                    <a:pt x="182" y="540"/>
                  </a:lnTo>
                  <a:lnTo>
                    <a:pt x="182" y="540"/>
                  </a:lnTo>
                  <a:lnTo>
                    <a:pt x="220" y="533"/>
                  </a:lnTo>
                  <a:lnTo>
                    <a:pt x="265" y="527"/>
                  </a:lnTo>
                  <a:lnTo>
                    <a:pt x="299" y="521"/>
                  </a:lnTo>
                  <a:lnTo>
                    <a:pt x="307" y="519"/>
                  </a:lnTo>
                  <a:lnTo>
                    <a:pt x="307" y="518"/>
                  </a:lnTo>
                  <a:lnTo>
                    <a:pt x="305" y="518"/>
                  </a:lnTo>
                  <a:lnTo>
                    <a:pt x="305" y="518"/>
                  </a:lnTo>
                  <a:lnTo>
                    <a:pt x="301" y="515"/>
                  </a:lnTo>
                  <a:lnTo>
                    <a:pt x="295" y="509"/>
                  </a:lnTo>
                  <a:lnTo>
                    <a:pt x="278" y="488"/>
                  </a:lnTo>
                  <a:lnTo>
                    <a:pt x="257" y="458"/>
                  </a:lnTo>
                  <a:lnTo>
                    <a:pt x="235" y="424"/>
                  </a:lnTo>
                  <a:lnTo>
                    <a:pt x="214" y="388"/>
                  </a:lnTo>
                  <a:lnTo>
                    <a:pt x="196" y="355"/>
                  </a:lnTo>
                  <a:lnTo>
                    <a:pt x="184" y="328"/>
                  </a:lnTo>
                  <a:lnTo>
                    <a:pt x="181" y="317"/>
                  </a:lnTo>
                  <a:lnTo>
                    <a:pt x="179" y="311"/>
                  </a:lnTo>
                  <a:lnTo>
                    <a:pt x="179" y="311"/>
                  </a:lnTo>
                  <a:lnTo>
                    <a:pt x="179" y="305"/>
                  </a:lnTo>
                  <a:lnTo>
                    <a:pt x="182" y="301"/>
                  </a:lnTo>
                  <a:lnTo>
                    <a:pt x="185" y="296"/>
                  </a:lnTo>
                  <a:lnTo>
                    <a:pt x="190" y="293"/>
                  </a:lnTo>
                  <a:lnTo>
                    <a:pt x="200" y="287"/>
                  </a:lnTo>
                  <a:lnTo>
                    <a:pt x="212" y="283"/>
                  </a:lnTo>
                  <a:lnTo>
                    <a:pt x="224" y="280"/>
                  </a:lnTo>
                  <a:lnTo>
                    <a:pt x="235" y="278"/>
                  </a:lnTo>
                  <a:lnTo>
                    <a:pt x="245" y="277"/>
                  </a:lnTo>
                  <a:lnTo>
                    <a:pt x="245" y="277"/>
                  </a:lnTo>
                  <a:lnTo>
                    <a:pt x="244" y="329"/>
                  </a:lnTo>
                  <a:lnTo>
                    <a:pt x="241" y="448"/>
                  </a:lnTo>
                  <a:lnTo>
                    <a:pt x="241" y="516"/>
                  </a:lnTo>
                  <a:lnTo>
                    <a:pt x="241" y="579"/>
                  </a:lnTo>
                  <a:lnTo>
                    <a:pt x="244" y="633"/>
                  </a:lnTo>
                  <a:lnTo>
                    <a:pt x="247" y="654"/>
                  </a:lnTo>
                  <a:lnTo>
                    <a:pt x="250" y="669"/>
                  </a:lnTo>
                  <a:lnTo>
                    <a:pt x="250" y="669"/>
                  </a:lnTo>
                  <a:lnTo>
                    <a:pt x="256" y="695"/>
                  </a:lnTo>
                  <a:lnTo>
                    <a:pt x="260" y="720"/>
                  </a:lnTo>
                  <a:lnTo>
                    <a:pt x="265" y="745"/>
                  </a:lnTo>
                  <a:lnTo>
                    <a:pt x="271" y="768"/>
                  </a:lnTo>
                  <a:lnTo>
                    <a:pt x="277" y="784"/>
                  </a:lnTo>
                  <a:lnTo>
                    <a:pt x="280" y="790"/>
                  </a:lnTo>
                  <a:lnTo>
                    <a:pt x="283" y="795"/>
                  </a:lnTo>
                  <a:lnTo>
                    <a:pt x="287" y="798"/>
                  </a:lnTo>
                  <a:lnTo>
                    <a:pt x="293" y="798"/>
                  </a:lnTo>
                  <a:lnTo>
                    <a:pt x="298" y="796"/>
                  </a:lnTo>
                  <a:lnTo>
                    <a:pt x="305" y="790"/>
                  </a:lnTo>
                  <a:lnTo>
                    <a:pt x="305" y="790"/>
                  </a:lnTo>
                  <a:lnTo>
                    <a:pt x="313" y="784"/>
                  </a:lnTo>
                  <a:lnTo>
                    <a:pt x="320" y="780"/>
                  </a:lnTo>
                  <a:lnTo>
                    <a:pt x="335" y="774"/>
                  </a:lnTo>
                  <a:lnTo>
                    <a:pt x="352" y="769"/>
                  </a:lnTo>
                  <a:lnTo>
                    <a:pt x="367" y="768"/>
                  </a:lnTo>
                  <a:lnTo>
                    <a:pt x="383" y="766"/>
                  </a:lnTo>
                  <a:lnTo>
                    <a:pt x="396" y="768"/>
                  </a:lnTo>
                  <a:lnTo>
                    <a:pt x="416" y="769"/>
                  </a:lnTo>
                  <a:lnTo>
                    <a:pt x="416" y="769"/>
                  </a:lnTo>
                  <a:lnTo>
                    <a:pt x="425" y="771"/>
                  </a:lnTo>
                  <a:lnTo>
                    <a:pt x="438" y="774"/>
                  </a:lnTo>
                  <a:lnTo>
                    <a:pt x="470" y="783"/>
                  </a:lnTo>
                  <a:lnTo>
                    <a:pt x="485" y="787"/>
                  </a:lnTo>
                  <a:lnTo>
                    <a:pt x="498" y="787"/>
                  </a:lnTo>
                  <a:lnTo>
                    <a:pt x="503" y="786"/>
                  </a:lnTo>
                  <a:lnTo>
                    <a:pt x="507" y="784"/>
                  </a:lnTo>
                  <a:lnTo>
                    <a:pt x="510" y="781"/>
                  </a:lnTo>
                  <a:lnTo>
                    <a:pt x="512" y="775"/>
                  </a:lnTo>
                  <a:lnTo>
                    <a:pt x="512" y="775"/>
                  </a:lnTo>
                  <a:lnTo>
                    <a:pt x="512" y="771"/>
                  </a:lnTo>
                  <a:lnTo>
                    <a:pt x="512" y="765"/>
                  </a:lnTo>
                  <a:lnTo>
                    <a:pt x="507" y="754"/>
                  </a:lnTo>
                  <a:lnTo>
                    <a:pt x="501" y="744"/>
                  </a:lnTo>
                  <a:lnTo>
                    <a:pt x="492" y="733"/>
                  </a:lnTo>
                  <a:lnTo>
                    <a:pt x="471" y="710"/>
                  </a:lnTo>
                  <a:lnTo>
                    <a:pt x="461" y="696"/>
                  </a:lnTo>
                  <a:lnTo>
                    <a:pt x="449" y="680"/>
                  </a:lnTo>
                  <a:lnTo>
                    <a:pt x="449" y="680"/>
                  </a:lnTo>
                  <a:lnTo>
                    <a:pt x="444" y="671"/>
                  </a:lnTo>
                  <a:lnTo>
                    <a:pt x="440" y="662"/>
                  </a:lnTo>
                  <a:lnTo>
                    <a:pt x="437" y="653"/>
                  </a:lnTo>
                  <a:lnTo>
                    <a:pt x="435" y="642"/>
                  </a:lnTo>
                  <a:lnTo>
                    <a:pt x="435" y="630"/>
                  </a:lnTo>
                  <a:lnTo>
                    <a:pt x="435" y="620"/>
                  </a:lnTo>
                  <a:lnTo>
                    <a:pt x="438" y="596"/>
                  </a:lnTo>
                  <a:lnTo>
                    <a:pt x="444" y="572"/>
                  </a:lnTo>
                  <a:lnTo>
                    <a:pt x="452" y="549"/>
                  </a:lnTo>
                  <a:lnTo>
                    <a:pt x="462" y="527"/>
                  </a:lnTo>
                  <a:lnTo>
                    <a:pt x="474" y="506"/>
                  </a:lnTo>
                  <a:lnTo>
                    <a:pt x="474" y="506"/>
                  </a:lnTo>
                  <a:lnTo>
                    <a:pt x="501" y="463"/>
                  </a:lnTo>
                  <a:lnTo>
                    <a:pt x="531" y="412"/>
                  </a:lnTo>
                  <a:lnTo>
                    <a:pt x="561" y="359"/>
                  </a:lnTo>
                  <a:lnTo>
                    <a:pt x="590" y="311"/>
                  </a:lnTo>
                  <a:lnTo>
                    <a:pt x="590" y="311"/>
                  </a:lnTo>
                  <a:lnTo>
                    <a:pt x="597" y="298"/>
                  </a:lnTo>
                  <a:lnTo>
                    <a:pt x="603" y="283"/>
                  </a:lnTo>
                  <a:lnTo>
                    <a:pt x="610" y="266"/>
                  </a:lnTo>
                  <a:lnTo>
                    <a:pt x="616" y="248"/>
                  </a:lnTo>
                  <a:lnTo>
                    <a:pt x="622" y="229"/>
                  </a:lnTo>
                  <a:lnTo>
                    <a:pt x="627" y="208"/>
                  </a:lnTo>
                  <a:lnTo>
                    <a:pt x="631" y="187"/>
                  </a:lnTo>
                  <a:lnTo>
                    <a:pt x="634" y="165"/>
                  </a:lnTo>
                  <a:lnTo>
                    <a:pt x="634" y="144"/>
                  </a:lnTo>
                  <a:lnTo>
                    <a:pt x="634" y="123"/>
                  </a:lnTo>
                  <a:lnTo>
                    <a:pt x="631" y="102"/>
                  </a:lnTo>
                  <a:lnTo>
                    <a:pt x="627" y="82"/>
                  </a:lnTo>
                  <a:lnTo>
                    <a:pt x="619" y="64"/>
                  </a:lnTo>
                  <a:lnTo>
                    <a:pt x="610" y="48"/>
                  </a:lnTo>
                  <a:lnTo>
                    <a:pt x="604" y="40"/>
                  </a:lnTo>
                  <a:lnTo>
                    <a:pt x="597" y="34"/>
                  </a:lnTo>
                  <a:lnTo>
                    <a:pt x="590" y="28"/>
                  </a:lnTo>
                  <a:lnTo>
                    <a:pt x="582" y="22"/>
                  </a:lnTo>
                  <a:lnTo>
                    <a:pt x="582" y="22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2942" y="1575"/>
              <a:ext cx="90" cy="370"/>
            </a:xfrm>
            <a:custGeom>
              <a:avLst/>
              <a:gdLst/>
              <a:ahLst/>
              <a:cxnLst>
                <a:cxn ang="0">
                  <a:pos x="88" y="15"/>
                </a:cxn>
                <a:cxn ang="0">
                  <a:pos x="123" y="0"/>
                </a:cxn>
                <a:cxn ang="0">
                  <a:pos x="171" y="26"/>
                </a:cxn>
                <a:cxn ang="0">
                  <a:pos x="168" y="68"/>
                </a:cxn>
                <a:cxn ang="0">
                  <a:pos x="168" y="68"/>
                </a:cxn>
                <a:cxn ang="0">
                  <a:pos x="172" y="101"/>
                </a:cxn>
                <a:cxn ang="0">
                  <a:pos x="175" y="135"/>
                </a:cxn>
                <a:cxn ang="0">
                  <a:pos x="180" y="178"/>
                </a:cxn>
                <a:cxn ang="0">
                  <a:pos x="181" y="225"/>
                </a:cxn>
                <a:cxn ang="0">
                  <a:pos x="183" y="271"/>
                </a:cxn>
                <a:cxn ang="0">
                  <a:pos x="181" y="292"/>
                </a:cxn>
                <a:cxn ang="0">
                  <a:pos x="180" y="313"/>
                </a:cxn>
                <a:cxn ang="0">
                  <a:pos x="177" y="331"/>
                </a:cxn>
                <a:cxn ang="0">
                  <a:pos x="174" y="348"/>
                </a:cxn>
                <a:cxn ang="0">
                  <a:pos x="174" y="348"/>
                </a:cxn>
                <a:cxn ang="0">
                  <a:pos x="166" y="379"/>
                </a:cxn>
                <a:cxn ang="0">
                  <a:pos x="157" y="412"/>
                </a:cxn>
                <a:cxn ang="0">
                  <a:pos x="144" y="478"/>
                </a:cxn>
                <a:cxn ang="0">
                  <a:pos x="129" y="551"/>
                </a:cxn>
                <a:cxn ang="0">
                  <a:pos x="37" y="732"/>
                </a:cxn>
                <a:cxn ang="0">
                  <a:pos x="0" y="740"/>
                </a:cxn>
                <a:cxn ang="0">
                  <a:pos x="0" y="740"/>
                </a:cxn>
                <a:cxn ang="0">
                  <a:pos x="21" y="663"/>
                </a:cxn>
                <a:cxn ang="0">
                  <a:pos x="43" y="583"/>
                </a:cxn>
                <a:cxn ang="0">
                  <a:pos x="67" y="487"/>
                </a:cxn>
                <a:cxn ang="0">
                  <a:pos x="91" y="386"/>
                </a:cxn>
                <a:cxn ang="0">
                  <a:pos x="112" y="291"/>
                </a:cxn>
                <a:cxn ang="0">
                  <a:pos x="120" y="247"/>
                </a:cxn>
                <a:cxn ang="0">
                  <a:pos x="126" y="208"/>
                </a:cxn>
                <a:cxn ang="0">
                  <a:pos x="129" y="177"/>
                </a:cxn>
                <a:cxn ang="0">
                  <a:pos x="129" y="151"/>
                </a:cxn>
                <a:cxn ang="0">
                  <a:pos x="133" y="63"/>
                </a:cxn>
                <a:cxn ang="0">
                  <a:pos x="88" y="15"/>
                </a:cxn>
              </a:cxnLst>
              <a:rect l="0" t="0" r="r" b="b"/>
              <a:pathLst>
                <a:path w="183" h="740">
                  <a:moveTo>
                    <a:pt x="88" y="15"/>
                  </a:moveTo>
                  <a:lnTo>
                    <a:pt x="123" y="0"/>
                  </a:lnTo>
                  <a:lnTo>
                    <a:pt x="171" y="26"/>
                  </a:lnTo>
                  <a:lnTo>
                    <a:pt x="168" y="68"/>
                  </a:lnTo>
                  <a:lnTo>
                    <a:pt x="168" y="68"/>
                  </a:lnTo>
                  <a:lnTo>
                    <a:pt x="172" y="101"/>
                  </a:lnTo>
                  <a:lnTo>
                    <a:pt x="175" y="135"/>
                  </a:lnTo>
                  <a:lnTo>
                    <a:pt x="180" y="178"/>
                  </a:lnTo>
                  <a:lnTo>
                    <a:pt x="181" y="225"/>
                  </a:lnTo>
                  <a:lnTo>
                    <a:pt x="183" y="271"/>
                  </a:lnTo>
                  <a:lnTo>
                    <a:pt x="181" y="292"/>
                  </a:lnTo>
                  <a:lnTo>
                    <a:pt x="180" y="313"/>
                  </a:lnTo>
                  <a:lnTo>
                    <a:pt x="177" y="331"/>
                  </a:lnTo>
                  <a:lnTo>
                    <a:pt x="174" y="348"/>
                  </a:lnTo>
                  <a:lnTo>
                    <a:pt x="174" y="348"/>
                  </a:lnTo>
                  <a:lnTo>
                    <a:pt x="166" y="379"/>
                  </a:lnTo>
                  <a:lnTo>
                    <a:pt x="157" y="412"/>
                  </a:lnTo>
                  <a:lnTo>
                    <a:pt x="144" y="478"/>
                  </a:lnTo>
                  <a:lnTo>
                    <a:pt x="129" y="551"/>
                  </a:lnTo>
                  <a:lnTo>
                    <a:pt x="37" y="732"/>
                  </a:lnTo>
                  <a:lnTo>
                    <a:pt x="0" y="740"/>
                  </a:lnTo>
                  <a:lnTo>
                    <a:pt x="0" y="740"/>
                  </a:lnTo>
                  <a:lnTo>
                    <a:pt x="21" y="663"/>
                  </a:lnTo>
                  <a:lnTo>
                    <a:pt x="43" y="583"/>
                  </a:lnTo>
                  <a:lnTo>
                    <a:pt x="67" y="487"/>
                  </a:lnTo>
                  <a:lnTo>
                    <a:pt x="91" y="386"/>
                  </a:lnTo>
                  <a:lnTo>
                    <a:pt x="112" y="291"/>
                  </a:lnTo>
                  <a:lnTo>
                    <a:pt x="120" y="247"/>
                  </a:lnTo>
                  <a:lnTo>
                    <a:pt x="126" y="208"/>
                  </a:lnTo>
                  <a:lnTo>
                    <a:pt x="129" y="177"/>
                  </a:lnTo>
                  <a:lnTo>
                    <a:pt x="129" y="151"/>
                  </a:lnTo>
                  <a:lnTo>
                    <a:pt x="133" y="63"/>
                  </a:lnTo>
                  <a:lnTo>
                    <a:pt x="88" y="15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31"/>
            <p:cNvSpPr>
              <a:spLocks noEditPoints="1"/>
            </p:cNvSpPr>
            <p:nvPr/>
          </p:nvSpPr>
          <p:spPr bwMode="auto">
            <a:xfrm>
              <a:off x="2420" y="1548"/>
              <a:ext cx="840" cy="1029"/>
            </a:xfrm>
            <a:custGeom>
              <a:avLst/>
              <a:gdLst/>
              <a:ahLst/>
              <a:cxnLst>
                <a:cxn ang="0">
                  <a:pos x="1528" y="207"/>
                </a:cxn>
                <a:cxn ang="0">
                  <a:pos x="1467" y="183"/>
                </a:cxn>
                <a:cxn ang="0">
                  <a:pos x="1415" y="144"/>
                </a:cxn>
                <a:cxn ang="0">
                  <a:pos x="1319" y="9"/>
                </a:cxn>
                <a:cxn ang="0">
                  <a:pos x="1271" y="0"/>
                </a:cxn>
                <a:cxn ang="0">
                  <a:pos x="1219" y="122"/>
                </a:cxn>
                <a:cxn ang="0">
                  <a:pos x="1237" y="478"/>
                </a:cxn>
                <a:cxn ang="0">
                  <a:pos x="1183" y="595"/>
                </a:cxn>
                <a:cxn ang="0">
                  <a:pos x="1079" y="779"/>
                </a:cxn>
                <a:cxn ang="0">
                  <a:pos x="1045" y="779"/>
                </a:cxn>
                <a:cxn ang="0">
                  <a:pos x="990" y="807"/>
                </a:cxn>
                <a:cxn ang="0">
                  <a:pos x="942" y="801"/>
                </a:cxn>
                <a:cxn ang="0">
                  <a:pos x="879" y="792"/>
                </a:cxn>
                <a:cxn ang="0">
                  <a:pos x="870" y="768"/>
                </a:cxn>
                <a:cxn ang="0">
                  <a:pos x="665" y="887"/>
                </a:cxn>
                <a:cxn ang="0">
                  <a:pos x="657" y="987"/>
                </a:cxn>
                <a:cxn ang="0">
                  <a:pos x="671" y="1071"/>
                </a:cxn>
                <a:cxn ang="0">
                  <a:pos x="623" y="1162"/>
                </a:cxn>
                <a:cxn ang="0">
                  <a:pos x="508" y="1386"/>
                </a:cxn>
                <a:cxn ang="0">
                  <a:pos x="395" y="1502"/>
                </a:cxn>
                <a:cxn ang="0">
                  <a:pos x="273" y="1610"/>
                </a:cxn>
                <a:cxn ang="0">
                  <a:pos x="98" y="1753"/>
                </a:cxn>
                <a:cxn ang="0">
                  <a:pos x="0" y="1951"/>
                </a:cxn>
                <a:cxn ang="0">
                  <a:pos x="30" y="2029"/>
                </a:cxn>
                <a:cxn ang="0">
                  <a:pos x="81" y="2056"/>
                </a:cxn>
                <a:cxn ang="0">
                  <a:pos x="333" y="1767"/>
                </a:cxn>
                <a:cxn ang="0">
                  <a:pos x="488" y="1635"/>
                </a:cxn>
                <a:cxn ang="0">
                  <a:pos x="657" y="1506"/>
                </a:cxn>
                <a:cxn ang="0">
                  <a:pos x="753" y="1416"/>
                </a:cxn>
                <a:cxn ang="0">
                  <a:pos x="975" y="1129"/>
                </a:cxn>
                <a:cxn ang="0">
                  <a:pos x="1323" y="1128"/>
                </a:cxn>
                <a:cxn ang="0">
                  <a:pos x="1400" y="1148"/>
                </a:cxn>
                <a:cxn ang="0">
                  <a:pos x="1397" y="1339"/>
                </a:cxn>
                <a:cxn ang="0">
                  <a:pos x="1379" y="1605"/>
                </a:cxn>
                <a:cxn ang="0">
                  <a:pos x="1340" y="1746"/>
                </a:cxn>
                <a:cxn ang="0">
                  <a:pos x="1434" y="1770"/>
                </a:cxn>
                <a:cxn ang="0">
                  <a:pos x="1492" y="1741"/>
                </a:cxn>
                <a:cxn ang="0">
                  <a:pos x="1507" y="1571"/>
                </a:cxn>
                <a:cxn ang="0">
                  <a:pos x="1578" y="1268"/>
                </a:cxn>
                <a:cxn ang="0">
                  <a:pos x="1630" y="1053"/>
                </a:cxn>
                <a:cxn ang="0">
                  <a:pos x="1621" y="1003"/>
                </a:cxn>
                <a:cxn ang="0">
                  <a:pos x="1416" y="907"/>
                </a:cxn>
                <a:cxn ang="0">
                  <a:pos x="1404" y="873"/>
                </a:cxn>
                <a:cxn ang="0">
                  <a:pos x="1388" y="783"/>
                </a:cxn>
                <a:cxn ang="0">
                  <a:pos x="1380" y="707"/>
                </a:cxn>
                <a:cxn ang="0">
                  <a:pos x="1407" y="541"/>
                </a:cxn>
                <a:cxn ang="0">
                  <a:pos x="1379" y="349"/>
                </a:cxn>
                <a:cxn ang="0">
                  <a:pos x="1449" y="355"/>
                </a:cxn>
                <a:cxn ang="0">
                  <a:pos x="1596" y="416"/>
                </a:cxn>
                <a:cxn ang="0">
                  <a:pos x="1656" y="412"/>
                </a:cxn>
                <a:cxn ang="0">
                  <a:pos x="1679" y="376"/>
                </a:cxn>
                <a:cxn ang="0">
                  <a:pos x="1673" y="328"/>
                </a:cxn>
                <a:cxn ang="0">
                  <a:pos x="1603" y="238"/>
                </a:cxn>
              </a:cxnLst>
              <a:rect l="0" t="0" r="r" b="b"/>
              <a:pathLst>
                <a:path w="1681" h="2056">
                  <a:moveTo>
                    <a:pt x="1603" y="238"/>
                  </a:moveTo>
                  <a:lnTo>
                    <a:pt x="1603" y="238"/>
                  </a:lnTo>
                  <a:lnTo>
                    <a:pt x="1594" y="234"/>
                  </a:lnTo>
                  <a:lnTo>
                    <a:pt x="1584" y="228"/>
                  </a:lnTo>
                  <a:lnTo>
                    <a:pt x="1557" y="216"/>
                  </a:lnTo>
                  <a:lnTo>
                    <a:pt x="1528" y="207"/>
                  </a:lnTo>
                  <a:lnTo>
                    <a:pt x="1503" y="202"/>
                  </a:lnTo>
                  <a:lnTo>
                    <a:pt x="1503" y="202"/>
                  </a:lnTo>
                  <a:lnTo>
                    <a:pt x="1492" y="199"/>
                  </a:lnTo>
                  <a:lnTo>
                    <a:pt x="1483" y="195"/>
                  </a:lnTo>
                  <a:lnTo>
                    <a:pt x="1474" y="189"/>
                  </a:lnTo>
                  <a:lnTo>
                    <a:pt x="1467" y="183"/>
                  </a:lnTo>
                  <a:lnTo>
                    <a:pt x="1452" y="169"/>
                  </a:lnTo>
                  <a:lnTo>
                    <a:pt x="1445" y="162"/>
                  </a:lnTo>
                  <a:lnTo>
                    <a:pt x="1437" y="158"/>
                  </a:lnTo>
                  <a:lnTo>
                    <a:pt x="1437" y="158"/>
                  </a:lnTo>
                  <a:lnTo>
                    <a:pt x="1427" y="152"/>
                  </a:lnTo>
                  <a:lnTo>
                    <a:pt x="1415" y="144"/>
                  </a:lnTo>
                  <a:lnTo>
                    <a:pt x="1386" y="122"/>
                  </a:lnTo>
                  <a:lnTo>
                    <a:pt x="1352" y="95"/>
                  </a:lnTo>
                  <a:lnTo>
                    <a:pt x="1352" y="95"/>
                  </a:lnTo>
                  <a:lnTo>
                    <a:pt x="1338" y="59"/>
                  </a:lnTo>
                  <a:lnTo>
                    <a:pt x="1326" y="30"/>
                  </a:lnTo>
                  <a:lnTo>
                    <a:pt x="1319" y="9"/>
                  </a:lnTo>
                  <a:lnTo>
                    <a:pt x="1319" y="9"/>
                  </a:lnTo>
                  <a:lnTo>
                    <a:pt x="1316" y="8"/>
                  </a:lnTo>
                  <a:lnTo>
                    <a:pt x="1313" y="5"/>
                  </a:lnTo>
                  <a:lnTo>
                    <a:pt x="1301" y="3"/>
                  </a:lnTo>
                  <a:lnTo>
                    <a:pt x="1287" y="2"/>
                  </a:lnTo>
                  <a:lnTo>
                    <a:pt x="1271" y="0"/>
                  </a:lnTo>
                  <a:lnTo>
                    <a:pt x="1242" y="2"/>
                  </a:lnTo>
                  <a:lnTo>
                    <a:pt x="1229" y="3"/>
                  </a:lnTo>
                  <a:lnTo>
                    <a:pt x="1219" y="62"/>
                  </a:lnTo>
                  <a:lnTo>
                    <a:pt x="1219" y="62"/>
                  </a:lnTo>
                  <a:lnTo>
                    <a:pt x="1219" y="122"/>
                  </a:lnTo>
                  <a:lnTo>
                    <a:pt x="1219" y="122"/>
                  </a:lnTo>
                  <a:lnTo>
                    <a:pt x="1225" y="174"/>
                  </a:lnTo>
                  <a:lnTo>
                    <a:pt x="1235" y="276"/>
                  </a:lnTo>
                  <a:lnTo>
                    <a:pt x="1251" y="419"/>
                  </a:lnTo>
                  <a:lnTo>
                    <a:pt x="1251" y="419"/>
                  </a:lnTo>
                  <a:lnTo>
                    <a:pt x="1248" y="437"/>
                  </a:lnTo>
                  <a:lnTo>
                    <a:pt x="1237" y="478"/>
                  </a:lnTo>
                  <a:lnTo>
                    <a:pt x="1229" y="502"/>
                  </a:lnTo>
                  <a:lnTo>
                    <a:pt x="1219" y="527"/>
                  </a:lnTo>
                  <a:lnTo>
                    <a:pt x="1208" y="551"/>
                  </a:lnTo>
                  <a:lnTo>
                    <a:pt x="1196" y="572"/>
                  </a:lnTo>
                  <a:lnTo>
                    <a:pt x="1196" y="572"/>
                  </a:lnTo>
                  <a:lnTo>
                    <a:pt x="1183" y="595"/>
                  </a:lnTo>
                  <a:lnTo>
                    <a:pt x="1166" y="626"/>
                  </a:lnTo>
                  <a:lnTo>
                    <a:pt x="1130" y="699"/>
                  </a:lnTo>
                  <a:lnTo>
                    <a:pt x="1112" y="732"/>
                  </a:lnTo>
                  <a:lnTo>
                    <a:pt x="1096" y="761"/>
                  </a:lnTo>
                  <a:lnTo>
                    <a:pt x="1087" y="771"/>
                  </a:lnTo>
                  <a:lnTo>
                    <a:pt x="1079" y="779"/>
                  </a:lnTo>
                  <a:lnTo>
                    <a:pt x="1073" y="782"/>
                  </a:lnTo>
                  <a:lnTo>
                    <a:pt x="1070" y="783"/>
                  </a:lnTo>
                  <a:lnTo>
                    <a:pt x="1067" y="782"/>
                  </a:lnTo>
                  <a:lnTo>
                    <a:pt x="1067" y="782"/>
                  </a:lnTo>
                  <a:lnTo>
                    <a:pt x="1057" y="779"/>
                  </a:lnTo>
                  <a:lnTo>
                    <a:pt x="1045" y="779"/>
                  </a:lnTo>
                  <a:lnTo>
                    <a:pt x="1034" y="782"/>
                  </a:lnTo>
                  <a:lnTo>
                    <a:pt x="1024" y="785"/>
                  </a:lnTo>
                  <a:lnTo>
                    <a:pt x="1015" y="791"/>
                  </a:lnTo>
                  <a:lnTo>
                    <a:pt x="1006" y="797"/>
                  </a:lnTo>
                  <a:lnTo>
                    <a:pt x="990" y="807"/>
                  </a:lnTo>
                  <a:lnTo>
                    <a:pt x="990" y="807"/>
                  </a:lnTo>
                  <a:lnTo>
                    <a:pt x="987" y="810"/>
                  </a:lnTo>
                  <a:lnTo>
                    <a:pt x="982" y="812"/>
                  </a:lnTo>
                  <a:lnTo>
                    <a:pt x="975" y="812"/>
                  </a:lnTo>
                  <a:lnTo>
                    <a:pt x="964" y="810"/>
                  </a:lnTo>
                  <a:lnTo>
                    <a:pt x="954" y="806"/>
                  </a:lnTo>
                  <a:lnTo>
                    <a:pt x="942" y="801"/>
                  </a:lnTo>
                  <a:lnTo>
                    <a:pt x="928" y="798"/>
                  </a:lnTo>
                  <a:lnTo>
                    <a:pt x="912" y="794"/>
                  </a:lnTo>
                  <a:lnTo>
                    <a:pt x="894" y="794"/>
                  </a:lnTo>
                  <a:lnTo>
                    <a:pt x="894" y="794"/>
                  </a:lnTo>
                  <a:lnTo>
                    <a:pt x="885" y="792"/>
                  </a:lnTo>
                  <a:lnTo>
                    <a:pt x="879" y="792"/>
                  </a:lnTo>
                  <a:lnTo>
                    <a:pt x="873" y="789"/>
                  </a:lnTo>
                  <a:lnTo>
                    <a:pt x="870" y="788"/>
                  </a:lnTo>
                  <a:lnTo>
                    <a:pt x="867" y="785"/>
                  </a:lnTo>
                  <a:lnTo>
                    <a:pt x="867" y="782"/>
                  </a:lnTo>
                  <a:lnTo>
                    <a:pt x="867" y="774"/>
                  </a:lnTo>
                  <a:lnTo>
                    <a:pt x="870" y="768"/>
                  </a:lnTo>
                  <a:lnTo>
                    <a:pt x="874" y="762"/>
                  </a:lnTo>
                  <a:lnTo>
                    <a:pt x="879" y="756"/>
                  </a:lnTo>
                  <a:lnTo>
                    <a:pt x="675" y="860"/>
                  </a:lnTo>
                  <a:lnTo>
                    <a:pt x="675" y="860"/>
                  </a:lnTo>
                  <a:lnTo>
                    <a:pt x="671" y="872"/>
                  </a:lnTo>
                  <a:lnTo>
                    <a:pt x="665" y="887"/>
                  </a:lnTo>
                  <a:lnTo>
                    <a:pt x="660" y="904"/>
                  </a:lnTo>
                  <a:lnTo>
                    <a:pt x="656" y="927"/>
                  </a:lnTo>
                  <a:lnTo>
                    <a:pt x="654" y="949"/>
                  </a:lnTo>
                  <a:lnTo>
                    <a:pt x="654" y="963"/>
                  </a:lnTo>
                  <a:lnTo>
                    <a:pt x="656" y="975"/>
                  </a:lnTo>
                  <a:lnTo>
                    <a:pt x="657" y="987"/>
                  </a:lnTo>
                  <a:lnTo>
                    <a:pt x="660" y="1000"/>
                  </a:lnTo>
                  <a:lnTo>
                    <a:pt x="660" y="1000"/>
                  </a:lnTo>
                  <a:lnTo>
                    <a:pt x="668" y="1023"/>
                  </a:lnTo>
                  <a:lnTo>
                    <a:pt x="671" y="1042"/>
                  </a:lnTo>
                  <a:lnTo>
                    <a:pt x="672" y="1059"/>
                  </a:lnTo>
                  <a:lnTo>
                    <a:pt x="671" y="1071"/>
                  </a:lnTo>
                  <a:lnTo>
                    <a:pt x="669" y="1081"/>
                  </a:lnTo>
                  <a:lnTo>
                    <a:pt x="668" y="1087"/>
                  </a:lnTo>
                  <a:lnTo>
                    <a:pt x="665" y="1092"/>
                  </a:lnTo>
                  <a:lnTo>
                    <a:pt x="665" y="1092"/>
                  </a:lnTo>
                  <a:lnTo>
                    <a:pt x="645" y="1123"/>
                  </a:lnTo>
                  <a:lnTo>
                    <a:pt x="623" y="1162"/>
                  </a:lnTo>
                  <a:lnTo>
                    <a:pt x="599" y="1208"/>
                  </a:lnTo>
                  <a:lnTo>
                    <a:pt x="574" y="1256"/>
                  </a:lnTo>
                  <a:lnTo>
                    <a:pt x="535" y="1339"/>
                  </a:lnTo>
                  <a:lnTo>
                    <a:pt x="517" y="1373"/>
                  </a:lnTo>
                  <a:lnTo>
                    <a:pt x="517" y="1373"/>
                  </a:lnTo>
                  <a:lnTo>
                    <a:pt x="508" y="1386"/>
                  </a:lnTo>
                  <a:lnTo>
                    <a:pt x="481" y="1421"/>
                  </a:lnTo>
                  <a:lnTo>
                    <a:pt x="463" y="1442"/>
                  </a:lnTo>
                  <a:lnTo>
                    <a:pt x="442" y="1463"/>
                  </a:lnTo>
                  <a:lnTo>
                    <a:pt x="419" y="1484"/>
                  </a:lnTo>
                  <a:lnTo>
                    <a:pt x="395" y="1502"/>
                  </a:lnTo>
                  <a:lnTo>
                    <a:pt x="395" y="1502"/>
                  </a:lnTo>
                  <a:lnTo>
                    <a:pt x="375" y="1518"/>
                  </a:lnTo>
                  <a:lnTo>
                    <a:pt x="358" y="1530"/>
                  </a:lnTo>
                  <a:lnTo>
                    <a:pt x="333" y="1556"/>
                  </a:lnTo>
                  <a:lnTo>
                    <a:pt x="318" y="1571"/>
                  </a:lnTo>
                  <a:lnTo>
                    <a:pt x="298" y="1589"/>
                  </a:lnTo>
                  <a:lnTo>
                    <a:pt x="273" y="1610"/>
                  </a:lnTo>
                  <a:lnTo>
                    <a:pt x="237" y="1635"/>
                  </a:lnTo>
                  <a:lnTo>
                    <a:pt x="237" y="1635"/>
                  </a:lnTo>
                  <a:lnTo>
                    <a:pt x="196" y="1665"/>
                  </a:lnTo>
                  <a:lnTo>
                    <a:pt x="159" y="1696"/>
                  </a:lnTo>
                  <a:lnTo>
                    <a:pt x="126" y="1725"/>
                  </a:lnTo>
                  <a:lnTo>
                    <a:pt x="98" y="1753"/>
                  </a:lnTo>
                  <a:lnTo>
                    <a:pt x="56" y="1795"/>
                  </a:lnTo>
                  <a:lnTo>
                    <a:pt x="41" y="1813"/>
                  </a:lnTo>
                  <a:lnTo>
                    <a:pt x="81" y="1854"/>
                  </a:lnTo>
                  <a:lnTo>
                    <a:pt x="0" y="1931"/>
                  </a:lnTo>
                  <a:lnTo>
                    <a:pt x="0" y="1931"/>
                  </a:lnTo>
                  <a:lnTo>
                    <a:pt x="0" y="1951"/>
                  </a:lnTo>
                  <a:lnTo>
                    <a:pt x="2" y="1969"/>
                  </a:lnTo>
                  <a:lnTo>
                    <a:pt x="5" y="1985"/>
                  </a:lnTo>
                  <a:lnTo>
                    <a:pt x="9" y="1999"/>
                  </a:lnTo>
                  <a:lnTo>
                    <a:pt x="15" y="2011"/>
                  </a:lnTo>
                  <a:lnTo>
                    <a:pt x="23" y="2021"/>
                  </a:lnTo>
                  <a:lnTo>
                    <a:pt x="30" y="2029"/>
                  </a:lnTo>
                  <a:lnTo>
                    <a:pt x="38" y="2036"/>
                  </a:lnTo>
                  <a:lnTo>
                    <a:pt x="45" y="2042"/>
                  </a:lnTo>
                  <a:lnTo>
                    <a:pt x="54" y="2047"/>
                  </a:lnTo>
                  <a:lnTo>
                    <a:pt x="68" y="2053"/>
                  </a:lnTo>
                  <a:lnTo>
                    <a:pt x="78" y="2056"/>
                  </a:lnTo>
                  <a:lnTo>
                    <a:pt x="81" y="2056"/>
                  </a:lnTo>
                  <a:lnTo>
                    <a:pt x="81" y="2056"/>
                  </a:lnTo>
                  <a:lnTo>
                    <a:pt x="126" y="2002"/>
                  </a:lnTo>
                  <a:lnTo>
                    <a:pt x="174" y="1943"/>
                  </a:lnTo>
                  <a:lnTo>
                    <a:pt x="234" y="1874"/>
                  </a:lnTo>
                  <a:lnTo>
                    <a:pt x="300" y="1803"/>
                  </a:lnTo>
                  <a:lnTo>
                    <a:pt x="333" y="1767"/>
                  </a:lnTo>
                  <a:lnTo>
                    <a:pt x="367" y="1734"/>
                  </a:lnTo>
                  <a:lnTo>
                    <a:pt x="400" y="1702"/>
                  </a:lnTo>
                  <a:lnTo>
                    <a:pt x="431" y="1675"/>
                  </a:lnTo>
                  <a:lnTo>
                    <a:pt x="460" y="1653"/>
                  </a:lnTo>
                  <a:lnTo>
                    <a:pt x="488" y="1635"/>
                  </a:lnTo>
                  <a:lnTo>
                    <a:pt x="488" y="1635"/>
                  </a:lnTo>
                  <a:lnTo>
                    <a:pt x="532" y="1608"/>
                  </a:lnTo>
                  <a:lnTo>
                    <a:pt x="566" y="1586"/>
                  </a:lnTo>
                  <a:lnTo>
                    <a:pt x="592" y="1568"/>
                  </a:lnTo>
                  <a:lnTo>
                    <a:pt x="609" y="1551"/>
                  </a:lnTo>
                  <a:lnTo>
                    <a:pt x="641" y="1521"/>
                  </a:lnTo>
                  <a:lnTo>
                    <a:pt x="657" y="1506"/>
                  </a:lnTo>
                  <a:lnTo>
                    <a:pt x="680" y="1491"/>
                  </a:lnTo>
                  <a:lnTo>
                    <a:pt x="680" y="1491"/>
                  </a:lnTo>
                  <a:lnTo>
                    <a:pt x="693" y="1479"/>
                  </a:lnTo>
                  <a:lnTo>
                    <a:pt x="711" y="1463"/>
                  </a:lnTo>
                  <a:lnTo>
                    <a:pt x="732" y="1442"/>
                  </a:lnTo>
                  <a:lnTo>
                    <a:pt x="753" y="1416"/>
                  </a:lnTo>
                  <a:lnTo>
                    <a:pt x="803" y="1357"/>
                  </a:lnTo>
                  <a:lnTo>
                    <a:pt x="852" y="1294"/>
                  </a:lnTo>
                  <a:lnTo>
                    <a:pt x="898" y="1232"/>
                  </a:lnTo>
                  <a:lnTo>
                    <a:pt x="939" y="1180"/>
                  </a:lnTo>
                  <a:lnTo>
                    <a:pt x="975" y="1129"/>
                  </a:lnTo>
                  <a:lnTo>
                    <a:pt x="975" y="1129"/>
                  </a:lnTo>
                  <a:lnTo>
                    <a:pt x="1040" y="1132"/>
                  </a:lnTo>
                  <a:lnTo>
                    <a:pt x="1102" y="1134"/>
                  </a:lnTo>
                  <a:lnTo>
                    <a:pt x="1159" y="1132"/>
                  </a:lnTo>
                  <a:lnTo>
                    <a:pt x="1210" y="1131"/>
                  </a:lnTo>
                  <a:lnTo>
                    <a:pt x="1293" y="1128"/>
                  </a:lnTo>
                  <a:lnTo>
                    <a:pt x="1323" y="1128"/>
                  </a:lnTo>
                  <a:lnTo>
                    <a:pt x="1344" y="1129"/>
                  </a:lnTo>
                  <a:lnTo>
                    <a:pt x="1344" y="1129"/>
                  </a:lnTo>
                  <a:lnTo>
                    <a:pt x="1361" y="1134"/>
                  </a:lnTo>
                  <a:lnTo>
                    <a:pt x="1376" y="1138"/>
                  </a:lnTo>
                  <a:lnTo>
                    <a:pt x="1388" y="1142"/>
                  </a:lnTo>
                  <a:lnTo>
                    <a:pt x="1400" y="1148"/>
                  </a:lnTo>
                  <a:lnTo>
                    <a:pt x="1416" y="1159"/>
                  </a:lnTo>
                  <a:lnTo>
                    <a:pt x="1422" y="1162"/>
                  </a:lnTo>
                  <a:lnTo>
                    <a:pt x="1422" y="1162"/>
                  </a:lnTo>
                  <a:lnTo>
                    <a:pt x="1412" y="1216"/>
                  </a:lnTo>
                  <a:lnTo>
                    <a:pt x="1403" y="1276"/>
                  </a:lnTo>
                  <a:lnTo>
                    <a:pt x="1397" y="1339"/>
                  </a:lnTo>
                  <a:lnTo>
                    <a:pt x="1391" y="1401"/>
                  </a:lnTo>
                  <a:lnTo>
                    <a:pt x="1386" y="1461"/>
                  </a:lnTo>
                  <a:lnTo>
                    <a:pt x="1383" y="1514"/>
                  </a:lnTo>
                  <a:lnTo>
                    <a:pt x="1382" y="1584"/>
                  </a:lnTo>
                  <a:lnTo>
                    <a:pt x="1382" y="1584"/>
                  </a:lnTo>
                  <a:lnTo>
                    <a:pt x="1379" y="1605"/>
                  </a:lnTo>
                  <a:lnTo>
                    <a:pt x="1374" y="1630"/>
                  </a:lnTo>
                  <a:lnTo>
                    <a:pt x="1368" y="1657"/>
                  </a:lnTo>
                  <a:lnTo>
                    <a:pt x="1361" y="1684"/>
                  </a:lnTo>
                  <a:lnTo>
                    <a:pt x="1347" y="1728"/>
                  </a:lnTo>
                  <a:lnTo>
                    <a:pt x="1340" y="1746"/>
                  </a:lnTo>
                  <a:lnTo>
                    <a:pt x="1340" y="1746"/>
                  </a:lnTo>
                  <a:lnTo>
                    <a:pt x="1359" y="1756"/>
                  </a:lnTo>
                  <a:lnTo>
                    <a:pt x="1376" y="1762"/>
                  </a:lnTo>
                  <a:lnTo>
                    <a:pt x="1392" y="1767"/>
                  </a:lnTo>
                  <a:lnTo>
                    <a:pt x="1407" y="1770"/>
                  </a:lnTo>
                  <a:lnTo>
                    <a:pt x="1421" y="1771"/>
                  </a:lnTo>
                  <a:lnTo>
                    <a:pt x="1434" y="1770"/>
                  </a:lnTo>
                  <a:lnTo>
                    <a:pt x="1445" y="1768"/>
                  </a:lnTo>
                  <a:lnTo>
                    <a:pt x="1455" y="1765"/>
                  </a:lnTo>
                  <a:lnTo>
                    <a:pt x="1464" y="1761"/>
                  </a:lnTo>
                  <a:lnTo>
                    <a:pt x="1473" y="1756"/>
                  </a:lnTo>
                  <a:lnTo>
                    <a:pt x="1485" y="1749"/>
                  </a:lnTo>
                  <a:lnTo>
                    <a:pt x="1492" y="1741"/>
                  </a:lnTo>
                  <a:lnTo>
                    <a:pt x="1495" y="1738"/>
                  </a:lnTo>
                  <a:lnTo>
                    <a:pt x="1488" y="1613"/>
                  </a:lnTo>
                  <a:lnTo>
                    <a:pt x="1507" y="1605"/>
                  </a:lnTo>
                  <a:lnTo>
                    <a:pt x="1507" y="1605"/>
                  </a:lnTo>
                  <a:lnTo>
                    <a:pt x="1506" y="1590"/>
                  </a:lnTo>
                  <a:lnTo>
                    <a:pt x="1507" y="1571"/>
                  </a:lnTo>
                  <a:lnTo>
                    <a:pt x="1510" y="1547"/>
                  </a:lnTo>
                  <a:lnTo>
                    <a:pt x="1515" y="1520"/>
                  </a:lnTo>
                  <a:lnTo>
                    <a:pt x="1527" y="1460"/>
                  </a:lnTo>
                  <a:lnTo>
                    <a:pt x="1543" y="1394"/>
                  </a:lnTo>
                  <a:lnTo>
                    <a:pt x="1561" y="1328"/>
                  </a:lnTo>
                  <a:lnTo>
                    <a:pt x="1578" y="1268"/>
                  </a:lnTo>
                  <a:lnTo>
                    <a:pt x="1603" y="1184"/>
                  </a:lnTo>
                  <a:lnTo>
                    <a:pt x="1603" y="1184"/>
                  </a:lnTo>
                  <a:lnTo>
                    <a:pt x="1617" y="1132"/>
                  </a:lnTo>
                  <a:lnTo>
                    <a:pt x="1623" y="1104"/>
                  </a:lnTo>
                  <a:lnTo>
                    <a:pt x="1627" y="1078"/>
                  </a:lnTo>
                  <a:lnTo>
                    <a:pt x="1630" y="1053"/>
                  </a:lnTo>
                  <a:lnTo>
                    <a:pt x="1630" y="1032"/>
                  </a:lnTo>
                  <a:lnTo>
                    <a:pt x="1629" y="1023"/>
                  </a:lnTo>
                  <a:lnTo>
                    <a:pt x="1627" y="1015"/>
                  </a:lnTo>
                  <a:lnTo>
                    <a:pt x="1624" y="1009"/>
                  </a:lnTo>
                  <a:lnTo>
                    <a:pt x="1621" y="1003"/>
                  </a:lnTo>
                  <a:lnTo>
                    <a:pt x="1621" y="1003"/>
                  </a:lnTo>
                  <a:lnTo>
                    <a:pt x="1615" y="999"/>
                  </a:lnTo>
                  <a:lnTo>
                    <a:pt x="1605" y="993"/>
                  </a:lnTo>
                  <a:lnTo>
                    <a:pt x="1575" y="976"/>
                  </a:lnTo>
                  <a:lnTo>
                    <a:pt x="1536" y="958"/>
                  </a:lnTo>
                  <a:lnTo>
                    <a:pt x="1492" y="940"/>
                  </a:lnTo>
                  <a:lnTo>
                    <a:pt x="1416" y="907"/>
                  </a:lnTo>
                  <a:lnTo>
                    <a:pt x="1382" y="893"/>
                  </a:lnTo>
                  <a:lnTo>
                    <a:pt x="1382" y="893"/>
                  </a:lnTo>
                  <a:lnTo>
                    <a:pt x="1389" y="890"/>
                  </a:lnTo>
                  <a:lnTo>
                    <a:pt x="1395" y="885"/>
                  </a:lnTo>
                  <a:lnTo>
                    <a:pt x="1400" y="879"/>
                  </a:lnTo>
                  <a:lnTo>
                    <a:pt x="1404" y="873"/>
                  </a:lnTo>
                  <a:lnTo>
                    <a:pt x="1406" y="867"/>
                  </a:lnTo>
                  <a:lnTo>
                    <a:pt x="1406" y="860"/>
                  </a:lnTo>
                  <a:lnTo>
                    <a:pt x="1404" y="843"/>
                  </a:lnTo>
                  <a:lnTo>
                    <a:pt x="1400" y="825"/>
                  </a:lnTo>
                  <a:lnTo>
                    <a:pt x="1394" y="804"/>
                  </a:lnTo>
                  <a:lnTo>
                    <a:pt x="1388" y="783"/>
                  </a:lnTo>
                  <a:lnTo>
                    <a:pt x="1382" y="759"/>
                  </a:lnTo>
                  <a:lnTo>
                    <a:pt x="1382" y="759"/>
                  </a:lnTo>
                  <a:lnTo>
                    <a:pt x="1379" y="747"/>
                  </a:lnTo>
                  <a:lnTo>
                    <a:pt x="1379" y="735"/>
                  </a:lnTo>
                  <a:lnTo>
                    <a:pt x="1379" y="720"/>
                  </a:lnTo>
                  <a:lnTo>
                    <a:pt x="1380" y="707"/>
                  </a:lnTo>
                  <a:lnTo>
                    <a:pt x="1383" y="677"/>
                  </a:lnTo>
                  <a:lnTo>
                    <a:pt x="1389" y="647"/>
                  </a:lnTo>
                  <a:lnTo>
                    <a:pt x="1397" y="616"/>
                  </a:lnTo>
                  <a:lnTo>
                    <a:pt x="1403" y="584"/>
                  </a:lnTo>
                  <a:lnTo>
                    <a:pt x="1406" y="554"/>
                  </a:lnTo>
                  <a:lnTo>
                    <a:pt x="1407" y="541"/>
                  </a:lnTo>
                  <a:lnTo>
                    <a:pt x="1407" y="527"/>
                  </a:lnTo>
                  <a:lnTo>
                    <a:pt x="1407" y="527"/>
                  </a:lnTo>
                  <a:lnTo>
                    <a:pt x="1404" y="499"/>
                  </a:lnTo>
                  <a:lnTo>
                    <a:pt x="1400" y="466"/>
                  </a:lnTo>
                  <a:lnTo>
                    <a:pt x="1389" y="402"/>
                  </a:lnTo>
                  <a:lnTo>
                    <a:pt x="1379" y="349"/>
                  </a:lnTo>
                  <a:lnTo>
                    <a:pt x="1374" y="328"/>
                  </a:lnTo>
                  <a:lnTo>
                    <a:pt x="1374" y="328"/>
                  </a:lnTo>
                  <a:lnTo>
                    <a:pt x="1386" y="330"/>
                  </a:lnTo>
                  <a:lnTo>
                    <a:pt x="1398" y="334"/>
                  </a:lnTo>
                  <a:lnTo>
                    <a:pt x="1424" y="343"/>
                  </a:lnTo>
                  <a:lnTo>
                    <a:pt x="1449" y="355"/>
                  </a:lnTo>
                  <a:lnTo>
                    <a:pt x="1474" y="369"/>
                  </a:lnTo>
                  <a:lnTo>
                    <a:pt x="1503" y="384"/>
                  </a:lnTo>
                  <a:lnTo>
                    <a:pt x="1531" y="397"/>
                  </a:lnTo>
                  <a:lnTo>
                    <a:pt x="1561" y="408"/>
                  </a:lnTo>
                  <a:lnTo>
                    <a:pt x="1578" y="412"/>
                  </a:lnTo>
                  <a:lnTo>
                    <a:pt x="1596" y="416"/>
                  </a:lnTo>
                  <a:lnTo>
                    <a:pt x="1596" y="416"/>
                  </a:lnTo>
                  <a:lnTo>
                    <a:pt x="1612" y="419"/>
                  </a:lnTo>
                  <a:lnTo>
                    <a:pt x="1626" y="419"/>
                  </a:lnTo>
                  <a:lnTo>
                    <a:pt x="1638" y="418"/>
                  </a:lnTo>
                  <a:lnTo>
                    <a:pt x="1648" y="416"/>
                  </a:lnTo>
                  <a:lnTo>
                    <a:pt x="1656" y="412"/>
                  </a:lnTo>
                  <a:lnTo>
                    <a:pt x="1663" y="408"/>
                  </a:lnTo>
                  <a:lnTo>
                    <a:pt x="1668" y="403"/>
                  </a:lnTo>
                  <a:lnTo>
                    <a:pt x="1672" y="397"/>
                  </a:lnTo>
                  <a:lnTo>
                    <a:pt x="1675" y="391"/>
                  </a:lnTo>
                  <a:lnTo>
                    <a:pt x="1678" y="387"/>
                  </a:lnTo>
                  <a:lnTo>
                    <a:pt x="1679" y="376"/>
                  </a:lnTo>
                  <a:lnTo>
                    <a:pt x="1681" y="364"/>
                  </a:lnTo>
                  <a:lnTo>
                    <a:pt x="1681" y="364"/>
                  </a:lnTo>
                  <a:lnTo>
                    <a:pt x="1681" y="357"/>
                  </a:lnTo>
                  <a:lnTo>
                    <a:pt x="1679" y="348"/>
                  </a:lnTo>
                  <a:lnTo>
                    <a:pt x="1678" y="337"/>
                  </a:lnTo>
                  <a:lnTo>
                    <a:pt x="1673" y="328"/>
                  </a:lnTo>
                  <a:lnTo>
                    <a:pt x="1665" y="309"/>
                  </a:lnTo>
                  <a:lnTo>
                    <a:pt x="1651" y="291"/>
                  </a:lnTo>
                  <a:lnTo>
                    <a:pt x="1638" y="274"/>
                  </a:lnTo>
                  <a:lnTo>
                    <a:pt x="1624" y="259"/>
                  </a:lnTo>
                  <a:lnTo>
                    <a:pt x="1612" y="247"/>
                  </a:lnTo>
                  <a:lnTo>
                    <a:pt x="1603" y="238"/>
                  </a:lnTo>
                  <a:lnTo>
                    <a:pt x="1603" y="238"/>
                  </a:lnTo>
                  <a:close/>
                  <a:moveTo>
                    <a:pt x="1271" y="878"/>
                  </a:moveTo>
                  <a:lnTo>
                    <a:pt x="1208" y="852"/>
                  </a:lnTo>
                  <a:lnTo>
                    <a:pt x="1274" y="842"/>
                  </a:lnTo>
                  <a:lnTo>
                    <a:pt x="1271" y="878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2720" y="1610"/>
              <a:ext cx="164" cy="18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82" y="0"/>
                </a:cxn>
                <a:cxn ang="0">
                  <a:pos x="328" y="309"/>
                </a:cxn>
                <a:cxn ang="0">
                  <a:pos x="203" y="372"/>
                </a:cxn>
                <a:cxn ang="0">
                  <a:pos x="129" y="314"/>
                </a:cxn>
                <a:cxn ang="0">
                  <a:pos x="129" y="314"/>
                </a:cxn>
                <a:cxn ang="0">
                  <a:pos x="119" y="297"/>
                </a:cxn>
                <a:cxn ang="0">
                  <a:pos x="89" y="256"/>
                </a:cxn>
                <a:cxn ang="0">
                  <a:pos x="69" y="226"/>
                </a:cxn>
                <a:cxn ang="0">
                  <a:pos x="47" y="190"/>
                </a:cxn>
                <a:cxn ang="0">
                  <a:pos x="24" y="151"/>
                </a:cxn>
                <a:cxn ang="0">
                  <a:pos x="0" y="109"/>
                </a:cxn>
                <a:cxn ang="0">
                  <a:pos x="0" y="109"/>
                </a:cxn>
              </a:cxnLst>
              <a:rect l="0" t="0" r="r" b="b"/>
              <a:pathLst>
                <a:path w="328" h="372">
                  <a:moveTo>
                    <a:pt x="0" y="109"/>
                  </a:moveTo>
                  <a:lnTo>
                    <a:pt x="182" y="0"/>
                  </a:lnTo>
                  <a:lnTo>
                    <a:pt x="328" y="309"/>
                  </a:lnTo>
                  <a:lnTo>
                    <a:pt x="203" y="372"/>
                  </a:lnTo>
                  <a:lnTo>
                    <a:pt x="129" y="314"/>
                  </a:lnTo>
                  <a:lnTo>
                    <a:pt x="129" y="314"/>
                  </a:lnTo>
                  <a:lnTo>
                    <a:pt x="119" y="297"/>
                  </a:lnTo>
                  <a:lnTo>
                    <a:pt x="89" y="256"/>
                  </a:lnTo>
                  <a:lnTo>
                    <a:pt x="69" y="226"/>
                  </a:lnTo>
                  <a:lnTo>
                    <a:pt x="47" y="190"/>
                  </a:lnTo>
                  <a:lnTo>
                    <a:pt x="24" y="151"/>
                  </a:lnTo>
                  <a:lnTo>
                    <a:pt x="0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2726" y="1767"/>
              <a:ext cx="104" cy="81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22"/>
                </a:cxn>
                <a:cxn ang="0">
                  <a:pos x="0" y="37"/>
                </a:cxn>
                <a:cxn ang="0">
                  <a:pos x="0" y="54"/>
                </a:cxn>
                <a:cxn ang="0">
                  <a:pos x="3" y="75"/>
                </a:cxn>
                <a:cxn ang="0">
                  <a:pos x="8" y="96"/>
                </a:cxn>
                <a:cxn ang="0">
                  <a:pos x="12" y="106"/>
                </a:cxn>
                <a:cxn ang="0">
                  <a:pos x="17" y="117"/>
                </a:cxn>
                <a:cxn ang="0">
                  <a:pos x="23" y="126"/>
                </a:cxn>
                <a:cxn ang="0">
                  <a:pos x="29" y="135"/>
                </a:cxn>
                <a:cxn ang="0">
                  <a:pos x="38" y="141"/>
                </a:cxn>
                <a:cxn ang="0">
                  <a:pos x="47" y="147"/>
                </a:cxn>
                <a:cxn ang="0">
                  <a:pos x="47" y="147"/>
                </a:cxn>
                <a:cxn ang="0">
                  <a:pos x="65" y="156"/>
                </a:cxn>
                <a:cxn ang="0">
                  <a:pos x="77" y="159"/>
                </a:cxn>
                <a:cxn ang="0">
                  <a:pos x="86" y="160"/>
                </a:cxn>
                <a:cxn ang="0">
                  <a:pos x="90" y="157"/>
                </a:cxn>
                <a:cxn ang="0">
                  <a:pos x="92" y="154"/>
                </a:cxn>
                <a:cxn ang="0">
                  <a:pos x="92" y="151"/>
                </a:cxn>
                <a:cxn ang="0">
                  <a:pos x="92" y="147"/>
                </a:cxn>
                <a:cxn ang="0">
                  <a:pos x="92" y="147"/>
                </a:cxn>
                <a:cxn ang="0">
                  <a:pos x="105" y="147"/>
                </a:cxn>
                <a:cxn ang="0">
                  <a:pos x="117" y="145"/>
                </a:cxn>
                <a:cxn ang="0">
                  <a:pos x="128" y="142"/>
                </a:cxn>
                <a:cxn ang="0">
                  <a:pos x="128" y="142"/>
                </a:cxn>
                <a:cxn ang="0">
                  <a:pos x="138" y="138"/>
                </a:cxn>
                <a:cxn ang="0">
                  <a:pos x="153" y="136"/>
                </a:cxn>
                <a:cxn ang="0">
                  <a:pos x="159" y="133"/>
                </a:cxn>
                <a:cxn ang="0">
                  <a:pos x="164" y="132"/>
                </a:cxn>
                <a:cxn ang="0">
                  <a:pos x="168" y="129"/>
                </a:cxn>
                <a:cxn ang="0">
                  <a:pos x="170" y="126"/>
                </a:cxn>
                <a:cxn ang="0">
                  <a:pos x="170" y="126"/>
                </a:cxn>
                <a:cxn ang="0">
                  <a:pos x="167" y="109"/>
                </a:cxn>
                <a:cxn ang="0">
                  <a:pos x="161" y="87"/>
                </a:cxn>
                <a:cxn ang="0">
                  <a:pos x="153" y="55"/>
                </a:cxn>
                <a:cxn ang="0">
                  <a:pos x="153" y="55"/>
                </a:cxn>
                <a:cxn ang="0">
                  <a:pos x="176" y="72"/>
                </a:cxn>
                <a:cxn ang="0">
                  <a:pos x="194" y="84"/>
                </a:cxn>
                <a:cxn ang="0">
                  <a:pos x="201" y="88"/>
                </a:cxn>
                <a:cxn ang="0">
                  <a:pos x="205" y="90"/>
                </a:cxn>
                <a:cxn ang="0">
                  <a:pos x="205" y="90"/>
                </a:cxn>
                <a:cxn ang="0">
                  <a:pos x="208" y="88"/>
                </a:cxn>
                <a:cxn ang="0">
                  <a:pos x="210" y="84"/>
                </a:cxn>
                <a:cxn ang="0">
                  <a:pos x="210" y="76"/>
                </a:cxn>
                <a:cxn ang="0">
                  <a:pos x="205" y="66"/>
                </a:cxn>
                <a:cxn ang="0">
                  <a:pos x="195" y="52"/>
                </a:cxn>
                <a:cxn ang="0">
                  <a:pos x="180" y="37"/>
                </a:cxn>
                <a:cxn ang="0">
                  <a:pos x="156" y="19"/>
                </a:cxn>
                <a:cxn ang="0">
                  <a:pos x="123" y="0"/>
                </a:cxn>
                <a:cxn ang="0">
                  <a:pos x="0" y="22"/>
                </a:cxn>
              </a:cxnLst>
              <a:rect l="0" t="0" r="r" b="b"/>
              <a:pathLst>
                <a:path w="210" h="160">
                  <a:moveTo>
                    <a:pt x="0" y="22"/>
                  </a:moveTo>
                  <a:lnTo>
                    <a:pt x="0" y="22"/>
                  </a:lnTo>
                  <a:lnTo>
                    <a:pt x="0" y="37"/>
                  </a:lnTo>
                  <a:lnTo>
                    <a:pt x="0" y="54"/>
                  </a:lnTo>
                  <a:lnTo>
                    <a:pt x="3" y="75"/>
                  </a:lnTo>
                  <a:lnTo>
                    <a:pt x="8" y="96"/>
                  </a:lnTo>
                  <a:lnTo>
                    <a:pt x="12" y="106"/>
                  </a:lnTo>
                  <a:lnTo>
                    <a:pt x="17" y="117"/>
                  </a:lnTo>
                  <a:lnTo>
                    <a:pt x="23" y="126"/>
                  </a:lnTo>
                  <a:lnTo>
                    <a:pt x="29" y="135"/>
                  </a:lnTo>
                  <a:lnTo>
                    <a:pt x="38" y="141"/>
                  </a:lnTo>
                  <a:lnTo>
                    <a:pt x="47" y="147"/>
                  </a:lnTo>
                  <a:lnTo>
                    <a:pt x="47" y="147"/>
                  </a:lnTo>
                  <a:lnTo>
                    <a:pt x="65" y="156"/>
                  </a:lnTo>
                  <a:lnTo>
                    <a:pt x="77" y="159"/>
                  </a:lnTo>
                  <a:lnTo>
                    <a:pt x="86" y="160"/>
                  </a:lnTo>
                  <a:lnTo>
                    <a:pt x="90" y="157"/>
                  </a:lnTo>
                  <a:lnTo>
                    <a:pt x="92" y="154"/>
                  </a:lnTo>
                  <a:lnTo>
                    <a:pt x="92" y="151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105" y="147"/>
                  </a:lnTo>
                  <a:lnTo>
                    <a:pt x="117" y="145"/>
                  </a:lnTo>
                  <a:lnTo>
                    <a:pt x="128" y="142"/>
                  </a:lnTo>
                  <a:lnTo>
                    <a:pt x="128" y="142"/>
                  </a:lnTo>
                  <a:lnTo>
                    <a:pt x="138" y="138"/>
                  </a:lnTo>
                  <a:lnTo>
                    <a:pt x="153" y="136"/>
                  </a:lnTo>
                  <a:lnTo>
                    <a:pt x="159" y="133"/>
                  </a:lnTo>
                  <a:lnTo>
                    <a:pt x="164" y="132"/>
                  </a:lnTo>
                  <a:lnTo>
                    <a:pt x="168" y="129"/>
                  </a:lnTo>
                  <a:lnTo>
                    <a:pt x="170" y="126"/>
                  </a:lnTo>
                  <a:lnTo>
                    <a:pt x="170" y="126"/>
                  </a:lnTo>
                  <a:lnTo>
                    <a:pt x="167" y="109"/>
                  </a:lnTo>
                  <a:lnTo>
                    <a:pt x="161" y="87"/>
                  </a:lnTo>
                  <a:lnTo>
                    <a:pt x="153" y="55"/>
                  </a:lnTo>
                  <a:lnTo>
                    <a:pt x="153" y="55"/>
                  </a:lnTo>
                  <a:lnTo>
                    <a:pt x="176" y="72"/>
                  </a:lnTo>
                  <a:lnTo>
                    <a:pt x="194" y="84"/>
                  </a:lnTo>
                  <a:lnTo>
                    <a:pt x="201" y="88"/>
                  </a:lnTo>
                  <a:lnTo>
                    <a:pt x="205" y="90"/>
                  </a:lnTo>
                  <a:lnTo>
                    <a:pt x="205" y="90"/>
                  </a:lnTo>
                  <a:lnTo>
                    <a:pt x="208" y="88"/>
                  </a:lnTo>
                  <a:lnTo>
                    <a:pt x="210" y="84"/>
                  </a:lnTo>
                  <a:lnTo>
                    <a:pt x="210" y="76"/>
                  </a:lnTo>
                  <a:lnTo>
                    <a:pt x="205" y="66"/>
                  </a:lnTo>
                  <a:lnTo>
                    <a:pt x="195" y="52"/>
                  </a:lnTo>
                  <a:lnTo>
                    <a:pt x="180" y="37"/>
                  </a:lnTo>
                  <a:lnTo>
                    <a:pt x="156" y="19"/>
                  </a:lnTo>
                  <a:lnTo>
                    <a:pt x="123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>
              <a:off x="3055" y="1427"/>
              <a:ext cx="1" cy="1"/>
            </a:xfrm>
            <a:prstGeom prst="line">
              <a:avLst/>
            </a:prstGeom>
            <a:noFill/>
            <a:ln w="4763">
              <a:solidFill>
                <a:srgbClr val="FCD6A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926" y="1410"/>
              <a:ext cx="144" cy="167"/>
            </a:xfrm>
            <a:custGeom>
              <a:avLst/>
              <a:gdLst/>
              <a:ahLst/>
              <a:cxnLst>
                <a:cxn ang="0">
                  <a:pos x="257" y="33"/>
                </a:cxn>
                <a:cxn ang="0">
                  <a:pos x="257" y="33"/>
                </a:cxn>
                <a:cxn ang="0">
                  <a:pos x="258" y="61"/>
                </a:cxn>
                <a:cxn ang="0">
                  <a:pos x="260" y="87"/>
                </a:cxn>
                <a:cxn ang="0">
                  <a:pos x="263" y="111"/>
                </a:cxn>
                <a:cxn ang="0">
                  <a:pos x="263" y="111"/>
                </a:cxn>
                <a:cxn ang="0">
                  <a:pos x="267" y="129"/>
                </a:cxn>
                <a:cxn ang="0">
                  <a:pos x="273" y="145"/>
                </a:cxn>
                <a:cxn ang="0">
                  <a:pos x="279" y="157"/>
                </a:cxn>
                <a:cxn ang="0">
                  <a:pos x="282" y="166"/>
                </a:cxn>
                <a:cxn ang="0">
                  <a:pos x="282" y="166"/>
                </a:cxn>
                <a:cxn ang="0">
                  <a:pos x="285" y="177"/>
                </a:cxn>
                <a:cxn ang="0">
                  <a:pos x="287" y="190"/>
                </a:cxn>
                <a:cxn ang="0">
                  <a:pos x="285" y="196"/>
                </a:cxn>
                <a:cxn ang="0">
                  <a:pos x="284" y="201"/>
                </a:cxn>
                <a:cxn ang="0">
                  <a:pos x="279" y="203"/>
                </a:cxn>
                <a:cxn ang="0">
                  <a:pos x="273" y="205"/>
                </a:cxn>
                <a:cxn ang="0">
                  <a:pos x="273" y="205"/>
                </a:cxn>
                <a:cxn ang="0">
                  <a:pos x="275" y="227"/>
                </a:cxn>
                <a:cxn ang="0">
                  <a:pos x="275" y="247"/>
                </a:cxn>
                <a:cxn ang="0">
                  <a:pos x="273" y="256"/>
                </a:cxn>
                <a:cxn ang="0">
                  <a:pos x="270" y="263"/>
                </a:cxn>
                <a:cxn ang="0">
                  <a:pos x="270" y="263"/>
                </a:cxn>
                <a:cxn ang="0">
                  <a:pos x="269" y="269"/>
                </a:cxn>
                <a:cxn ang="0">
                  <a:pos x="269" y="278"/>
                </a:cxn>
                <a:cxn ang="0">
                  <a:pos x="269" y="296"/>
                </a:cxn>
                <a:cxn ang="0">
                  <a:pos x="270" y="313"/>
                </a:cxn>
                <a:cxn ang="0">
                  <a:pos x="269" y="320"/>
                </a:cxn>
                <a:cxn ang="0">
                  <a:pos x="266" y="326"/>
                </a:cxn>
                <a:cxn ang="0">
                  <a:pos x="266" y="326"/>
                </a:cxn>
                <a:cxn ang="0">
                  <a:pos x="263" y="329"/>
                </a:cxn>
                <a:cxn ang="0">
                  <a:pos x="257" y="331"/>
                </a:cxn>
                <a:cxn ang="0">
                  <a:pos x="243" y="332"/>
                </a:cxn>
                <a:cxn ang="0">
                  <a:pos x="226" y="334"/>
                </a:cxn>
                <a:cxn ang="0">
                  <a:pos x="205" y="334"/>
                </a:cxn>
                <a:cxn ang="0">
                  <a:pos x="169" y="331"/>
                </a:cxn>
                <a:cxn ang="0">
                  <a:pos x="154" y="329"/>
                </a:cxn>
                <a:cxn ang="0">
                  <a:pos x="41" y="221"/>
                </a:cxn>
                <a:cxn ang="0">
                  <a:pos x="0" y="88"/>
                </a:cxn>
                <a:cxn ang="0">
                  <a:pos x="74" y="27"/>
                </a:cxn>
                <a:cxn ang="0">
                  <a:pos x="178" y="0"/>
                </a:cxn>
                <a:cxn ang="0">
                  <a:pos x="257" y="33"/>
                </a:cxn>
              </a:cxnLst>
              <a:rect l="0" t="0" r="r" b="b"/>
              <a:pathLst>
                <a:path w="287" h="334">
                  <a:moveTo>
                    <a:pt x="257" y="33"/>
                  </a:moveTo>
                  <a:lnTo>
                    <a:pt x="257" y="33"/>
                  </a:lnTo>
                  <a:lnTo>
                    <a:pt x="258" y="61"/>
                  </a:lnTo>
                  <a:lnTo>
                    <a:pt x="260" y="87"/>
                  </a:lnTo>
                  <a:lnTo>
                    <a:pt x="263" y="111"/>
                  </a:lnTo>
                  <a:lnTo>
                    <a:pt x="263" y="111"/>
                  </a:lnTo>
                  <a:lnTo>
                    <a:pt x="267" y="129"/>
                  </a:lnTo>
                  <a:lnTo>
                    <a:pt x="273" y="145"/>
                  </a:lnTo>
                  <a:lnTo>
                    <a:pt x="279" y="157"/>
                  </a:lnTo>
                  <a:lnTo>
                    <a:pt x="282" y="166"/>
                  </a:lnTo>
                  <a:lnTo>
                    <a:pt x="282" y="166"/>
                  </a:lnTo>
                  <a:lnTo>
                    <a:pt x="285" y="177"/>
                  </a:lnTo>
                  <a:lnTo>
                    <a:pt x="287" y="190"/>
                  </a:lnTo>
                  <a:lnTo>
                    <a:pt x="285" y="196"/>
                  </a:lnTo>
                  <a:lnTo>
                    <a:pt x="284" y="201"/>
                  </a:lnTo>
                  <a:lnTo>
                    <a:pt x="279" y="203"/>
                  </a:lnTo>
                  <a:lnTo>
                    <a:pt x="273" y="205"/>
                  </a:lnTo>
                  <a:lnTo>
                    <a:pt x="273" y="205"/>
                  </a:lnTo>
                  <a:lnTo>
                    <a:pt x="275" y="227"/>
                  </a:lnTo>
                  <a:lnTo>
                    <a:pt x="275" y="247"/>
                  </a:lnTo>
                  <a:lnTo>
                    <a:pt x="273" y="256"/>
                  </a:lnTo>
                  <a:lnTo>
                    <a:pt x="270" y="263"/>
                  </a:lnTo>
                  <a:lnTo>
                    <a:pt x="270" y="263"/>
                  </a:lnTo>
                  <a:lnTo>
                    <a:pt x="269" y="269"/>
                  </a:lnTo>
                  <a:lnTo>
                    <a:pt x="269" y="278"/>
                  </a:lnTo>
                  <a:lnTo>
                    <a:pt x="269" y="296"/>
                  </a:lnTo>
                  <a:lnTo>
                    <a:pt x="270" y="313"/>
                  </a:lnTo>
                  <a:lnTo>
                    <a:pt x="269" y="320"/>
                  </a:lnTo>
                  <a:lnTo>
                    <a:pt x="266" y="326"/>
                  </a:lnTo>
                  <a:lnTo>
                    <a:pt x="266" y="326"/>
                  </a:lnTo>
                  <a:lnTo>
                    <a:pt x="263" y="329"/>
                  </a:lnTo>
                  <a:lnTo>
                    <a:pt x="257" y="331"/>
                  </a:lnTo>
                  <a:lnTo>
                    <a:pt x="243" y="332"/>
                  </a:lnTo>
                  <a:lnTo>
                    <a:pt x="226" y="334"/>
                  </a:lnTo>
                  <a:lnTo>
                    <a:pt x="205" y="334"/>
                  </a:lnTo>
                  <a:lnTo>
                    <a:pt x="169" y="331"/>
                  </a:lnTo>
                  <a:lnTo>
                    <a:pt x="154" y="329"/>
                  </a:lnTo>
                  <a:lnTo>
                    <a:pt x="41" y="221"/>
                  </a:lnTo>
                  <a:lnTo>
                    <a:pt x="0" y="88"/>
                  </a:lnTo>
                  <a:lnTo>
                    <a:pt x="74" y="27"/>
                  </a:lnTo>
                  <a:lnTo>
                    <a:pt x="178" y="0"/>
                  </a:lnTo>
                  <a:lnTo>
                    <a:pt x="257" y="33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36"/>
            <p:cNvSpPr>
              <a:spLocks/>
            </p:cNvSpPr>
            <p:nvPr/>
          </p:nvSpPr>
          <p:spPr bwMode="auto">
            <a:xfrm>
              <a:off x="3036" y="1624"/>
              <a:ext cx="127" cy="85"/>
            </a:xfrm>
            <a:custGeom>
              <a:avLst/>
              <a:gdLst/>
              <a:ahLst/>
              <a:cxnLst>
                <a:cxn ang="0">
                  <a:pos x="238" y="74"/>
                </a:cxn>
                <a:cxn ang="0">
                  <a:pos x="238" y="74"/>
                </a:cxn>
                <a:cxn ang="0">
                  <a:pos x="216" y="67"/>
                </a:cxn>
                <a:cxn ang="0">
                  <a:pos x="196" y="59"/>
                </a:cxn>
                <a:cxn ang="0">
                  <a:pos x="186" y="55"/>
                </a:cxn>
                <a:cxn ang="0">
                  <a:pos x="178" y="49"/>
                </a:cxn>
                <a:cxn ang="0">
                  <a:pos x="178" y="49"/>
                </a:cxn>
                <a:cxn ang="0">
                  <a:pos x="111" y="3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34" y="25"/>
                </a:cxn>
                <a:cxn ang="0">
                  <a:pos x="12" y="46"/>
                </a:cxn>
                <a:cxn ang="0">
                  <a:pos x="5" y="55"/>
                </a:cxn>
                <a:cxn ang="0">
                  <a:pos x="0" y="61"/>
                </a:cxn>
                <a:cxn ang="0">
                  <a:pos x="0" y="61"/>
                </a:cxn>
                <a:cxn ang="0">
                  <a:pos x="0" y="65"/>
                </a:cxn>
                <a:cxn ang="0">
                  <a:pos x="3" y="70"/>
                </a:cxn>
                <a:cxn ang="0">
                  <a:pos x="10" y="79"/>
                </a:cxn>
                <a:cxn ang="0">
                  <a:pos x="19" y="85"/>
                </a:cxn>
                <a:cxn ang="0">
                  <a:pos x="22" y="88"/>
                </a:cxn>
                <a:cxn ang="0">
                  <a:pos x="22" y="88"/>
                </a:cxn>
                <a:cxn ang="0">
                  <a:pos x="22" y="92"/>
                </a:cxn>
                <a:cxn ang="0">
                  <a:pos x="22" y="103"/>
                </a:cxn>
                <a:cxn ang="0">
                  <a:pos x="24" y="109"/>
                </a:cxn>
                <a:cxn ang="0">
                  <a:pos x="25" y="113"/>
                </a:cxn>
                <a:cxn ang="0">
                  <a:pos x="30" y="118"/>
                </a:cxn>
                <a:cxn ang="0">
                  <a:pos x="34" y="121"/>
                </a:cxn>
                <a:cxn ang="0">
                  <a:pos x="34" y="121"/>
                </a:cxn>
                <a:cxn ang="0">
                  <a:pos x="45" y="127"/>
                </a:cxn>
                <a:cxn ang="0">
                  <a:pos x="55" y="134"/>
                </a:cxn>
                <a:cxn ang="0">
                  <a:pos x="60" y="136"/>
                </a:cxn>
                <a:cxn ang="0">
                  <a:pos x="64" y="137"/>
                </a:cxn>
                <a:cxn ang="0">
                  <a:pos x="67" y="136"/>
                </a:cxn>
                <a:cxn ang="0">
                  <a:pos x="70" y="133"/>
                </a:cxn>
                <a:cxn ang="0">
                  <a:pos x="70" y="133"/>
                </a:cxn>
                <a:cxn ang="0">
                  <a:pos x="73" y="122"/>
                </a:cxn>
                <a:cxn ang="0">
                  <a:pos x="79" y="113"/>
                </a:cxn>
                <a:cxn ang="0">
                  <a:pos x="82" y="112"/>
                </a:cxn>
                <a:cxn ang="0">
                  <a:pos x="85" y="109"/>
                </a:cxn>
                <a:cxn ang="0">
                  <a:pos x="90" y="109"/>
                </a:cxn>
                <a:cxn ang="0">
                  <a:pos x="94" y="110"/>
                </a:cxn>
                <a:cxn ang="0">
                  <a:pos x="94" y="110"/>
                </a:cxn>
                <a:cxn ang="0">
                  <a:pos x="112" y="118"/>
                </a:cxn>
                <a:cxn ang="0">
                  <a:pos x="139" y="124"/>
                </a:cxn>
                <a:cxn ang="0">
                  <a:pos x="139" y="124"/>
                </a:cxn>
                <a:cxn ang="0">
                  <a:pos x="159" y="130"/>
                </a:cxn>
                <a:cxn ang="0">
                  <a:pos x="177" y="136"/>
                </a:cxn>
                <a:cxn ang="0">
                  <a:pos x="195" y="143"/>
                </a:cxn>
                <a:cxn ang="0">
                  <a:pos x="253" y="172"/>
                </a:cxn>
                <a:cxn ang="0">
                  <a:pos x="253" y="172"/>
                </a:cxn>
                <a:cxn ang="0">
                  <a:pos x="253" y="163"/>
                </a:cxn>
                <a:cxn ang="0">
                  <a:pos x="254" y="142"/>
                </a:cxn>
                <a:cxn ang="0">
                  <a:pos x="253" y="128"/>
                </a:cxn>
                <a:cxn ang="0">
                  <a:pos x="250" y="112"/>
                </a:cxn>
                <a:cxn ang="0">
                  <a:pos x="245" y="94"/>
                </a:cxn>
                <a:cxn ang="0">
                  <a:pos x="238" y="74"/>
                </a:cxn>
                <a:cxn ang="0">
                  <a:pos x="238" y="74"/>
                </a:cxn>
              </a:cxnLst>
              <a:rect l="0" t="0" r="r" b="b"/>
              <a:pathLst>
                <a:path w="254" h="172">
                  <a:moveTo>
                    <a:pt x="238" y="74"/>
                  </a:moveTo>
                  <a:lnTo>
                    <a:pt x="238" y="74"/>
                  </a:lnTo>
                  <a:lnTo>
                    <a:pt x="216" y="67"/>
                  </a:lnTo>
                  <a:lnTo>
                    <a:pt x="196" y="59"/>
                  </a:lnTo>
                  <a:lnTo>
                    <a:pt x="186" y="55"/>
                  </a:lnTo>
                  <a:lnTo>
                    <a:pt x="178" y="49"/>
                  </a:lnTo>
                  <a:lnTo>
                    <a:pt x="178" y="49"/>
                  </a:lnTo>
                  <a:lnTo>
                    <a:pt x="111" y="3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34" y="25"/>
                  </a:lnTo>
                  <a:lnTo>
                    <a:pt x="12" y="46"/>
                  </a:lnTo>
                  <a:lnTo>
                    <a:pt x="5" y="55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3" y="70"/>
                  </a:lnTo>
                  <a:lnTo>
                    <a:pt x="10" y="79"/>
                  </a:lnTo>
                  <a:lnTo>
                    <a:pt x="19" y="85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92"/>
                  </a:lnTo>
                  <a:lnTo>
                    <a:pt x="22" y="103"/>
                  </a:lnTo>
                  <a:lnTo>
                    <a:pt x="24" y="109"/>
                  </a:lnTo>
                  <a:lnTo>
                    <a:pt x="25" y="113"/>
                  </a:lnTo>
                  <a:lnTo>
                    <a:pt x="30" y="118"/>
                  </a:lnTo>
                  <a:lnTo>
                    <a:pt x="34" y="121"/>
                  </a:lnTo>
                  <a:lnTo>
                    <a:pt x="34" y="121"/>
                  </a:lnTo>
                  <a:lnTo>
                    <a:pt x="45" y="127"/>
                  </a:lnTo>
                  <a:lnTo>
                    <a:pt x="55" y="134"/>
                  </a:lnTo>
                  <a:lnTo>
                    <a:pt x="60" y="136"/>
                  </a:lnTo>
                  <a:lnTo>
                    <a:pt x="64" y="137"/>
                  </a:lnTo>
                  <a:lnTo>
                    <a:pt x="67" y="136"/>
                  </a:lnTo>
                  <a:lnTo>
                    <a:pt x="70" y="133"/>
                  </a:lnTo>
                  <a:lnTo>
                    <a:pt x="70" y="133"/>
                  </a:lnTo>
                  <a:lnTo>
                    <a:pt x="73" y="122"/>
                  </a:lnTo>
                  <a:lnTo>
                    <a:pt x="79" y="113"/>
                  </a:lnTo>
                  <a:lnTo>
                    <a:pt x="82" y="112"/>
                  </a:lnTo>
                  <a:lnTo>
                    <a:pt x="85" y="109"/>
                  </a:lnTo>
                  <a:lnTo>
                    <a:pt x="90" y="109"/>
                  </a:lnTo>
                  <a:lnTo>
                    <a:pt x="94" y="110"/>
                  </a:lnTo>
                  <a:lnTo>
                    <a:pt x="94" y="110"/>
                  </a:lnTo>
                  <a:lnTo>
                    <a:pt x="112" y="118"/>
                  </a:lnTo>
                  <a:lnTo>
                    <a:pt x="139" y="124"/>
                  </a:lnTo>
                  <a:lnTo>
                    <a:pt x="139" y="124"/>
                  </a:lnTo>
                  <a:lnTo>
                    <a:pt x="159" y="130"/>
                  </a:lnTo>
                  <a:lnTo>
                    <a:pt x="177" y="136"/>
                  </a:lnTo>
                  <a:lnTo>
                    <a:pt x="195" y="143"/>
                  </a:lnTo>
                  <a:lnTo>
                    <a:pt x="253" y="172"/>
                  </a:lnTo>
                  <a:lnTo>
                    <a:pt x="253" y="172"/>
                  </a:lnTo>
                  <a:lnTo>
                    <a:pt x="253" y="163"/>
                  </a:lnTo>
                  <a:lnTo>
                    <a:pt x="254" y="142"/>
                  </a:lnTo>
                  <a:lnTo>
                    <a:pt x="253" y="128"/>
                  </a:lnTo>
                  <a:lnTo>
                    <a:pt x="250" y="112"/>
                  </a:lnTo>
                  <a:lnTo>
                    <a:pt x="245" y="94"/>
                  </a:lnTo>
                  <a:lnTo>
                    <a:pt x="238" y="74"/>
                  </a:lnTo>
                  <a:lnTo>
                    <a:pt x="238" y="7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37"/>
            <p:cNvSpPr>
              <a:spLocks/>
            </p:cNvSpPr>
            <p:nvPr/>
          </p:nvSpPr>
          <p:spPr bwMode="auto">
            <a:xfrm>
              <a:off x="2911" y="1392"/>
              <a:ext cx="147" cy="137"/>
            </a:xfrm>
            <a:custGeom>
              <a:avLst/>
              <a:gdLst/>
              <a:ahLst/>
              <a:cxnLst>
                <a:cxn ang="0">
                  <a:pos x="21" y="250"/>
                </a:cxn>
                <a:cxn ang="0">
                  <a:pos x="8" y="213"/>
                </a:cxn>
                <a:cxn ang="0">
                  <a:pos x="0" y="161"/>
                </a:cxn>
                <a:cxn ang="0">
                  <a:pos x="0" y="132"/>
                </a:cxn>
                <a:cxn ang="0">
                  <a:pos x="8" y="104"/>
                </a:cxn>
                <a:cxn ang="0">
                  <a:pos x="21" y="80"/>
                </a:cxn>
                <a:cxn ang="0">
                  <a:pos x="38" y="57"/>
                </a:cxn>
                <a:cxn ang="0">
                  <a:pos x="63" y="29"/>
                </a:cxn>
                <a:cxn ang="0">
                  <a:pos x="82" y="15"/>
                </a:cxn>
                <a:cxn ang="0">
                  <a:pos x="106" y="5"/>
                </a:cxn>
                <a:cxn ang="0">
                  <a:pos x="138" y="0"/>
                </a:cxn>
                <a:cxn ang="0">
                  <a:pos x="177" y="2"/>
                </a:cxn>
                <a:cxn ang="0">
                  <a:pos x="226" y="11"/>
                </a:cxn>
                <a:cxn ang="0">
                  <a:pos x="256" y="18"/>
                </a:cxn>
                <a:cxn ang="0">
                  <a:pos x="281" y="44"/>
                </a:cxn>
                <a:cxn ang="0">
                  <a:pos x="293" y="62"/>
                </a:cxn>
                <a:cxn ang="0">
                  <a:pos x="295" y="68"/>
                </a:cxn>
                <a:cxn ang="0">
                  <a:pos x="289" y="71"/>
                </a:cxn>
                <a:cxn ang="0">
                  <a:pos x="280" y="71"/>
                </a:cxn>
                <a:cxn ang="0">
                  <a:pos x="243" y="62"/>
                </a:cxn>
                <a:cxn ang="0">
                  <a:pos x="217" y="57"/>
                </a:cxn>
                <a:cxn ang="0">
                  <a:pos x="204" y="59"/>
                </a:cxn>
                <a:cxn ang="0">
                  <a:pos x="201" y="60"/>
                </a:cxn>
                <a:cxn ang="0">
                  <a:pos x="192" y="72"/>
                </a:cxn>
                <a:cxn ang="0">
                  <a:pos x="177" y="108"/>
                </a:cxn>
                <a:cxn ang="0">
                  <a:pos x="171" y="123"/>
                </a:cxn>
                <a:cxn ang="0">
                  <a:pos x="166" y="140"/>
                </a:cxn>
                <a:cxn ang="0">
                  <a:pos x="165" y="182"/>
                </a:cxn>
                <a:cxn ang="0">
                  <a:pos x="142" y="185"/>
                </a:cxn>
                <a:cxn ang="0">
                  <a:pos x="139" y="174"/>
                </a:cxn>
                <a:cxn ang="0">
                  <a:pos x="129" y="161"/>
                </a:cxn>
                <a:cxn ang="0">
                  <a:pos x="109" y="150"/>
                </a:cxn>
                <a:cxn ang="0">
                  <a:pos x="96" y="149"/>
                </a:cxn>
                <a:cxn ang="0">
                  <a:pos x="82" y="150"/>
                </a:cxn>
                <a:cxn ang="0">
                  <a:pos x="75" y="158"/>
                </a:cxn>
                <a:cxn ang="0">
                  <a:pos x="70" y="167"/>
                </a:cxn>
                <a:cxn ang="0">
                  <a:pos x="70" y="192"/>
                </a:cxn>
                <a:cxn ang="0">
                  <a:pos x="76" y="218"/>
                </a:cxn>
                <a:cxn ang="0">
                  <a:pos x="78" y="230"/>
                </a:cxn>
                <a:cxn ang="0">
                  <a:pos x="85" y="274"/>
                </a:cxn>
              </a:cxnLst>
              <a:rect l="0" t="0" r="r" b="b"/>
              <a:pathLst>
                <a:path w="295" h="274">
                  <a:moveTo>
                    <a:pt x="21" y="250"/>
                  </a:moveTo>
                  <a:lnTo>
                    <a:pt x="21" y="250"/>
                  </a:lnTo>
                  <a:lnTo>
                    <a:pt x="14" y="233"/>
                  </a:lnTo>
                  <a:lnTo>
                    <a:pt x="8" y="213"/>
                  </a:lnTo>
                  <a:lnTo>
                    <a:pt x="3" y="188"/>
                  </a:lnTo>
                  <a:lnTo>
                    <a:pt x="0" y="161"/>
                  </a:lnTo>
                  <a:lnTo>
                    <a:pt x="0" y="146"/>
                  </a:lnTo>
                  <a:lnTo>
                    <a:pt x="0" y="132"/>
                  </a:lnTo>
                  <a:lnTo>
                    <a:pt x="3" y="117"/>
                  </a:lnTo>
                  <a:lnTo>
                    <a:pt x="8" y="104"/>
                  </a:lnTo>
                  <a:lnTo>
                    <a:pt x="14" y="92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38" y="57"/>
                  </a:lnTo>
                  <a:lnTo>
                    <a:pt x="54" y="38"/>
                  </a:lnTo>
                  <a:lnTo>
                    <a:pt x="63" y="29"/>
                  </a:lnTo>
                  <a:lnTo>
                    <a:pt x="72" y="21"/>
                  </a:lnTo>
                  <a:lnTo>
                    <a:pt x="82" y="15"/>
                  </a:lnTo>
                  <a:lnTo>
                    <a:pt x="94" y="9"/>
                  </a:lnTo>
                  <a:lnTo>
                    <a:pt x="106" y="5"/>
                  </a:lnTo>
                  <a:lnTo>
                    <a:pt x="121" y="2"/>
                  </a:lnTo>
                  <a:lnTo>
                    <a:pt x="138" y="0"/>
                  </a:lnTo>
                  <a:lnTo>
                    <a:pt x="156" y="0"/>
                  </a:lnTo>
                  <a:lnTo>
                    <a:pt x="177" y="2"/>
                  </a:lnTo>
                  <a:lnTo>
                    <a:pt x="201" y="6"/>
                  </a:lnTo>
                  <a:lnTo>
                    <a:pt x="226" y="11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65" y="26"/>
                  </a:lnTo>
                  <a:lnTo>
                    <a:pt x="281" y="44"/>
                  </a:lnTo>
                  <a:lnTo>
                    <a:pt x="289" y="53"/>
                  </a:lnTo>
                  <a:lnTo>
                    <a:pt x="293" y="62"/>
                  </a:lnTo>
                  <a:lnTo>
                    <a:pt x="295" y="65"/>
                  </a:lnTo>
                  <a:lnTo>
                    <a:pt x="295" y="68"/>
                  </a:lnTo>
                  <a:lnTo>
                    <a:pt x="292" y="69"/>
                  </a:lnTo>
                  <a:lnTo>
                    <a:pt x="289" y="71"/>
                  </a:lnTo>
                  <a:lnTo>
                    <a:pt x="289" y="71"/>
                  </a:lnTo>
                  <a:lnTo>
                    <a:pt x="280" y="71"/>
                  </a:lnTo>
                  <a:lnTo>
                    <a:pt x="268" y="69"/>
                  </a:lnTo>
                  <a:lnTo>
                    <a:pt x="243" y="62"/>
                  </a:lnTo>
                  <a:lnTo>
                    <a:pt x="229" y="59"/>
                  </a:lnTo>
                  <a:lnTo>
                    <a:pt x="217" y="57"/>
                  </a:lnTo>
                  <a:lnTo>
                    <a:pt x="208" y="57"/>
                  </a:lnTo>
                  <a:lnTo>
                    <a:pt x="204" y="59"/>
                  </a:lnTo>
                  <a:lnTo>
                    <a:pt x="201" y="60"/>
                  </a:lnTo>
                  <a:lnTo>
                    <a:pt x="201" y="60"/>
                  </a:lnTo>
                  <a:lnTo>
                    <a:pt x="196" y="65"/>
                  </a:lnTo>
                  <a:lnTo>
                    <a:pt x="192" y="72"/>
                  </a:lnTo>
                  <a:lnTo>
                    <a:pt x="183" y="90"/>
                  </a:lnTo>
                  <a:lnTo>
                    <a:pt x="177" y="108"/>
                  </a:lnTo>
                  <a:lnTo>
                    <a:pt x="171" y="123"/>
                  </a:lnTo>
                  <a:lnTo>
                    <a:pt x="171" y="123"/>
                  </a:lnTo>
                  <a:lnTo>
                    <a:pt x="168" y="131"/>
                  </a:lnTo>
                  <a:lnTo>
                    <a:pt x="166" y="140"/>
                  </a:lnTo>
                  <a:lnTo>
                    <a:pt x="165" y="159"/>
                  </a:lnTo>
                  <a:lnTo>
                    <a:pt x="165" y="182"/>
                  </a:lnTo>
                  <a:lnTo>
                    <a:pt x="142" y="185"/>
                  </a:lnTo>
                  <a:lnTo>
                    <a:pt x="142" y="185"/>
                  </a:lnTo>
                  <a:lnTo>
                    <a:pt x="141" y="179"/>
                  </a:lnTo>
                  <a:lnTo>
                    <a:pt x="139" y="174"/>
                  </a:lnTo>
                  <a:lnTo>
                    <a:pt x="135" y="168"/>
                  </a:lnTo>
                  <a:lnTo>
                    <a:pt x="129" y="161"/>
                  </a:lnTo>
                  <a:lnTo>
                    <a:pt x="120" y="155"/>
                  </a:lnTo>
                  <a:lnTo>
                    <a:pt x="109" y="150"/>
                  </a:lnTo>
                  <a:lnTo>
                    <a:pt x="96" y="149"/>
                  </a:lnTo>
                  <a:lnTo>
                    <a:pt x="96" y="149"/>
                  </a:lnTo>
                  <a:lnTo>
                    <a:pt x="88" y="149"/>
                  </a:lnTo>
                  <a:lnTo>
                    <a:pt x="82" y="150"/>
                  </a:lnTo>
                  <a:lnTo>
                    <a:pt x="78" y="153"/>
                  </a:lnTo>
                  <a:lnTo>
                    <a:pt x="75" y="158"/>
                  </a:lnTo>
                  <a:lnTo>
                    <a:pt x="72" y="162"/>
                  </a:lnTo>
                  <a:lnTo>
                    <a:pt x="70" y="167"/>
                  </a:lnTo>
                  <a:lnTo>
                    <a:pt x="69" y="179"/>
                  </a:lnTo>
                  <a:lnTo>
                    <a:pt x="70" y="192"/>
                  </a:lnTo>
                  <a:lnTo>
                    <a:pt x="72" y="203"/>
                  </a:lnTo>
                  <a:lnTo>
                    <a:pt x="76" y="218"/>
                  </a:lnTo>
                  <a:lnTo>
                    <a:pt x="76" y="218"/>
                  </a:lnTo>
                  <a:lnTo>
                    <a:pt x="78" y="230"/>
                  </a:lnTo>
                  <a:lnTo>
                    <a:pt x="82" y="249"/>
                  </a:lnTo>
                  <a:lnTo>
                    <a:pt x="85" y="274"/>
                  </a:lnTo>
                  <a:lnTo>
                    <a:pt x="21" y="25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38"/>
            <p:cNvSpPr>
              <a:spLocks/>
            </p:cNvSpPr>
            <p:nvPr/>
          </p:nvSpPr>
          <p:spPr bwMode="auto">
            <a:xfrm>
              <a:off x="3142" y="1657"/>
              <a:ext cx="51" cy="6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4" y="1"/>
                </a:cxn>
                <a:cxn ang="0">
                  <a:pos x="16" y="0"/>
                </a:cxn>
                <a:cxn ang="0">
                  <a:pos x="23" y="0"/>
                </a:cxn>
                <a:cxn ang="0">
                  <a:pos x="31" y="1"/>
                </a:cxn>
                <a:cxn ang="0">
                  <a:pos x="40" y="4"/>
                </a:cxn>
                <a:cxn ang="0">
                  <a:pos x="47" y="9"/>
                </a:cxn>
                <a:cxn ang="0">
                  <a:pos x="47" y="9"/>
                </a:cxn>
                <a:cxn ang="0">
                  <a:pos x="55" y="16"/>
                </a:cxn>
                <a:cxn ang="0">
                  <a:pos x="64" y="27"/>
                </a:cxn>
                <a:cxn ang="0">
                  <a:pos x="74" y="40"/>
                </a:cxn>
                <a:cxn ang="0">
                  <a:pos x="85" y="55"/>
                </a:cxn>
                <a:cxn ang="0">
                  <a:pos x="92" y="70"/>
                </a:cxn>
                <a:cxn ang="0">
                  <a:pos x="100" y="85"/>
                </a:cxn>
                <a:cxn ang="0">
                  <a:pos x="103" y="100"/>
                </a:cxn>
                <a:cxn ang="0">
                  <a:pos x="103" y="106"/>
                </a:cxn>
                <a:cxn ang="0">
                  <a:pos x="103" y="112"/>
                </a:cxn>
                <a:cxn ang="0">
                  <a:pos x="103" y="112"/>
                </a:cxn>
                <a:cxn ang="0">
                  <a:pos x="100" y="118"/>
                </a:cxn>
                <a:cxn ang="0">
                  <a:pos x="97" y="121"/>
                </a:cxn>
                <a:cxn ang="0">
                  <a:pos x="94" y="126"/>
                </a:cxn>
                <a:cxn ang="0">
                  <a:pos x="89" y="129"/>
                </a:cxn>
                <a:cxn ang="0">
                  <a:pos x="79" y="133"/>
                </a:cxn>
                <a:cxn ang="0">
                  <a:pos x="68" y="135"/>
                </a:cxn>
                <a:cxn ang="0">
                  <a:pos x="58" y="135"/>
                </a:cxn>
                <a:cxn ang="0">
                  <a:pos x="49" y="135"/>
                </a:cxn>
                <a:cxn ang="0">
                  <a:pos x="40" y="135"/>
                </a:cxn>
                <a:cxn ang="0">
                  <a:pos x="40" y="135"/>
                </a:cxn>
                <a:cxn ang="0">
                  <a:pos x="41" y="117"/>
                </a:cxn>
                <a:cxn ang="0">
                  <a:pos x="43" y="99"/>
                </a:cxn>
                <a:cxn ang="0">
                  <a:pos x="43" y="76"/>
                </a:cxn>
                <a:cxn ang="0">
                  <a:pos x="41" y="64"/>
                </a:cxn>
                <a:cxn ang="0">
                  <a:pos x="40" y="54"/>
                </a:cxn>
                <a:cxn ang="0">
                  <a:pos x="35" y="42"/>
                </a:cxn>
                <a:cxn ang="0">
                  <a:pos x="32" y="31"/>
                </a:cxn>
                <a:cxn ang="0">
                  <a:pos x="26" y="22"/>
                </a:cxn>
                <a:cxn ang="0">
                  <a:pos x="19" y="13"/>
                </a:cxn>
                <a:cxn ang="0">
                  <a:pos x="10" y="7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03" h="135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1"/>
                  </a:lnTo>
                  <a:lnTo>
                    <a:pt x="40" y="4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55" y="16"/>
                  </a:lnTo>
                  <a:lnTo>
                    <a:pt x="64" y="27"/>
                  </a:lnTo>
                  <a:lnTo>
                    <a:pt x="74" y="40"/>
                  </a:lnTo>
                  <a:lnTo>
                    <a:pt x="85" y="55"/>
                  </a:lnTo>
                  <a:lnTo>
                    <a:pt x="92" y="70"/>
                  </a:lnTo>
                  <a:lnTo>
                    <a:pt x="100" y="85"/>
                  </a:lnTo>
                  <a:lnTo>
                    <a:pt x="103" y="100"/>
                  </a:lnTo>
                  <a:lnTo>
                    <a:pt x="103" y="106"/>
                  </a:lnTo>
                  <a:lnTo>
                    <a:pt x="103" y="112"/>
                  </a:lnTo>
                  <a:lnTo>
                    <a:pt x="103" y="112"/>
                  </a:lnTo>
                  <a:lnTo>
                    <a:pt x="100" y="118"/>
                  </a:lnTo>
                  <a:lnTo>
                    <a:pt x="97" y="121"/>
                  </a:lnTo>
                  <a:lnTo>
                    <a:pt x="94" y="126"/>
                  </a:lnTo>
                  <a:lnTo>
                    <a:pt x="89" y="129"/>
                  </a:lnTo>
                  <a:lnTo>
                    <a:pt x="79" y="133"/>
                  </a:lnTo>
                  <a:lnTo>
                    <a:pt x="68" y="135"/>
                  </a:lnTo>
                  <a:lnTo>
                    <a:pt x="58" y="135"/>
                  </a:lnTo>
                  <a:lnTo>
                    <a:pt x="49" y="135"/>
                  </a:lnTo>
                  <a:lnTo>
                    <a:pt x="40" y="135"/>
                  </a:lnTo>
                  <a:lnTo>
                    <a:pt x="40" y="135"/>
                  </a:lnTo>
                  <a:lnTo>
                    <a:pt x="41" y="117"/>
                  </a:lnTo>
                  <a:lnTo>
                    <a:pt x="43" y="99"/>
                  </a:lnTo>
                  <a:lnTo>
                    <a:pt x="43" y="76"/>
                  </a:lnTo>
                  <a:lnTo>
                    <a:pt x="41" y="64"/>
                  </a:lnTo>
                  <a:lnTo>
                    <a:pt x="40" y="54"/>
                  </a:lnTo>
                  <a:lnTo>
                    <a:pt x="35" y="42"/>
                  </a:lnTo>
                  <a:lnTo>
                    <a:pt x="32" y="31"/>
                  </a:lnTo>
                  <a:lnTo>
                    <a:pt x="26" y="22"/>
                  </a:lnTo>
                  <a:lnTo>
                    <a:pt x="19" y="13"/>
                  </a:lnTo>
                  <a:lnTo>
                    <a:pt x="10" y="7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470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1" name="Group 39"/>
          <p:cNvGrpSpPr>
            <a:grpSpLocks/>
          </p:cNvGrpSpPr>
          <p:nvPr/>
        </p:nvGrpSpPr>
        <p:grpSpPr bwMode="auto">
          <a:xfrm>
            <a:off x="2997200" y="2924175"/>
            <a:ext cx="1249363" cy="3398838"/>
            <a:chOff x="3936" y="1327"/>
            <a:chExt cx="502" cy="1366"/>
          </a:xfrm>
        </p:grpSpPr>
        <p:sp>
          <p:nvSpPr>
            <p:cNvPr id="37" name="Freeform 40"/>
            <p:cNvSpPr>
              <a:spLocks/>
            </p:cNvSpPr>
            <p:nvPr/>
          </p:nvSpPr>
          <p:spPr bwMode="auto">
            <a:xfrm>
              <a:off x="3936" y="1327"/>
              <a:ext cx="101" cy="140"/>
            </a:xfrm>
            <a:custGeom>
              <a:avLst/>
              <a:gdLst/>
              <a:ahLst/>
              <a:cxnLst>
                <a:cxn ang="0">
                  <a:pos x="202" y="237"/>
                </a:cxn>
                <a:cxn ang="0">
                  <a:pos x="170" y="216"/>
                </a:cxn>
                <a:cxn ang="0">
                  <a:pos x="158" y="205"/>
                </a:cxn>
                <a:cxn ang="0">
                  <a:pos x="155" y="198"/>
                </a:cxn>
                <a:cxn ang="0">
                  <a:pos x="151" y="144"/>
                </a:cxn>
                <a:cxn ang="0">
                  <a:pos x="148" y="87"/>
                </a:cxn>
                <a:cxn ang="0">
                  <a:pos x="145" y="77"/>
                </a:cxn>
                <a:cxn ang="0">
                  <a:pos x="124" y="35"/>
                </a:cxn>
                <a:cxn ang="0">
                  <a:pos x="109" y="14"/>
                </a:cxn>
                <a:cxn ang="0">
                  <a:pos x="93" y="3"/>
                </a:cxn>
                <a:cxn ang="0">
                  <a:pos x="84" y="2"/>
                </a:cxn>
                <a:cxn ang="0">
                  <a:pos x="60" y="0"/>
                </a:cxn>
                <a:cxn ang="0">
                  <a:pos x="46" y="3"/>
                </a:cxn>
                <a:cxn ang="0">
                  <a:pos x="46" y="11"/>
                </a:cxn>
                <a:cxn ang="0">
                  <a:pos x="55" y="26"/>
                </a:cxn>
                <a:cxn ang="0">
                  <a:pos x="60" y="32"/>
                </a:cxn>
                <a:cxn ang="0">
                  <a:pos x="66" y="57"/>
                </a:cxn>
                <a:cxn ang="0">
                  <a:pos x="67" y="90"/>
                </a:cxn>
                <a:cxn ang="0">
                  <a:pos x="67" y="110"/>
                </a:cxn>
                <a:cxn ang="0">
                  <a:pos x="69" y="147"/>
                </a:cxn>
                <a:cxn ang="0">
                  <a:pos x="64" y="160"/>
                </a:cxn>
                <a:cxn ang="0">
                  <a:pos x="60" y="163"/>
                </a:cxn>
                <a:cxn ang="0">
                  <a:pos x="57" y="163"/>
                </a:cxn>
                <a:cxn ang="0">
                  <a:pos x="43" y="151"/>
                </a:cxn>
                <a:cxn ang="0">
                  <a:pos x="16" y="119"/>
                </a:cxn>
                <a:cxn ang="0">
                  <a:pos x="4" y="113"/>
                </a:cxn>
                <a:cxn ang="0">
                  <a:pos x="3" y="113"/>
                </a:cxn>
                <a:cxn ang="0">
                  <a:pos x="0" y="120"/>
                </a:cxn>
                <a:cxn ang="0">
                  <a:pos x="4" y="136"/>
                </a:cxn>
                <a:cxn ang="0">
                  <a:pos x="25" y="178"/>
                </a:cxn>
                <a:cxn ang="0">
                  <a:pos x="31" y="186"/>
                </a:cxn>
                <a:cxn ang="0">
                  <a:pos x="51" y="205"/>
                </a:cxn>
                <a:cxn ang="0">
                  <a:pos x="69" y="217"/>
                </a:cxn>
                <a:cxn ang="0">
                  <a:pos x="73" y="217"/>
                </a:cxn>
                <a:cxn ang="0">
                  <a:pos x="91" y="222"/>
                </a:cxn>
                <a:cxn ang="0">
                  <a:pos x="112" y="231"/>
                </a:cxn>
                <a:cxn ang="0">
                  <a:pos x="123" y="241"/>
                </a:cxn>
                <a:cxn ang="0">
                  <a:pos x="158" y="280"/>
                </a:cxn>
              </a:cxnLst>
              <a:rect l="0" t="0" r="r" b="b"/>
              <a:pathLst>
                <a:path w="202" h="280">
                  <a:moveTo>
                    <a:pt x="202" y="237"/>
                  </a:moveTo>
                  <a:lnTo>
                    <a:pt x="202" y="237"/>
                  </a:lnTo>
                  <a:lnTo>
                    <a:pt x="184" y="226"/>
                  </a:lnTo>
                  <a:lnTo>
                    <a:pt x="170" y="216"/>
                  </a:lnTo>
                  <a:lnTo>
                    <a:pt x="158" y="205"/>
                  </a:lnTo>
                  <a:lnTo>
                    <a:pt x="158" y="205"/>
                  </a:lnTo>
                  <a:lnTo>
                    <a:pt x="157" y="202"/>
                  </a:lnTo>
                  <a:lnTo>
                    <a:pt x="155" y="198"/>
                  </a:lnTo>
                  <a:lnTo>
                    <a:pt x="152" y="183"/>
                  </a:lnTo>
                  <a:lnTo>
                    <a:pt x="151" y="144"/>
                  </a:lnTo>
                  <a:lnTo>
                    <a:pt x="149" y="104"/>
                  </a:lnTo>
                  <a:lnTo>
                    <a:pt x="148" y="87"/>
                  </a:lnTo>
                  <a:lnTo>
                    <a:pt x="145" y="77"/>
                  </a:lnTo>
                  <a:lnTo>
                    <a:pt x="145" y="77"/>
                  </a:lnTo>
                  <a:lnTo>
                    <a:pt x="136" y="59"/>
                  </a:lnTo>
                  <a:lnTo>
                    <a:pt x="124" y="35"/>
                  </a:lnTo>
                  <a:lnTo>
                    <a:pt x="117" y="24"/>
                  </a:lnTo>
                  <a:lnTo>
                    <a:pt x="109" y="14"/>
                  </a:lnTo>
                  <a:lnTo>
                    <a:pt x="102" y="6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84" y="2"/>
                  </a:lnTo>
                  <a:lnTo>
                    <a:pt x="75" y="0"/>
                  </a:lnTo>
                  <a:lnTo>
                    <a:pt x="60" y="0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5" y="5"/>
                  </a:lnTo>
                  <a:lnTo>
                    <a:pt x="46" y="11"/>
                  </a:lnTo>
                  <a:lnTo>
                    <a:pt x="49" y="18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60" y="32"/>
                  </a:lnTo>
                  <a:lnTo>
                    <a:pt x="63" y="39"/>
                  </a:lnTo>
                  <a:lnTo>
                    <a:pt x="66" y="57"/>
                  </a:lnTo>
                  <a:lnTo>
                    <a:pt x="67" y="75"/>
                  </a:lnTo>
                  <a:lnTo>
                    <a:pt x="67" y="90"/>
                  </a:lnTo>
                  <a:lnTo>
                    <a:pt x="67" y="90"/>
                  </a:lnTo>
                  <a:lnTo>
                    <a:pt x="67" y="110"/>
                  </a:lnTo>
                  <a:lnTo>
                    <a:pt x="69" y="135"/>
                  </a:lnTo>
                  <a:lnTo>
                    <a:pt x="69" y="147"/>
                  </a:lnTo>
                  <a:lnTo>
                    <a:pt x="66" y="157"/>
                  </a:lnTo>
                  <a:lnTo>
                    <a:pt x="64" y="160"/>
                  </a:lnTo>
                  <a:lnTo>
                    <a:pt x="63" y="162"/>
                  </a:lnTo>
                  <a:lnTo>
                    <a:pt x="60" y="163"/>
                  </a:lnTo>
                  <a:lnTo>
                    <a:pt x="57" y="163"/>
                  </a:lnTo>
                  <a:lnTo>
                    <a:pt x="57" y="163"/>
                  </a:lnTo>
                  <a:lnTo>
                    <a:pt x="51" y="159"/>
                  </a:lnTo>
                  <a:lnTo>
                    <a:pt x="43" y="151"/>
                  </a:lnTo>
                  <a:lnTo>
                    <a:pt x="30" y="135"/>
                  </a:lnTo>
                  <a:lnTo>
                    <a:pt x="16" y="119"/>
                  </a:lnTo>
                  <a:lnTo>
                    <a:pt x="10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3" y="113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1" y="128"/>
                  </a:lnTo>
                  <a:lnTo>
                    <a:pt x="4" y="136"/>
                  </a:lnTo>
                  <a:lnTo>
                    <a:pt x="15" y="159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31" y="186"/>
                  </a:lnTo>
                  <a:lnTo>
                    <a:pt x="37" y="193"/>
                  </a:lnTo>
                  <a:lnTo>
                    <a:pt x="51" y="205"/>
                  </a:lnTo>
                  <a:lnTo>
                    <a:pt x="64" y="214"/>
                  </a:lnTo>
                  <a:lnTo>
                    <a:pt x="69" y="217"/>
                  </a:lnTo>
                  <a:lnTo>
                    <a:pt x="73" y="217"/>
                  </a:lnTo>
                  <a:lnTo>
                    <a:pt x="73" y="217"/>
                  </a:lnTo>
                  <a:lnTo>
                    <a:pt x="81" y="219"/>
                  </a:lnTo>
                  <a:lnTo>
                    <a:pt x="91" y="222"/>
                  </a:lnTo>
                  <a:lnTo>
                    <a:pt x="103" y="226"/>
                  </a:lnTo>
                  <a:lnTo>
                    <a:pt x="112" y="231"/>
                  </a:lnTo>
                  <a:lnTo>
                    <a:pt x="112" y="231"/>
                  </a:lnTo>
                  <a:lnTo>
                    <a:pt x="123" y="241"/>
                  </a:lnTo>
                  <a:lnTo>
                    <a:pt x="139" y="258"/>
                  </a:lnTo>
                  <a:lnTo>
                    <a:pt x="158" y="280"/>
                  </a:lnTo>
                  <a:lnTo>
                    <a:pt x="202" y="237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4071" y="1611"/>
              <a:ext cx="253" cy="335"/>
            </a:xfrm>
            <a:custGeom>
              <a:avLst/>
              <a:gdLst/>
              <a:ahLst/>
              <a:cxnLst>
                <a:cxn ang="0">
                  <a:pos x="213" y="671"/>
                </a:cxn>
                <a:cxn ang="0">
                  <a:pos x="491" y="521"/>
                </a:cxn>
                <a:cxn ang="0">
                  <a:pos x="470" y="457"/>
                </a:cxn>
                <a:cxn ang="0">
                  <a:pos x="506" y="232"/>
                </a:cxn>
                <a:cxn ang="0">
                  <a:pos x="451" y="85"/>
                </a:cxn>
                <a:cxn ang="0">
                  <a:pos x="377" y="0"/>
                </a:cxn>
                <a:cxn ang="0">
                  <a:pos x="0" y="202"/>
                </a:cxn>
                <a:cxn ang="0">
                  <a:pos x="213" y="671"/>
                </a:cxn>
              </a:cxnLst>
              <a:rect l="0" t="0" r="r" b="b"/>
              <a:pathLst>
                <a:path w="506" h="671">
                  <a:moveTo>
                    <a:pt x="213" y="671"/>
                  </a:moveTo>
                  <a:lnTo>
                    <a:pt x="491" y="521"/>
                  </a:lnTo>
                  <a:lnTo>
                    <a:pt x="470" y="457"/>
                  </a:lnTo>
                  <a:lnTo>
                    <a:pt x="506" y="232"/>
                  </a:lnTo>
                  <a:lnTo>
                    <a:pt x="451" y="85"/>
                  </a:lnTo>
                  <a:lnTo>
                    <a:pt x="377" y="0"/>
                  </a:lnTo>
                  <a:lnTo>
                    <a:pt x="0" y="202"/>
                  </a:lnTo>
                  <a:lnTo>
                    <a:pt x="213" y="671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42"/>
            <p:cNvSpPr>
              <a:spLocks/>
            </p:cNvSpPr>
            <p:nvPr/>
          </p:nvSpPr>
          <p:spPr bwMode="auto">
            <a:xfrm>
              <a:off x="4054" y="2529"/>
              <a:ext cx="197" cy="107"/>
            </a:xfrm>
            <a:custGeom>
              <a:avLst/>
              <a:gdLst/>
              <a:ahLst/>
              <a:cxnLst>
                <a:cxn ang="0">
                  <a:pos x="360" y="205"/>
                </a:cxn>
                <a:cxn ang="0">
                  <a:pos x="362" y="171"/>
                </a:cxn>
                <a:cxn ang="0">
                  <a:pos x="366" y="144"/>
                </a:cxn>
                <a:cxn ang="0">
                  <a:pos x="375" y="123"/>
                </a:cxn>
                <a:cxn ang="0">
                  <a:pos x="381" y="116"/>
                </a:cxn>
                <a:cxn ang="0">
                  <a:pos x="392" y="90"/>
                </a:cxn>
                <a:cxn ang="0">
                  <a:pos x="392" y="65"/>
                </a:cxn>
                <a:cxn ang="0">
                  <a:pos x="387" y="47"/>
                </a:cxn>
                <a:cxn ang="0">
                  <a:pos x="377" y="29"/>
                </a:cxn>
                <a:cxn ang="0">
                  <a:pos x="360" y="9"/>
                </a:cxn>
                <a:cxn ang="0">
                  <a:pos x="160" y="134"/>
                </a:cxn>
                <a:cxn ang="0">
                  <a:pos x="114" y="150"/>
                </a:cxn>
                <a:cxn ang="0">
                  <a:pos x="57" y="168"/>
                </a:cxn>
                <a:cxn ang="0">
                  <a:pos x="43" y="169"/>
                </a:cxn>
                <a:cxn ang="0">
                  <a:pos x="4" y="174"/>
                </a:cxn>
                <a:cxn ang="0">
                  <a:pos x="0" y="178"/>
                </a:cxn>
                <a:cxn ang="0">
                  <a:pos x="0" y="181"/>
                </a:cxn>
                <a:cxn ang="0">
                  <a:pos x="7" y="192"/>
                </a:cxn>
                <a:cxn ang="0">
                  <a:pos x="25" y="201"/>
                </a:cxn>
                <a:cxn ang="0">
                  <a:pos x="54" y="208"/>
                </a:cxn>
                <a:cxn ang="0">
                  <a:pos x="93" y="213"/>
                </a:cxn>
                <a:cxn ang="0">
                  <a:pos x="131" y="214"/>
                </a:cxn>
                <a:cxn ang="0">
                  <a:pos x="175" y="216"/>
                </a:cxn>
                <a:cxn ang="0">
                  <a:pos x="197" y="210"/>
                </a:cxn>
                <a:cxn ang="0">
                  <a:pos x="208" y="204"/>
                </a:cxn>
                <a:cxn ang="0">
                  <a:pos x="236" y="180"/>
                </a:cxn>
                <a:cxn ang="0">
                  <a:pos x="290" y="135"/>
                </a:cxn>
                <a:cxn ang="0">
                  <a:pos x="314" y="122"/>
                </a:cxn>
                <a:cxn ang="0">
                  <a:pos x="328" y="119"/>
                </a:cxn>
                <a:cxn ang="0">
                  <a:pos x="333" y="119"/>
                </a:cxn>
                <a:cxn ang="0">
                  <a:pos x="341" y="126"/>
                </a:cxn>
                <a:cxn ang="0">
                  <a:pos x="345" y="138"/>
                </a:cxn>
                <a:cxn ang="0">
                  <a:pos x="348" y="166"/>
                </a:cxn>
                <a:cxn ang="0">
                  <a:pos x="345" y="205"/>
                </a:cxn>
              </a:cxnLst>
              <a:rect l="0" t="0" r="r" b="b"/>
              <a:pathLst>
                <a:path w="393" h="216">
                  <a:moveTo>
                    <a:pt x="360" y="205"/>
                  </a:moveTo>
                  <a:lnTo>
                    <a:pt x="360" y="205"/>
                  </a:lnTo>
                  <a:lnTo>
                    <a:pt x="360" y="195"/>
                  </a:lnTo>
                  <a:lnTo>
                    <a:pt x="362" y="171"/>
                  </a:lnTo>
                  <a:lnTo>
                    <a:pt x="365" y="157"/>
                  </a:lnTo>
                  <a:lnTo>
                    <a:pt x="366" y="144"/>
                  </a:lnTo>
                  <a:lnTo>
                    <a:pt x="371" y="132"/>
                  </a:lnTo>
                  <a:lnTo>
                    <a:pt x="375" y="123"/>
                  </a:lnTo>
                  <a:lnTo>
                    <a:pt x="375" y="123"/>
                  </a:lnTo>
                  <a:lnTo>
                    <a:pt x="381" y="116"/>
                  </a:lnTo>
                  <a:lnTo>
                    <a:pt x="387" y="104"/>
                  </a:lnTo>
                  <a:lnTo>
                    <a:pt x="392" y="90"/>
                  </a:lnTo>
                  <a:lnTo>
                    <a:pt x="393" y="74"/>
                  </a:lnTo>
                  <a:lnTo>
                    <a:pt x="392" y="65"/>
                  </a:lnTo>
                  <a:lnTo>
                    <a:pt x="390" y="56"/>
                  </a:lnTo>
                  <a:lnTo>
                    <a:pt x="387" y="47"/>
                  </a:lnTo>
                  <a:lnTo>
                    <a:pt x="383" y="38"/>
                  </a:lnTo>
                  <a:lnTo>
                    <a:pt x="377" y="29"/>
                  </a:lnTo>
                  <a:lnTo>
                    <a:pt x="369" y="18"/>
                  </a:lnTo>
                  <a:lnTo>
                    <a:pt x="360" y="9"/>
                  </a:lnTo>
                  <a:lnTo>
                    <a:pt x="348" y="0"/>
                  </a:lnTo>
                  <a:lnTo>
                    <a:pt x="160" y="134"/>
                  </a:lnTo>
                  <a:lnTo>
                    <a:pt x="160" y="134"/>
                  </a:lnTo>
                  <a:lnTo>
                    <a:pt x="114" y="150"/>
                  </a:lnTo>
                  <a:lnTo>
                    <a:pt x="75" y="162"/>
                  </a:lnTo>
                  <a:lnTo>
                    <a:pt x="57" y="168"/>
                  </a:lnTo>
                  <a:lnTo>
                    <a:pt x="43" y="169"/>
                  </a:lnTo>
                  <a:lnTo>
                    <a:pt x="43" y="169"/>
                  </a:lnTo>
                  <a:lnTo>
                    <a:pt x="7" y="172"/>
                  </a:lnTo>
                  <a:lnTo>
                    <a:pt x="4" y="174"/>
                  </a:lnTo>
                  <a:lnTo>
                    <a:pt x="1" y="175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1" y="186"/>
                  </a:lnTo>
                  <a:lnTo>
                    <a:pt x="7" y="192"/>
                  </a:lnTo>
                  <a:lnTo>
                    <a:pt x="15" y="196"/>
                  </a:lnTo>
                  <a:lnTo>
                    <a:pt x="25" y="201"/>
                  </a:lnTo>
                  <a:lnTo>
                    <a:pt x="39" y="205"/>
                  </a:lnTo>
                  <a:lnTo>
                    <a:pt x="54" y="208"/>
                  </a:lnTo>
                  <a:lnTo>
                    <a:pt x="73" y="211"/>
                  </a:lnTo>
                  <a:lnTo>
                    <a:pt x="93" y="213"/>
                  </a:lnTo>
                  <a:lnTo>
                    <a:pt x="93" y="213"/>
                  </a:lnTo>
                  <a:lnTo>
                    <a:pt x="131" y="214"/>
                  </a:lnTo>
                  <a:lnTo>
                    <a:pt x="163" y="216"/>
                  </a:lnTo>
                  <a:lnTo>
                    <a:pt x="175" y="216"/>
                  </a:lnTo>
                  <a:lnTo>
                    <a:pt x="187" y="213"/>
                  </a:lnTo>
                  <a:lnTo>
                    <a:pt x="197" y="210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20" y="193"/>
                  </a:lnTo>
                  <a:lnTo>
                    <a:pt x="236" y="180"/>
                  </a:lnTo>
                  <a:lnTo>
                    <a:pt x="272" y="150"/>
                  </a:lnTo>
                  <a:lnTo>
                    <a:pt x="290" y="135"/>
                  </a:lnTo>
                  <a:lnTo>
                    <a:pt x="307" y="125"/>
                  </a:lnTo>
                  <a:lnTo>
                    <a:pt x="314" y="122"/>
                  </a:lnTo>
                  <a:lnTo>
                    <a:pt x="322" y="119"/>
                  </a:lnTo>
                  <a:lnTo>
                    <a:pt x="328" y="119"/>
                  </a:lnTo>
                  <a:lnTo>
                    <a:pt x="333" y="119"/>
                  </a:lnTo>
                  <a:lnTo>
                    <a:pt x="333" y="119"/>
                  </a:lnTo>
                  <a:lnTo>
                    <a:pt x="338" y="122"/>
                  </a:lnTo>
                  <a:lnTo>
                    <a:pt x="341" y="126"/>
                  </a:lnTo>
                  <a:lnTo>
                    <a:pt x="344" y="132"/>
                  </a:lnTo>
                  <a:lnTo>
                    <a:pt x="345" y="138"/>
                  </a:lnTo>
                  <a:lnTo>
                    <a:pt x="348" y="151"/>
                  </a:lnTo>
                  <a:lnTo>
                    <a:pt x="348" y="166"/>
                  </a:lnTo>
                  <a:lnTo>
                    <a:pt x="347" y="193"/>
                  </a:lnTo>
                  <a:lnTo>
                    <a:pt x="345" y="205"/>
                  </a:lnTo>
                  <a:lnTo>
                    <a:pt x="360" y="20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43"/>
            <p:cNvSpPr>
              <a:spLocks/>
            </p:cNvSpPr>
            <p:nvPr/>
          </p:nvSpPr>
          <p:spPr bwMode="auto">
            <a:xfrm>
              <a:off x="4277" y="2568"/>
              <a:ext cx="107" cy="125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4" y="0"/>
                </a:cxn>
                <a:cxn ang="0">
                  <a:pos x="188" y="4"/>
                </a:cxn>
                <a:cxn ang="0">
                  <a:pos x="197" y="16"/>
                </a:cxn>
                <a:cxn ang="0">
                  <a:pos x="202" y="24"/>
                </a:cxn>
                <a:cxn ang="0">
                  <a:pos x="206" y="33"/>
                </a:cxn>
                <a:cxn ang="0">
                  <a:pos x="211" y="43"/>
                </a:cxn>
                <a:cxn ang="0">
                  <a:pos x="212" y="55"/>
                </a:cxn>
                <a:cxn ang="0">
                  <a:pos x="212" y="55"/>
                </a:cxn>
                <a:cxn ang="0">
                  <a:pos x="214" y="65"/>
                </a:cxn>
                <a:cxn ang="0">
                  <a:pos x="211" y="76"/>
                </a:cxn>
                <a:cxn ang="0">
                  <a:pos x="208" y="86"/>
                </a:cxn>
                <a:cxn ang="0">
                  <a:pos x="205" y="95"/>
                </a:cxn>
                <a:cxn ang="0">
                  <a:pos x="197" y="113"/>
                </a:cxn>
                <a:cxn ang="0">
                  <a:pos x="194" y="121"/>
                </a:cxn>
                <a:cxn ang="0">
                  <a:pos x="193" y="128"/>
                </a:cxn>
                <a:cxn ang="0">
                  <a:pos x="193" y="128"/>
                </a:cxn>
                <a:cxn ang="0">
                  <a:pos x="196" y="146"/>
                </a:cxn>
                <a:cxn ang="0">
                  <a:pos x="199" y="166"/>
                </a:cxn>
                <a:cxn ang="0">
                  <a:pos x="205" y="185"/>
                </a:cxn>
                <a:cxn ang="0">
                  <a:pos x="187" y="190"/>
                </a:cxn>
                <a:cxn ang="0">
                  <a:pos x="182" y="166"/>
                </a:cxn>
                <a:cxn ang="0">
                  <a:pos x="182" y="166"/>
                </a:cxn>
                <a:cxn ang="0">
                  <a:pos x="181" y="172"/>
                </a:cxn>
                <a:cxn ang="0">
                  <a:pos x="176" y="184"/>
                </a:cxn>
                <a:cxn ang="0">
                  <a:pos x="173" y="191"/>
                </a:cxn>
                <a:cxn ang="0">
                  <a:pos x="170" y="199"/>
                </a:cxn>
                <a:cxn ang="0">
                  <a:pos x="166" y="203"/>
                </a:cxn>
                <a:cxn ang="0">
                  <a:pos x="160" y="208"/>
                </a:cxn>
                <a:cxn ang="0">
                  <a:pos x="160" y="208"/>
                </a:cxn>
                <a:cxn ang="0">
                  <a:pos x="139" y="217"/>
                </a:cxn>
                <a:cxn ang="0">
                  <a:pos x="103" y="232"/>
                </a:cxn>
                <a:cxn ang="0">
                  <a:pos x="85" y="239"/>
                </a:cxn>
                <a:cxn ang="0">
                  <a:pos x="66" y="245"/>
                </a:cxn>
                <a:cxn ang="0">
                  <a:pos x="49" y="250"/>
                </a:cxn>
                <a:cxn ang="0">
                  <a:pos x="42" y="250"/>
                </a:cxn>
                <a:cxn ang="0">
                  <a:pos x="36" y="250"/>
                </a:cxn>
                <a:cxn ang="0">
                  <a:pos x="36" y="250"/>
                </a:cxn>
                <a:cxn ang="0">
                  <a:pos x="16" y="247"/>
                </a:cxn>
                <a:cxn ang="0">
                  <a:pos x="4" y="244"/>
                </a:cxn>
                <a:cxn ang="0">
                  <a:pos x="1" y="242"/>
                </a:cxn>
                <a:cxn ang="0">
                  <a:pos x="0" y="239"/>
                </a:cxn>
                <a:cxn ang="0">
                  <a:pos x="0" y="235"/>
                </a:cxn>
                <a:cxn ang="0">
                  <a:pos x="0" y="230"/>
                </a:cxn>
                <a:cxn ang="0">
                  <a:pos x="0" y="230"/>
                </a:cxn>
                <a:cxn ang="0">
                  <a:pos x="4" y="223"/>
                </a:cxn>
                <a:cxn ang="0">
                  <a:pos x="10" y="211"/>
                </a:cxn>
                <a:cxn ang="0">
                  <a:pos x="28" y="179"/>
                </a:cxn>
                <a:cxn ang="0">
                  <a:pos x="54" y="139"/>
                </a:cxn>
                <a:cxn ang="0">
                  <a:pos x="184" y="0"/>
                </a:cxn>
              </a:cxnLst>
              <a:rect l="0" t="0" r="r" b="b"/>
              <a:pathLst>
                <a:path w="214" h="250">
                  <a:moveTo>
                    <a:pt x="184" y="0"/>
                  </a:moveTo>
                  <a:lnTo>
                    <a:pt x="184" y="0"/>
                  </a:lnTo>
                  <a:lnTo>
                    <a:pt x="188" y="4"/>
                  </a:lnTo>
                  <a:lnTo>
                    <a:pt x="197" y="16"/>
                  </a:lnTo>
                  <a:lnTo>
                    <a:pt x="202" y="24"/>
                  </a:lnTo>
                  <a:lnTo>
                    <a:pt x="206" y="33"/>
                  </a:lnTo>
                  <a:lnTo>
                    <a:pt x="211" y="43"/>
                  </a:lnTo>
                  <a:lnTo>
                    <a:pt x="212" y="55"/>
                  </a:lnTo>
                  <a:lnTo>
                    <a:pt x="212" y="55"/>
                  </a:lnTo>
                  <a:lnTo>
                    <a:pt x="214" y="65"/>
                  </a:lnTo>
                  <a:lnTo>
                    <a:pt x="211" y="76"/>
                  </a:lnTo>
                  <a:lnTo>
                    <a:pt x="208" y="86"/>
                  </a:lnTo>
                  <a:lnTo>
                    <a:pt x="205" y="95"/>
                  </a:lnTo>
                  <a:lnTo>
                    <a:pt x="197" y="113"/>
                  </a:lnTo>
                  <a:lnTo>
                    <a:pt x="194" y="121"/>
                  </a:lnTo>
                  <a:lnTo>
                    <a:pt x="193" y="128"/>
                  </a:lnTo>
                  <a:lnTo>
                    <a:pt x="193" y="128"/>
                  </a:lnTo>
                  <a:lnTo>
                    <a:pt x="196" y="146"/>
                  </a:lnTo>
                  <a:lnTo>
                    <a:pt x="199" y="166"/>
                  </a:lnTo>
                  <a:lnTo>
                    <a:pt x="205" y="185"/>
                  </a:lnTo>
                  <a:lnTo>
                    <a:pt x="187" y="190"/>
                  </a:lnTo>
                  <a:lnTo>
                    <a:pt x="182" y="166"/>
                  </a:lnTo>
                  <a:lnTo>
                    <a:pt x="182" y="166"/>
                  </a:lnTo>
                  <a:lnTo>
                    <a:pt x="181" y="172"/>
                  </a:lnTo>
                  <a:lnTo>
                    <a:pt x="176" y="184"/>
                  </a:lnTo>
                  <a:lnTo>
                    <a:pt x="173" y="191"/>
                  </a:lnTo>
                  <a:lnTo>
                    <a:pt x="170" y="199"/>
                  </a:lnTo>
                  <a:lnTo>
                    <a:pt x="166" y="203"/>
                  </a:lnTo>
                  <a:lnTo>
                    <a:pt x="160" y="208"/>
                  </a:lnTo>
                  <a:lnTo>
                    <a:pt x="160" y="208"/>
                  </a:lnTo>
                  <a:lnTo>
                    <a:pt x="139" y="217"/>
                  </a:lnTo>
                  <a:lnTo>
                    <a:pt x="103" y="232"/>
                  </a:lnTo>
                  <a:lnTo>
                    <a:pt x="85" y="239"/>
                  </a:lnTo>
                  <a:lnTo>
                    <a:pt x="66" y="245"/>
                  </a:lnTo>
                  <a:lnTo>
                    <a:pt x="49" y="250"/>
                  </a:lnTo>
                  <a:lnTo>
                    <a:pt x="42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16" y="247"/>
                  </a:lnTo>
                  <a:lnTo>
                    <a:pt x="4" y="244"/>
                  </a:lnTo>
                  <a:lnTo>
                    <a:pt x="1" y="242"/>
                  </a:lnTo>
                  <a:lnTo>
                    <a:pt x="0" y="239"/>
                  </a:lnTo>
                  <a:lnTo>
                    <a:pt x="0" y="235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4" y="223"/>
                  </a:lnTo>
                  <a:lnTo>
                    <a:pt x="10" y="211"/>
                  </a:lnTo>
                  <a:lnTo>
                    <a:pt x="28" y="179"/>
                  </a:lnTo>
                  <a:lnTo>
                    <a:pt x="54" y="139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44"/>
            <p:cNvSpPr>
              <a:spLocks/>
            </p:cNvSpPr>
            <p:nvPr/>
          </p:nvSpPr>
          <p:spPr bwMode="auto">
            <a:xfrm>
              <a:off x="4282" y="2323"/>
              <a:ext cx="93" cy="331"/>
            </a:xfrm>
            <a:custGeom>
              <a:avLst/>
              <a:gdLst/>
              <a:ahLst/>
              <a:cxnLst>
                <a:cxn ang="0">
                  <a:pos x="166" y="0"/>
                </a:cxn>
                <a:cxn ang="0">
                  <a:pos x="174" y="40"/>
                </a:cxn>
                <a:cxn ang="0">
                  <a:pos x="180" y="106"/>
                </a:cxn>
                <a:cxn ang="0">
                  <a:pos x="178" y="197"/>
                </a:cxn>
                <a:cxn ang="0">
                  <a:pos x="174" y="251"/>
                </a:cxn>
                <a:cxn ang="0">
                  <a:pos x="168" y="304"/>
                </a:cxn>
                <a:cxn ang="0">
                  <a:pos x="160" y="384"/>
                </a:cxn>
                <a:cxn ang="0">
                  <a:pos x="163" y="441"/>
                </a:cxn>
                <a:cxn ang="0">
                  <a:pos x="175" y="482"/>
                </a:cxn>
                <a:cxn ang="0">
                  <a:pos x="186" y="500"/>
                </a:cxn>
                <a:cxn ang="0">
                  <a:pos x="168" y="552"/>
                </a:cxn>
                <a:cxn ang="0">
                  <a:pos x="163" y="579"/>
                </a:cxn>
                <a:cxn ang="0">
                  <a:pos x="163" y="592"/>
                </a:cxn>
                <a:cxn ang="0">
                  <a:pos x="154" y="618"/>
                </a:cxn>
                <a:cxn ang="0">
                  <a:pos x="142" y="636"/>
                </a:cxn>
                <a:cxn ang="0">
                  <a:pos x="130" y="646"/>
                </a:cxn>
                <a:cxn ang="0">
                  <a:pos x="114" y="654"/>
                </a:cxn>
                <a:cxn ang="0">
                  <a:pos x="94" y="658"/>
                </a:cxn>
                <a:cxn ang="0">
                  <a:pos x="83" y="660"/>
                </a:cxn>
                <a:cxn ang="0">
                  <a:pos x="53" y="663"/>
                </a:cxn>
                <a:cxn ang="0">
                  <a:pos x="33" y="661"/>
                </a:cxn>
                <a:cxn ang="0">
                  <a:pos x="29" y="658"/>
                </a:cxn>
                <a:cxn ang="0">
                  <a:pos x="27" y="651"/>
                </a:cxn>
                <a:cxn ang="0">
                  <a:pos x="32" y="636"/>
                </a:cxn>
                <a:cxn ang="0">
                  <a:pos x="56" y="553"/>
                </a:cxn>
                <a:cxn ang="0">
                  <a:pos x="63" y="513"/>
                </a:cxn>
                <a:cxn ang="0">
                  <a:pos x="65" y="467"/>
                </a:cxn>
                <a:cxn ang="0">
                  <a:pos x="66" y="405"/>
                </a:cxn>
                <a:cxn ang="0">
                  <a:pos x="60" y="333"/>
                </a:cxn>
                <a:cxn ang="0">
                  <a:pos x="47" y="262"/>
                </a:cxn>
                <a:cxn ang="0">
                  <a:pos x="38" y="223"/>
                </a:cxn>
                <a:cxn ang="0">
                  <a:pos x="14" y="97"/>
                </a:cxn>
                <a:cxn ang="0">
                  <a:pos x="0" y="6"/>
                </a:cxn>
              </a:cxnLst>
              <a:rect l="0" t="0" r="r" b="b"/>
              <a:pathLst>
                <a:path w="186" h="663">
                  <a:moveTo>
                    <a:pt x="166" y="0"/>
                  </a:moveTo>
                  <a:lnTo>
                    <a:pt x="166" y="0"/>
                  </a:lnTo>
                  <a:lnTo>
                    <a:pt x="169" y="18"/>
                  </a:lnTo>
                  <a:lnTo>
                    <a:pt x="174" y="40"/>
                  </a:lnTo>
                  <a:lnTo>
                    <a:pt x="177" y="68"/>
                  </a:lnTo>
                  <a:lnTo>
                    <a:pt x="180" y="106"/>
                  </a:lnTo>
                  <a:lnTo>
                    <a:pt x="181" y="149"/>
                  </a:lnTo>
                  <a:lnTo>
                    <a:pt x="178" y="197"/>
                  </a:lnTo>
                  <a:lnTo>
                    <a:pt x="177" y="224"/>
                  </a:lnTo>
                  <a:lnTo>
                    <a:pt x="174" y="251"/>
                  </a:lnTo>
                  <a:lnTo>
                    <a:pt x="174" y="251"/>
                  </a:lnTo>
                  <a:lnTo>
                    <a:pt x="168" y="304"/>
                  </a:lnTo>
                  <a:lnTo>
                    <a:pt x="163" y="347"/>
                  </a:lnTo>
                  <a:lnTo>
                    <a:pt x="160" y="384"/>
                  </a:lnTo>
                  <a:lnTo>
                    <a:pt x="160" y="416"/>
                  </a:lnTo>
                  <a:lnTo>
                    <a:pt x="163" y="441"/>
                  </a:lnTo>
                  <a:lnTo>
                    <a:pt x="168" y="464"/>
                  </a:lnTo>
                  <a:lnTo>
                    <a:pt x="175" y="482"/>
                  </a:lnTo>
                  <a:lnTo>
                    <a:pt x="186" y="500"/>
                  </a:lnTo>
                  <a:lnTo>
                    <a:pt x="186" y="500"/>
                  </a:lnTo>
                  <a:lnTo>
                    <a:pt x="175" y="527"/>
                  </a:lnTo>
                  <a:lnTo>
                    <a:pt x="168" y="552"/>
                  </a:lnTo>
                  <a:lnTo>
                    <a:pt x="165" y="565"/>
                  </a:lnTo>
                  <a:lnTo>
                    <a:pt x="163" y="579"/>
                  </a:lnTo>
                  <a:lnTo>
                    <a:pt x="163" y="579"/>
                  </a:lnTo>
                  <a:lnTo>
                    <a:pt x="163" y="592"/>
                  </a:lnTo>
                  <a:lnTo>
                    <a:pt x="160" y="606"/>
                  </a:lnTo>
                  <a:lnTo>
                    <a:pt x="154" y="618"/>
                  </a:lnTo>
                  <a:lnTo>
                    <a:pt x="148" y="631"/>
                  </a:lnTo>
                  <a:lnTo>
                    <a:pt x="142" y="636"/>
                  </a:lnTo>
                  <a:lnTo>
                    <a:pt x="138" y="642"/>
                  </a:lnTo>
                  <a:lnTo>
                    <a:pt x="130" y="646"/>
                  </a:lnTo>
                  <a:lnTo>
                    <a:pt x="123" y="651"/>
                  </a:lnTo>
                  <a:lnTo>
                    <a:pt x="114" y="654"/>
                  </a:lnTo>
                  <a:lnTo>
                    <a:pt x="105" y="657"/>
                  </a:lnTo>
                  <a:lnTo>
                    <a:pt x="94" y="658"/>
                  </a:lnTo>
                  <a:lnTo>
                    <a:pt x="83" y="660"/>
                  </a:lnTo>
                  <a:lnTo>
                    <a:pt x="83" y="660"/>
                  </a:lnTo>
                  <a:lnTo>
                    <a:pt x="72" y="661"/>
                  </a:lnTo>
                  <a:lnTo>
                    <a:pt x="53" y="663"/>
                  </a:lnTo>
                  <a:lnTo>
                    <a:pt x="42" y="663"/>
                  </a:lnTo>
                  <a:lnTo>
                    <a:pt x="33" y="661"/>
                  </a:lnTo>
                  <a:lnTo>
                    <a:pt x="30" y="660"/>
                  </a:lnTo>
                  <a:lnTo>
                    <a:pt x="29" y="658"/>
                  </a:lnTo>
                  <a:lnTo>
                    <a:pt x="27" y="655"/>
                  </a:lnTo>
                  <a:lnTo>
                    <a:pt x="27" y="651"/>
                  </a:lnTo>
                  <a:lnTo>
                    <a:pt x="27" y="651"/>
                  </a:lnTo>
                  <a:lnTo>
                    <a:pt x="32" y="636"/>
                  </a:lnTo>
                  <a:lnTo>
                    <a:pt x="44" y="600"/>
                  </a:lnTo>
                  <a:lnTo>
                    <a:pt x="56" y="553"/>
                  </a:lnTo>
                  <a:lnTo>
                    <a:pt x="60" y="533"/>
                  </a:lnTo>
                  <a:lnTo>
                    <a:pt x="63" y="513"/>
                  </a:lnTo>
                  <a:lnTo>
                    <a:pt x="63" y="513"/>
                  </a:lnTo>
                  <a:lnTo>
                    <a:pt x="65" y="467"/>
                  </a:lnTo>
                  <a:lnTo>
                    <a:pt x="66" y="438"/>
                  </a:lnTo>
                  <a:lnTo>
                    <a:pt x="66" y="405"/>
                  </a:lnTo>
                  <a:lnTo>
                    <a:pt x="65" y="371"/>
                  </a:lnTo>
                  <a:lnTo>
                    <a:pt x="60" y="333"/>
                  </a:lnTo>
                  <a:lnTo>
                    <a:pt x="56" y="298"/>
                  </a:lnTo>
                  <a:lnTo>
                    <a:pt x="47" y="262"/>
                  </a:lnTo>
                  <a:lnTo>
                    <a:pt x="47" y="262"/>
                  </a:lnTo>
                  <a:lnTo>
                    <a:pt x="38" y="223"/>
                  </a:lnTo>
                  <a:lnTo>
                    <a:pt x="29" y="181"/>
                  </a:lnTo>
                  <a:lnTo>
                    <a:pt x="14" y="97"/>
                  </a:lnTo>
                  <a:lnTo>
                    <a:pt x="3" y="33"/>
                  </a:lnTo>
                  <a:lnTo>
                    <a:pt x="0" y="6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4126" y="2316"/>
              <a:ext cx="133" cy="2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0" y="0"/>
                </a:cxn>
                <a:cxn ang="0">
                  <a:pos x="95" y="144"/>
                </a:cxn>
                <a:cxn ang="0">
                  <a:pos x="98" y="256"/>
                </a:cxn>
                <a:cxn ang="0">
                  <a:pos x="102" y="335"/>
                </a:cxn>
                <a:cxn ang="0">
                  <a:pos x="102" y="335"/>
                </a:cxn>
                <a:cxn ang="0">
                  <a:pos x="104" y="359"/>
                </a:cxn>
                <a:cxn ang="0">
                  <a:pos x="102" y="380"/>
                </a:cxn>
                <a:cxn ang="0">
                  <a:pos x="101" y="400"/>
                </a:cxn>
                <a:cxn ang="0">
                  <a:pos x="96" y="416"/>
                </a:cxn>
                <a:cxn ang="0">
                  <a:pos x="92" y="431"/>
                </a:cxn>
                <a:cxn ang="0">
                  <a:pos x="86" y="445"/>
                </a:cxn>
                <a:cxn ang="0">
                  <a:pos x="80" y="455"/>
                </a:cxn>
                <a:cxn ang="0">
                  <a:pos x="74" y="464"/>
                </a:cxn>
                <a:cxn ang="0">
                  <a:pos x="74" y="464"/>
                </a:cxn>
                <a:cxn ang="0">
                  <a:pos x="54" y="490"/>
                </a:cxn>
                <a:cxn ang="0">
                  <a:pos x="30" y="524"/>
                </a:cxn>
                <a:cxn ang="0">
                  <a:pos x="0" y="569"/>
                </a:cxn>
                <a:cxn ang="0">
                  <a:pos x="0" y="569"/>
                </a:cxn>
                <a:cxn ang="0">
                  <a:pos x="3" y="572"/>
                </a:cxn>
                <a:cxn ang="0">
                  <a:pos x="14" y="575"/>
                </a:cxn>
                <a:cxn ang="0">
                  <a:pos x="21" y="576"/>
                </a:cxn>
                <a:cxn ang="0">
                  <a:pos x="32" y="576"/>
                </a:cxn>
                <a:cxn ang="0">
                  <a:pos x="44" y="575"/>
                </a:cxn>
                <a:cxn ang="0">
                  <a:pos x="57" y="572"/>
                </a:cxn>
                <a:cxn ang="0">
                  <a:pos x="57" y="572"/>
                </a:cxn>
                <a:cxn ang="0">
                  <a:pos x="65" y="569"/>
                </a:cxn>
                <a:cxn ang="0">
                  <a:pos x="74" y="564"/>
                </a:cxn>
                <a:cxn ang="0">
                  <a:pos x="90" y="551"/>
                </a:cxn>
                <a:cxn ang="0">
                  <a:pos x="110" y="533"/>
                </a:cxn>
                <a:cxn ang="0">
                  <a:pos x="129" y="514"/>
                </a:cxn>
                <a:cxn ang="0">
                  <a:pos x="149" y="493"/>
                </a:cxn>
                <a:cxn ang="0">
                  <a:pos x="170" y="472"/>
                </a:cxn>
                <a:cxn ang="0">
                  <a:pos x="192" y="452"/>
                </a:cxn>
                <a:cxn ang="0">
                  <a:pos x="204" y="443"/>
                </a:cxn>
                <a:cxn ang="0">
                  <a:pos x="216" y="436"/>
                </a:cxn>
                <a:cxn ang="0">
                  <a:pos x="216" y="436"/>
                </a:cxn>
                <a:cxn ang="0">
                  <a:pos x="213" y="427"/>
                </a:cxn>
                <a:cxn ang="0">
                  <a:pos x="211" y="418"/>
                </a:cxn>
                <a:cxn ang="0">
                  <a:pos x="208" y="406"/>
                </a:cxn>
                <a:cxn ang="0">
                  <a:pos x="207" y="389"/>
                </a:cxn>
                <a:cxn ang="0">
                  <a:pos x="207" y="370"/>
                </a:cxn>
                <a:cxn ang="0">
                  <a:pos x="208" y="346"/>
                </a:cxn>
                <a:cxn ang="0">
                  <a:pos x="213" y="321"/>
                </a:cxn>
                <a:cxn ang="0">
                  <a:pos x="213" y="321"/>
                </a:cxn>
                <a:cxn ang="0">
                  <a:pos x="228" y="259"/>
                </a:cxn>
                <a:cxn ang="0">
                  <a:pos x="244" y="195"/>
                </a:cxn>
                <a:cxn ang="0">
                  <a:pos x="259" y="138"/>
                </a:cxn>
                <a:cxn ang="0">
                  <a:pos x="264" y="117"/>
                </a:cxn>
                <a:cxn ang="0">
                  <a:pos x="267" y="102"/>
                </a:cxn>
                <a:cxn ang="0">
                  <a:pos x="267" y="102"/>
                </a:cxn>
                <a:cxn ang="0">
                  <a:pos x="267" y="80"/>
                </a:cxn>
                <a:cxn ang="0">
                  <a:pos x="265" y="60"/>
                </a:cxn>
                <a:cxn ang="0">
                  <a:pos x="262" y="41"/>
                </a:cxn>
                <a:cxn ang="0">
                  <a:pos x="90" y="0"/>
                </a:cxn>
              </a:cxnLst>
              <a:rect l="0" t="0" r="r" b="b"/>
              <a:pathLst>
                <a:path w="267" h="576">
                  <a:moveTo>
                    <a:pt x="90" y="0"/>
                  </a:moveTo>
                  <a:lnTo>
                    <a:pt x="90" y="0"/>
                  </a:lnTo>
                  <a:lnTo>
                    <a:pt x="95" y="144"/>
                  </a:lnTo>
                  <a:lnTo>
                    <a:pt x="98" y="256"/>
                  </a:lnTo>
                  <a:lnTo>
                    <a:pt x="102" y="335"/>
                  </a:lnTo>
                  <a:lnTo>
                    <a:pt x="102" y="335"/>
                  </a:lnTo>
                  <a:lnTo>
                    <a:pt x="104" y="359"/>
                  </a:lnTo>
                  <a:lnTo>
                    <a:pt x="102" y="380"/>
                  </a:lnTo>
                  <a:lnTo>
                    <a:pt x="101" y="400"/>
                  </a:lnTo>
                  <a:lnTo>
                    <a:pt x="96" y="416"/>
                  </a:lnTo>
                  <a:lnTo>
                    <a:pt x="92" y="431"/>
                  </a:lnTo>
                  <a:lnTo>
                    <a:pt x="86" y="445"/>
                  </a:lnTo>
                  <a:lnTo>
                    <a:pt x="80" y="455"/>
                  </a:lnTo>
                  <a:lnTo>
                    <a:pt x="74" y="464"/>
                  </a:lnTo>
                  <a:lnTo>
                    <a:pt x="74" y="464"/>
                  </a:lnTo>
                  <a:lnTo>
                    <a:pt x="54" y="490"/>
                  </a:lnTo>
                  <a:lnTo>
                    <a:pt x="30" y="524"/>
                  </a:lnTo>
                  <a:lnTo>
                    <a:pt x="0" y="569"/>
                  </a:lnTo>
                  <a:lnTo>
                    <a:pt x="0" y="569"/>
                  </a:lnTo>
                  <a:lnTo>
                    <a:pt x="3" y="572"/>
                  </a:lnTo>
                  <a:lnTo>
                    <a:pt x="14" y="575"/>
                  </a:lnTo>
                  <a:lnTo>
                    <a:pt x="21" y="576"/>
                  </a:lnTo>
                  <a:lnTo>
                    <a:pt x="32" y="576"/>
                  </a:lnTo>
                  <a:lnTo>
                    <a:pt x="44" y="575"/>
                  </a:lnTo>
                  <a:lnTo>
                    <a:pt x="57" y="572"/>
                  </a:lnTo>
                  <a:lnTo>
                    <a:pt x="57" y="572"/>
                  </a:lnTo>
                  <a:lnTo>
                    <a:pt x="65" y="569"/>
                  </a:lnTo>
                  <a:lnTo>
                    <a:pt x="74" y="564"/>
                  </a:lnTo>
                  <a:lnTo>
                    <a:pt x="90" y="551"/>
                  </a:lnTo>
                  <a:lnTo>
                    <a:pt x="110" y="533"/>
                  </a:lnTo>
                  <a:lnTo>
                    <a:pt x="129" y="514"/>
                  </a:lnTo>
                  <a:lnTo>
                    <a:pt x="149" y="493"/>
                  </a:lnTo>
                  <a:lnTo>
                    <a:pt x="170" y="472"/>
                  </a:lnTo>
                  <a:lnTo>
                    <a:pt x="192" y="452"/>
                  </a:lnTo>
                  <a:lnTo>
                    <a:pt x="204" y="443"/>
                  </a:lnTo>
                  <a:lnTo>
                    <a:pt x="216" y="436"/>
                  </a:lnTo>
                  <a:lnTo>
                    <a:pt x="216" y="436"/>
                  </a:lnTo>
                  <a:lnTo>
                    <a:pt x="213" y="427"/>
                  </a:lnTo>
                  <a:lnTo>
                    <a:pt x="211" y="418"/>
                  </a:lnTo>
                  <a:lnTo>
                    <a:pt x="208" y="406"/>
                  </a:lnTo>
                  <a:lnTo>
                    <a:pt x="207" y="389"/>
                  </a:lnTo>
                  <a:lnTo>
                    <a:pt x="207" y="370"/>
                  </a:lnTo>
                  <a:lnTo>
                    <a:pt x="208" y="346"/>
                  </a:lnTo>
                  <a:lnTo>
                    <a:pt x="213" y="321"/>
                  </a:lnTo>
                  <a:lnTo>
                    <a:pt x="213" y="321"/>
                  </a:lnTo>
                  <a:lnTo>
                    <a:pt x="228" y="259"/>
                  </a:lnTo>
                  <a:lnTo>
                    <a:pt x="244" y="195"/>
                  </a:lnTo>
                  <a:lnTo>
                    <a:pt x="259" y="138"/>
                  </a:lnTo>
                  <a:lnTo>
                    <a:pt x="264" y="117"/>
                  </a:lnTo>
                  <a:lnTo>
                    <a:pt x="267" y="102"/>
                  </a:lnTo>
                  <a:lnTo>
                    <a:pt x="267" y="102"/>
                  </a:lnTo>
                  <a:lnTo>
                    <a:pt x="267" y="80"/>
                  </a:lnTo>
                  <a:lnTo>
                    <a:pt x="265" y="60"/>
                  </a:lnTo>
                  <a:lnTo>
                    <a:pt x="262" y="4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46"/>
            <p:cNvSpPr>
              <a:spLocks/>
            </p:cNvSpPr>
            <p:nvPr/>
          </p:nvSpPr>
          <p:spPr bwMode="auto">
            <a:xfrm>
              <a:off x="4106" y="1844"/>
              <a:ext cx="261" cy="499"/>
            </a:xfrm>
            <a:custGeom>
              <a:avLst/>
              <a:gdLst/>
              <a:ahLst/>
              <a:cxnLst>
                <a:cxn ang="0">
                  <a:pos x="417" y="40"/>
                </a:cxn>
                <a:cxn ang="0">
                  <a:pos x="437" y="68"/>
                </a:cxn>
                <a:cxn ang="0">
                  <a:pos x="459" y="107"/>
                </a:cxn>
                <a:cxn ang="0">
                  <a:pos x="472" y="143"/>
                </a:cxn>
                <a:cxn ang="0">
                  <a:pos x="478" y="167"/>
                </a:cxn>
                <a:cxn ang="0">
                  <a:pos x="478" y="178"/>
                </a:cxn>
                <a:cxn ang="0">
                  <a:pos x="475" y="244"/>
                </a:cxn>
                <a:cxn ang="0">
                  <a:pos x="456" y="480"/>
                </a:cxn>
                <a:cxn ang="0">
                  <a:pos x="453" y="509"/>
                </a:cxn>
                <a:cxn ang="0">
                  <a:pos x="451" y="648"/>
                </a:cxn>
                <a:cxn ang="0">
                  <a:pos x="453" y="772"/>
                </a:cxn>
                <a:cxn ang="0">
                  <a:pos x="481" y="842"/>
                </a:cxn>
                <a:cxn ang="0">
                  <a:pos x="504" y="905"/>
                </a:cxn>
                <a:cxn ang="0">
                  <a:pos x="520" y="965"/>
                </a:cxn>
                <a:cxn ang="0">
                  <a:pos x="510" y="970"/>
                </a:cxn>
                <a:cxn ang="0">
                  <a:pos x="463" y="983"/>
                </a:cxn>
                <a:cxn ang="0">
                  <a:pos x="414" y="994"/>
                </a:cxn>
                <a:cxn ang="0">
                  <a:pos x="350" y="998"/>
                </a:cxn>
                <a:cxn ang="0">
                  <a:pos x="275" y="997"/>
                </a:cxn>
                <a:cxn ang="0">
                  <a:pos x="191" y="982"/>
                </a:cxn>
                <a:cxn ang="0">
                  <a:pos x="146" y="968"/>
                </a:cxn>
                <a:cxn ang="0">
                  <a:pos x="100" y="950"/>
                </a:cxn>
                <a:cxn ang="0">
                  <a:pos x="52" y="928"/>
                </a:cxn>
                <a:cxn ang="0">
                  <a:pos x="53" y="759"/>
                </a:cxn>
                <a:cxn ang="0">
                  <a:pos x="53" y="570"/>
                </a:cxn>
                <a:cxn ang="0">
                  <a:pos x="52" y="530"/>
                </a:cxn>
                <a:cxn ang="0">
                  <a:pos x="50" y="441"/>
                </a:cxn>
                <a:cxn ang="0">
                  <a:pos x="56" y="211"/>
                </a:cxn>
                <a:cxn ang="0">
                  <a:pos x="58" y="143"/>
                </a:cxn>
                <a:cxn ang="0">
                  <a:pos x="53" y="149"/>
                </a:cxn>
                <a:cxn ang="0">
                  <a:pos x="37" y="173"/>
                </a:cxn>
                <a:cxn ang="0">
                  <a:pos x="20" y="190"/>
                </a:cxn>
                <a:cxn ang="0">
                  <a:pos x="10" y="196"/>
                </a:cxn>
                <a:cxn ang="0">
                  <a:pos x="4" y="169"/>
                </a:cxn>
                <a:cxn ang="0">
                  <a:pos x="0" y="164"/>
                </a:cxn>
                <a:cxn ang="0">
                  <a:pos x="6" y="143"/>
                </a:cxn>
                <a:cxn ang="0">
                  <a:pos x="29" y="70"/>
                </a:cxn>
                <a:cxn ang="0">
                  <a:pos x="50" y="19"/>
                </a:cxn>
                <a:cxn ang="0">
                  <a:pos x="134" y="172"/>
                </a:cxn>
              </a:cxnLst>
              <a:rect l="0" t="0" r="r" b="b"/>
              <a:pathLst>
                <a:path w="520" h="998">
                  <a:moveTo>
                    <a:pt x="417" y="40"/>
                  </a:moveTo>
                  <a:lnTo>
                    <a:pt x="417" y="40"/>
                  </a:lnTo>
                  <a:lnTo>
                    <a:pt x="428" y="54"/>
                  </a:lnTo>
                  <a:lnTo>
                    <a:pt x="437" y="68"/>
                  </a:lnTo>
                  <a:lnTo>
                    <a:pt x="448" y="86"/>
                  </a:lnTo>
                  <a:lnTo>
                    <a:pt x="459" y="107"/>
                  </a:lnTo>
                  <a:lnTo>
                    <a:pt x="469" y="131"/>
                  </a:lnTo>
                  <a:lnTo>
                    <a:pt x="472" y="143"/>
                  </a:lnTo>
                  <a:lnTo>
                    <a:pt x="475" y="155"/>
                  </a:lnTo>
                  <a:lnTo>
                    <a:pt x="478" y="167"/>
                  </a:lnTo>
                  <a:lnTo>
                    <a:pt x="478" y="178"/>
                  </a:lnTo>
                  <a:lnTo>
                    <a:pt x="478" y="178"/>
                  </a:lnTo>
                  <a:lnTo>
                    <a:pt x="478" y="206"/>
                  </a:lnTo>
                  <a:lnTo>
                    <a:pt x="475" y="244"/>
                  </a:lnTo>
                  <a:lnTo>
                    <a:pt x="469" y="330"/>
                  </a:lnTo>
                  <a:lnTo>
                    <a:pt x="456" y="480"/>
                  </a:lnTo>
                  <a:lnTo>
                    <a:pt x="456" y="480"/>
                  </a:lnTo>
                  <a:lnTo>
                    <a:pt x="453" y="509"/>
                  </a:lnTo>
                  <a:lnTo>
                    <a:pt x="453" y="550"/>
                  </a:lnTo>
                  <a:lnTo>
                    <a:pt x="451" y="648"/>
                  </a:lnTo>
                  <a:lnTo>
                    <a:pt x="453" y="772"/>
                  </a:lnTo>
                  <a:lnTo>
                    <a:pt x="453" y="772"/>
                  </a:lnTo>
                  <a:lnTo>
                    <a:pt x="462" y="793"/>
                  </a:lnTo>
                  <a:lnTo>
                    <a:pt x="481" y="842"/>
                  </a:lnTo>
                  <a:lnTo>
                    <a:pt x="493" y="874"/>
                  </a:lnTo>
                  <a:lnTo>
                    <a:pt x="504" y="905"/>
                  </a:lnTo>
                  <a:lnTo>
                    <a:pt x="513" y="937"/>
                  </a:lnTo>
                  <a:lnTo>
                    <a:pt x="520" y="965"/>
                  </a:lnTo>
                  <a:lnTo>
                    <a:pt x="520" y="965"/>
                  </a:lnTo>
                  <a:lnTo>
                    <a:pt x="510" y="970"/>
                  </a:lnTo>
                  <a:lnTo>
                    <a:pt x="483" y="979"/>
                  </a:lnTo>
                  <a:lnTo>
                    <a:pt x="463" y="983"/>
                  </a:lnTo>
                  <a:lnTo>
                    <a:pt x="441" y="989"/>
                  </a:lnTo>
                  <a:lnTo>
                    <a:pt x="414" y="994"/>
                  </a:lnTo>
                  <a:lnTo>
                    <a:pt x="383" y="997"/>
                  </a:lnTo>
                  <a:lnTo>
                    <a:pt x="350" y="998"/>
                  </a:lnTo>
                  <a:lnTo>
                    <a:pt x="314" y="998"/>
                  </a:lnTo>
                  <a:lnTo>
                    <a:pt x="275" y="997"/>
                  </a:lnTo>
                  <a:lnTo>
                    <a:pt x="234" y="991"/>
                  </a:lnTo>
                  <a:lnTo>
                    <a:pt x="191" y="982"/>
                  </a:lnTo>
                  <a:lnTo>
                    <a:pt x="169" y="974"/>
                  </a:lnTo>
                  <a:lnTo>
                    <a:pt x="146" y="968"/>
                  </a:lnTo>
                  <a:lnTo>
                    <a:pt x="124" y="959"/>
                  </a:lnTo>
                  <a:lnTo>
                    <a:pt x="100" y="950"/>
                  </a:lnTo>
                  <a:lnTo>
                    <a:pt x="76" y="940"/>
                  </a:lnTo>
                  <a:lnTo>
                    <a:pt x="52" y="928"/>
                  </a:lnTo>
                  <a:lnTo>
                    <a:pt x="52" y="928"/>
                  </a:lnTo>
                  <a:lnTo>
                    <a:pt x="53" y="759"/>
                  </a:lnTo>
                  <a:lnTo>
                    <a:pt x="53" y="625"/>
                  </a:lnTo>
                  <a:lnTo>
                    <a:pt x="53" y="570"/>
                  </a:lnTo>
                  <a:lnTo>
                    <a:pt x="52" y="530"/>
                  </a:lnTo>
                  <a:lnTo>
                    <a:pt x="52" y="530"/>
                  </a:lnTo>
                  <a:lnTo>
                    <a:pt x="50" y="492"/>
                  </a:lnTo>
                  <a:lnTo>
                    <a:pt x="50" y="441"/>
                  </a:lnTo>
                  <a:lnTo>
                    <a:pt x="53" y="323"/>
                  </a:lnTo>
                  <a:lnTo>
                    <a:pt x="56" y="211"/>
                  </a:lnTo>
                  <a:lnTo>
                    <a:pt x="58" y="169"/>
                  </a:lnTo>
                  <a:lnTo>
                    <a:pt x="58" y="143"/>
                  </a:lnTo>
                  <a:lnTo>
                    <a:pt x="58" y="143"/>
                  </a:lnTo>
                  <a:lnTo>
                    <a:pt x="53" y="149"/>
                  </a:lnTo>
                  <a:lnTo>
                    <a:pt x="44" y="164"/>
                  </a:lnTo>
                  <a:lnTo>
                    <a:pt x="37" y="173"/>
                  </a:lnTo>
                  <a:lnTo>
                    <a:pt x="29" y="181"/>
                  </a:lnTo>
                  <a:lnTo>
                    <a:pt x="20" y="190"/>
                  </a:lnTo>
                  <a:lnTo>
                    <a:pt x="10" y="196"/>
                  </a:lnTo>
                  <a:lnTo>
                    <a:pt x="10" y="196"/>
                  </a:lnTo>
                  <a:lnTo>
                    <a:pt x="9" y="179"/>
                  </a:lnTo>
                  <a:lnTo>
                    <a:pt x="4" y="169"/>
                  </a:lnTo>
                  <a:lnTo>
                    <a:pt x="3" y="166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6" y="143"/>
                  </a:lnTo>
                  <a:lnTo>
                    <a:pt x="20" y="97"/>
                  </a:lnTo>
                  <a:lnTo>
                    <a:pt x="29" y="70"/>
                  </a:lnTo>
                  <a:lnTo>
                    <a:pt x="40" y="43"/>
                  </a:lnTo>
                  <a:lnTo>
                    <a:pt x="50" y="19"/>
                  </a:lnTo>
                  <a:lnTo>
                    <a:pt x="61" y="0"/>
                  </a:lnTo>
                  <a:lnTo>
                    <a:pt x="134" y="172"/>
                  </a:lnTo>
                  <a:lnTo>
                    <a:pt x="417" y="4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47"/>
            <p:cNvSpPr>
              <a:spLocks/>
            </p:cNvSpPr>
            <p:nvPr/>
          </p:nvSpPr>
          <p:spPr bwMode="auto">
            <a:xfrm>
              <a:off x="3998" y="1440"/>
              <a:ext cx="421" cy="420"/>
            </a:xfrm>
            <a:custGeom>
              <a:avLst/>
              <a:gdLst/>
              <a:ahLst/>
              <a:cxnLst>
                <a:cxn ang="0">
                  <a:pos x="112" y="36"/>
                </a:cxn>
                <a:cxn ang="0">
                  <a:pos x="136" y="61"/>
                </a:cxn>
                <a:cxn ang="0">
                  <a:pos x="169" y="111"/>
                </a:cxn>
                <a:cxn ang="0">
                  <a:pos x="272" y="182"/>
                </a:cxn>
                <a:cxn ang="0">
                  <a:pos x="303" y="208"/>
                </a:cxn>
                <a:cxn ang="0">
                  <a:pos x="332" y="227"/>
                </a:cxn>
                <a:cxn ang="0">
                  <a:pos x="342" y="248"/>
                </a:cxn>
                <a:cxn ang="0">
                  <a:pos x="368" y="242"/>
                </a:cxn>
                <a:cxn ang="0">
                  <a:pos x="393" y="241"/>
                </a:cxn>
                <a:cxn ang="0">
                  <a:pos x="462" y="208"/>
                </a:cxn>
                <a:cxn ang="0">
                  <a:pos x="468" y="253"/>
                </a:cxn>
                <a:cxn ang="0">
                  <a:pos x="453" y="329"/>
                </a:cxn>
                <a:cxn ang="0">
                  <a:pos x="423" y="389"/>
                </a:cxn>
                <a:cxn ang="0">
                  <a:pos x="507" y="268"/>
                </a:cxn>
                <a:cxn ang="0">
                  <a:pos x="538" y="229"/>
                </a:cxn>
                <a:cxn ang="0">
                  <a:pos x="577" y="209"/>
                </a:cxn>
                <a:cxn ang="0">
                  <a:pos x="595" y="214"/>
                </a:cxn>
                <a:cxn ang="0">
                  <a:pos x="652" y="256"/>
                </a:cxn>
                <a:cxn ang="0">
                  <a:pos x="665" y="292"/>
                </a:cxn>
                <a:cxn ang="0">
                  <a:pos x="724" y="215"/>
                </a:cxn>
                <a:cxn ang="0">
                  <a:pos x="751" y="197"/>
                </a:cxn>
                <a:cxn ang="0">
                  <a:pos x="790" y="200"/>
                </a:cxn>
                <a:cxn ang="0">
                  <a:pos x="823" y="226"/>
                </a:cxn>
                <a:cxn ang="0">
                  <a:pos x="842" y="284"/>
                </a:cxn>
                <a:cxn ang="0">
                  <a:pos x="839" y="356"/>
                </a:cxn>
                <a:cxn ang="0">
                  <a:pos x="802" y="634"/>
                </a:cxn>
                <a:cxn ang="0">
                  <a:pos x="769" y="759"/>
                </a:cxn>
                <a:cxn ang="0">
                  <a:pos x="742" y="810"/>
                </a:cxn>
                <a:cxn ang="0">
                  <a:pos x="703" y="829"/>
                </a:cxn>
                <a:cxn ang="0">
                  <a:pos x="559" y="840"/>
                </a:cxn>
                <a:cxn ang="0">
                  <a:pos x="413" y="828"/>
                </a:cxn>
                <a:cxn ang="0">
                  <a:pos x="354" y="816"/>
                </a:cxn>
                <a:cxn ang="0">
                  <a:pos x="330" y="790"/>
                </a:cxn>
                <a:cxn ang="0">
                  <a:pos x="327" y="769"/>
                </a:cxn>
                <a:cxn ang="0">
                  <a:pos x="329" y="661"/>
                </a:cxn>
                <a:cxn ang="0">
                  <a:pos x="368" y="633"/>
                </a:cxn>
                <a:cxn ang="0">
                  <a:pos x="429" y="649"/>
                </a:cxn>
                <a:cxn ang="0">
                  <a:pos x="529" y="669"/>
                </a:cxn>
                <a:cxn ang="0">
                  <a:pos x="567" y="667"/>
                </a:cxn>
                <a:cxn ang="0">
                  <a:pos x="591" y="660"/>
                </a:cxn>
                <a:cxn ang="0">
                  <a:pos x="618" y="651"/>
                </a:cxn>
                <a:cxn ang="0">
                  <a:pos x="628" y="631"/>
                </a:cxn>
                <a:cxn ang="0">
                  <a:pos x="612" y="524"/>
                </a:cxn>
                <a:cxn ang="0">
                  <a:pos x="339" y="444"/>
                </a:cxn>
                <a:cxn ang="0">
                  <a:pos x="342" y="407"/>
                </a:cxn>
                <a:cxn ang="0">
                  <a:pos x="311" y="365"/>
                </a:cxn>
                <a:cxn ang="0">
                  <a:pos x="230" y="323"/>
                </a:cxn>
                <a:cxn ang="0">
                  <a:pos x="178" y="298"/>
                </a:cxn>
                <a:cxn ang="0">
                  <a:pos x="121" y="230"/>
                </a:cxn>
                <a:cxn ang="0">
                  <a:pos x="59" y="158"/>
                </a:cxn>
                <a:cxn ang="0">
                  <a:pos x="0" y="75"/>
                </a:cxn>
              </a:cxnLst>
              <a:rect l="0" t="0" r="r" b="b"/>
              <a:pathLst>
                <a:path w="842" h="840">
                  <a:moveTo>
                    <a:pt x="76" y="0"/>
                  </a:moveTo>
                  <a:lnTo>
                    <a:pt x="76" y="0"/>
                  </a:lnTo>
                  <a:lnTo>
                    <a:pt x="95" y="19"/>
                  </a:lnTo>
                  <a:lnTo>
                    <a:pt x="112" y="36"/>
                  </a:lnTo>
                  <a:lnTo>
                    <a:pt x="125" y="49"/>
                  </a:lnTo>
                  <a:lnTo>
                    <a:pt x="125" y="49"/>
                  </a:lnTo>
                  <a:lnTo>
                    <a:pt x="131" y="54"/>
                  </a:lnTo>
                  <a:lnTo>
                    <a:pt x="136" y="61"/>
                  </a:lnTo>
                  <a:lnTo>
                    <a:pt x="146" y="79"/>
                  </a:lnTo>
                  <a:lnTo>
                    <a:pt x="157" y="97"/>
                  </a:lnTo>
                  <a:lnTo>
                    <a:pt x="163" y="105"/>
                  </a:lnTo>
                  <a:lnTo>
                    <a:pt x="169" y="111"/>
                  </a:lnTo>
                  <a:lnTo>
                    <a:pt x="169" y="111"/>
                  </a:lnTo>
                  <a:lnTo>
                    <a:pt x="194" y="127"/>
                  </a:lnTo>
                  <a:lnTo>
                    <a:pt x="233" y="152"/>
                  </a:lnTo>
                  <a:lnTo>
                    <a:pt x="272" y="182"/>
                  </a:lnTo>
                  <a:lnTo>
                    <a:pt x="287" y="196"/>
                  </a:lnTo>
                  <a:lnTo>
                    <a:pt x="297" y="206"/>
                  </a:lnTo>
                  <a:lnTo>
                    <a:pt x="297" y="206"/>
                  </a:lnTo>
                  <a:lnTo>
                    <a:pt x="303" y="208"/>
                  </a:lnTo>
                  <a:lnTo>
                    <a:pt x="314" y="212"/>
                  </a:lnTo>
                  <a:lnTo>
                    <a:pt x="320" y="215"/>
                  </a:lnTo>
                  <a:lnTo>
                    <a:pt x="326" y="220"/>
                  </a:lnTo>
                  <a:lnTo>
                    <a:pt x="332" y="227"/>
                  </a:lnTo>
                  <a:lnTo>
                    <a:pt x="336" y="236"/>
                  </a:lnTo>
                  <a:lnTo>
                    <a:pt x="336" y="236"/>
                  </a:lnTo>
                  <a:lnTo>
                    <a:pt x="339" y="244"/>
                  </a:lnTo>
                  <a:lnTo>
                    <a:pt x="342" y="248"/>
                  </a:lnTo>
                  <a:lnTo>
                    <a:pt x="344" y="248"/>
                  </a:lnTo>
                  <a:lnTo>
                    <a:pt x="348" y="248"/>
                  </a:lnTo>
                  <a:lnTo>
                    <a:pt x="359" y="244"/>
                  </a:lnTo>
                  <a:lnTo>
                    <a:pt x="368" y="242"/>
                  </a:lnTo>
                  <a:lnTo>
                    <a:pt x="380" y="242"/>
                  </a:lnTo>
                  <a:lnTo>
                    <a:pt x="380" y="242"/>
                  </a:lnTo>
                  <a:lnTo>
                    <a:pt x="387" y="242"/>
                  </a:lnTo>
                  <a:lnTo>
                    <a:pt x="393" y="241"/>
                  </a:lnTo>
                  <a:lnTo>
                    <a:pt x="408" y="236"/>
                  </a:lnTo>
                  <a:lnTo>
                    <a:pt x="425" y="230"/>
                  </a:lnTo>
                  <a:lnTo>
                    <a:pt x="438" y="223"/>
                  </a:lnTo>
                  <a:lnTo>
                    <a:pt x="462" y="208"/>
                  </a:lnTo>
                  <a:lnTo>
                    <a:pt x="471" y="200"/>
                  </a:lnTo>
                  <a:lnTo>
                    <a:pt x="471" y="200"/>
                  </a:lnTo>
                  <a:lnTo>
                    <a:pt x="469" y="224"/>
                  </a:lnTo>
                  <a:lnTo>
                    <a:pt x="468" y="253"/>
                  </a:lnTo>
                  <a:lnTo>
                    <a:pt x="463" y="290"/>
                  </a:lnTo>
                  <a:lnTo>
                    <a:pt x="463" y="290"/>
                  </a:lnTo>
                  <a:lnTo>
                    <a:pt x="459" y="310"/>
                  </a:lnTo>
                  <a:lnTo>
                    <a:pt x="453" y="329"/>
                  </a:lnTo>
                  <a:lnTo>
                    <a:pt x="447" y="346"/>
                  </a:lnTo>
                  <a:lnTo>
                    <a:pt x="440" y="361"/>
                  </a:lnTo>
                  <a:lnTo>
                    <a:pt x="429" y="382"/>
                  </a:lnTo>
                  <a:lnTo>
                    <a:pt x="423" y="389"/>
                  </a:lnTo>
                  <a:lnTo>
                    <a:pt x="423" y="389"/>
                  </a:lnTo>
                  <a:lnTo>
                    <a:pt x="456" y="344"/>
                  </a:lnTo>
                  <a:lnTo>
                    <a:pt x="483" y="304"/>
                  </a:lnTo>
                  <a:lnTo>
                    <a:pt x="507" y="268"/>
                  </a:lnTo>
                  <a:lnTo>
                    <a:pt x="507" y="268"/>
                  </a:lnTo>
                  <a:lnTo>
                    <a:pt x="517" y="254"/>
                  </a:lnTo>
                  <a:lnTo>
                    <a:pt x="528" y="241"/>
                  </a:lnTo>
                  <a:lnTo>
                    <a:pt x="538" y="229"/>
                  </a:lnTo>
                  <a:lnTo>
                    <a:pt x="549" y="220"/>
                  </a:lnTo>
                  <a:lnTo>
                    <a:pt x="559" y="212"/>
                  </a:lnTo>
                  <a:lnTo>
                    <a:pt x="571" y="209"/>
                  </a:lnTo>
                  <a:lnTo>
                    <a:pt x="577" y="209"/>
                  </a:lnTo>
                  <a:lnTo>
                    <a:pt x="583" y="209"/>
                  </a:lnTo>
                  <a:lnTo>
                    <a:pt x="589" y="211"/>
                  </a:lnTo>
                  <a:lnTo>
                    <a:pt x="595" y="214"/>
                  </a:lnTo>
                  <a:lnTo>
                    <a:pt x="595" y="214"/>
                  </a:lnTo>
                  <a:lnTo>
                    <a:pt x="621" y="229"/>
                  </a:lnTo>
                  <a:lnTo>
                    <a:pt x="633" y="236"/>
                  </a:lnTo>
                  <a:lnTo>
                    <a:pt x="643" y="245"/>
                  </a:lnTo>
                  <a:lnTo>
                    <a:pt x="652" y="256"/>
                  </a:lnTo>
                  <a:lnTo>
                    <a:pt x="659" y="266"/>
                  </a:lnTo>
                  <a:lnTo>
                    <a:pt x="664" y="278"/>
                  </a:lnTo>
                  <a:lnTo>
                    <a:pt x="665" y="292"/>
                  </a:lnTo>
                  <a:lnTo>
                    <a:pt x="665" y="292"/>
                  </a:lnTo>
                  <a:lnTo>
                    <a:pt x="674" y="278"/>
                  </a:lnTo>
                  <a:lnTo>
                    <a:pt x="697" y="247"/>
                  </a:lnTo>
                  <a:lnTo>
                    <a:pt x="710" y="230"/>
                  </a:lnTo>
                  <a:lnTo>
                    <a:pt x="724" y="215"/>
                  </a:lnTo>
                  <a:lnTo>
                    <a:pt x="739" y="203"/>
                  </a:lnTo>
                  <a:lnTo>
                    <a:pt x="745" y="200"/>
                  </a:lnTo>
                  <a:lnTo>
                    <a:pt x="751" y="197"/>
                  </a:lnTo>
                  <a:lnTo>
                    <a:pt x="751" y="197"/>
                  </a:lnTo>
                  <a:lnTo>
                    <a:pt x="766" y="197"/>
                  </a:lnTo>
                  <a:lnTo>
                    <a:pt x="773" y="197"/>
                  </a:lnTo>
                  <a:lnTo>
                    <a:pt x="782" y="199"/>
                  </a:lnTo>
                  <a:lnTo>
                    <a:pt x="790" y="200"/>
                  </a:lnTo>
                  <a:lnTo>
                    <a:pt x="799" y="205"/>
                  </a:lnTo>
                  <a:lnTo>
                    <a:pt x="808" y="209"/>
                  </a:lnTo>
                  <a:lnTo>
                    <a:pt x="815" y="217"/>
                  </a:lnTo>
                  <a:lnTo>
                    <a:pt x="823" y="226"/>
                  </a:lnTo>
                  <a:lnTo>
                    <a:pt x="829" y="236"/>
                  </a:lnTo>
                  <a:lnTo>
                    <a:pt x="835" y="250"/>
                  </a:lnTo>
                  <a:lnTo>
                    <a:pt x="839" y="265"/>
                  </a:lnTo>
                  <a:lnTo>
                    <a:pt x="842" y="284"/>
                  </a:lnTo>
                  <a:lnTo>
                    <a:pt x="842" y="305"/>
                  </a:lnTo>
                  <a:lnTo>
                    <a:pt x="842" y="329"/>
                  </a:lnTo>
                  <a:lnTo>
                    <a:pt x="839" y="356"/>
                  </a:lnTo>
                  <a:lnTo>
                    <a:pt x="839" y="356"/>
                  </a:lnTo>
                  <a:lnTo>
                    <a:pt x="815" y="546"/>
                  </a:lnTo>
                  <a:lnTo>
                    <a:pt x="806" y="605"/>
                  </a:lnTo>
                  <a:lnTo>
                    <a:pt x="802" y="634"/>
                  </a:lnTo>
                  <a:lnTo>
                    <a:pt x="802" y="634"/>
                  </a:lnTo>
                  <a:lnTo>
                    <a:pt x="793" y="669"/>
                  </a:lnTo>
                  <a:lnTo>
                    <a:pt x="787" y="696"/>
                  </a:lnTo>
                  <a:lnTo>
                    <a:pt x="778" y="727"/>
                  </a:lnTo>
                  <a:lnTo>
                    <a:pt x="769" y="759"/>
                  </a:lnTo>
                  <a:lnTo>
                    <a:pt x="763" y="772"/>
                  </a:lnTo>
                  <a:lnTo>
                    <a:pt x="755" y="786"/>
                  </a:lnTo>
                  <a:lnTo>
                    <a:pt x="749" y="799"/>
                  </a:lnTo>
                  <a:lnTo>
                    <a:pt x="742" y="810"/>
                  </a:lnTo>
                  <a:lnTo>
                    <a:pt x="733" y="819"/>
                  </a:lnTo>
                  <a:lnTo>
                    <a:pt x="725" y="825"/>
                  </a:lnTo>
                  <a:lnTo>
                    <a:pt x="725" y="825"/>
                  </a:lnTo>
                  <a:lnTo>
                    <a:pt x="703" y="829"/>
                  </a:lnTo>
                  <a:lnTo>
                    <a:pt x="676" y="834"/>
                  </a:lnTo>
                  <a:lnTo>
                    <a:pt x="637" y="837"/>
                  </a:lnTo>
                  <a:lnTo>
                    <a:pt x="588" y="840"/>
                  </a:lnTo>
                  <a:lnTo>
                    <a:pt x="559" y="840"/>
                  </a:lnTo>
                  <a:lnTo>
                    <a:pt x="526" y="838"/>
                  </a:lnTo>
                  <a:lnTo>
                    <a:pt x="492" y="837"/>
                  </a:lnTo>
                  <a:lnTo>
                    <a:pt x="453" y="832"/>
                  </a:lnTo>
                  <a:lnTo>
                    <a:pt x="413" y="828"/>
                  </a:lnTo>
                  <a:lnTo>
                    <a:pt x="368" y="822"/>
                  </a:lnTo>
                  <a:lnTo>
                    <a:pt x="368" y="822"/>
                  </a:lnTo>
                  <a:lnTo>
                    <a:pt x="362" y="820"/>
                  </a:lnTo>
                  <a:lnTo>
                    <a:pt x="354" y="816"/>
                  </a:lnTo>
                  <a:lnTo>
                    <a:pt x="347" y="811"/>
                  </a:lnTo>
                  <a:lnTo>
                    <a:pt x="339" y="805"/>
                  </a:lnTo>
                  <a:lnTo>
                    <a:pt x="332" y="796"/>
                  </a:lnTo>
                  <a:lnTo>
                    <a:pt x="330" y="790"/>
                  </a:lnTo>
                  <a:lnTo>
                    <a:pt x="329" y="784"/>
                  </a:lnTo>
                  <a:lnTo>
                    <a:pt x="327" y="777"/>
                  </a:lnTo>
                  <a:lnTo>
                    <a:pt x="327" y="769"/>
                  </a:lnTo>
                  <a:lnTo>
                    <a:pt x="327" y="769"/>
                  </a:lnTo>
                  <a:lnTo>
                    <a:pt x="327" y="735"/>
                  </a:lnTo>
                  <a:lnTo>
                    <a:pt x="327" y="697"/>
                  </a:lnTo>
                  <a:lnTo>
                    <a:pt x="327" y="679"/>
                  </a:lnTo>
                  <a:lnTo>
                    <a:pt x="329" y="661"/>
                  </a:lnTo>
                  <a:lnTo>
                    <a:pt x="332" y="645"/>
                  </a:lnTo>
                  <a:lnTo>
                    <a:pt x="336" y="628"/>
                  </a:lnTo>
                  <a:lnTo>
                    <a:pt x="336" y="628"/>
                  </a:lnTo>
                  <a:lnTo>
                    <a:pt x="368" y="633"/>
                  </a:lnTo>
                  <a:lnTo>
                    <a:pt x="398" y="639"/>
                  </a:lnTo>
                  <a:lnTo>
                    <a:pt x="414" y="643"/>
                  </a:lnTo>
                  <a:lnTo>
                    <a:pt x="429" y="649"/>
                  </a:lnTo>
                  <a:lnTo>
                    <a:pt x="429" y="649"/>
                  </a:lnTo>
                  <a:lnTo>
                    <a:pt x="457" y="657"/>
                  </a:lnTo>
                  <a:lnTo>
                    <a:pt x="481" y="663"/>
                  </a:lnTo>
                  <a:lnTo>
                    <a:pt x="529" y="669"/>
                  </a:lnTo>
                  <a:lnTo>
                    <a:pt x="529" y="669"/>
                  </a:lnTo>
                  <a:lnTo>
                    <a:pt x="541" y="670"/>
                  </a:lnTo>
                  <a:lnTo>
                    <a:pt x="550" y="670"/>
                  </a:lnTo>
                  <a:lnTo>
                    <a:pt x="559" y="669"/>
                  </a:lnTo>
                  <a:lnTo>
                    <a:pt x="567" y="667"/>
                  </a:lnTo>
                  <a:lnTo>
                    <a:pt x="579" y="663"/>
                  </a:lnTo>
                  <a:lnTo>
                    <a:pt x="585" y="661"/>
                  </a:lnTo>
                  <a:lnTo>
                    <a:pt x="591" y="660"/>
                  </a:lnTo>
                  <a:lnTo>
                    <a:pt x="591" y="660"/>
                  </a:lnTo>
                  <a:lnTo>
                    <a:pt x="597" y="660"/>
                  </a:lnTo>
                  <a:lnTo>
                    <a:pt x="601" y="658"/>
                  </a:lnTo>
                  <a:lnTo>
                    <a:pt x="610" y="654"/>
                  </a:lnTo>
                  <a:lnTo>
                    <a:pt x="618" y="651"/>
                  </a:lnTo>
                  <a:lnTo>
                    <a:pt x="622" y="649"/>
                  </a:lnTo>
                  <a:lnTo>
                    <a:pt x="628" y="649"/>
                  </a:lnTo>
                  <a:lnTo>
                    <a:pt x="628" y="649"/>
                  </a:lnTo>
                  <a:lnTo>
                    <a:pt x="628" y="631"/>
                  </a:lnTo>
                  <a:lnTo>
                    <a:pt x="625" y="591"/>
                  </a:lnTo>
                  <a:lnTo>
                    <a:pt x="622" y="569"/>
                  </a:lnTo>
                  <a:lnTo>
                    <a:pt x="618" y="545"/>
                  </a:lnTo>
                  <a:lnTo>
                    <a:pt x="612" y="524"/>
                  </a:lnTo>
                  <a:lnTo>
                    <a:pt x="609" y="516"/>
                  </a:lnTo>
                  <a:lnTo>
                    <a:pt x="606" y="509"/>
                  </a:lnTo>
                  <a:lnTo>
                    <a:pt x="523" y="362"/>
                  </a:lnTo>
                  <a:lnTo>
                    <a:pt x="339" y="444"/>
                  </a:lnTo>
                  <a:lnTo>
                    <a:pt x="339" y="444"/>
                  </a:lnTo>
                  <a:lnTo>
                    <a:pt x="339" y="438"/>
                  </a:lnTo>
                  <a:lnTo>
                    <a:pt x="339" y="425"/>
                  </a:lnTo>
                  <a:lnTo>
                    <a:pt x="342" y="407"/>
                  </a:lnTo>
                  <a:lnTo>
                    <a:pt x="345" y="396"/>
                  </a:lnTo>
                  <a:lnTo>
                    <a:pt x="351" y="386"/>
                  </a:lnTo>
                  <a:lnTo>
                    <a:pt x="351" y="386"/>
                  </a:lnTo>
                  <a:lnTo>
                    <a:pt x="311" y="365"/>
                  </a:lnTo>
                  <a:lnTo>
                    <a:pt x="251" y="332"/>
                  </a:lnTo>
                  <a:lnTo>
                    <a:pt x="251" y="332"/>
                  </a:lnTo>
                  <a:lnTo>
                    <a:pt x="240" y="328"/>
                  </a:lnTo>
                  <a:lnTo>
                    <a:pt x="230" y="323"/>
                  </a:lnTo>
                  <a:lnTo>
                    <a:pt x="208" y="316"/>
                  </a:lnTo>
                  <a:lnTo>
                    <a:pt x="197" y="311"/>
                  </a:lnTo>
                  <a:lnTo>
                    <a:pt x="187" y="305"/>
                  </a:lnTo>
                  <a:lnTo>
                    <a:pt x="178" y="298"/>
                  </a:lnTo>
                  <a:lnTo>
                    <a:pt x="169" y="289"/>
                  </a:lnTo>
                  <a:lnTo>
                    <a:pt x="169" y="289"/>
                  </a:lnTo>
                  <a:lnTo>
                    <a:pt x="148" y="263"/>
                  </a:lnTo>
                  <a:lnTo>
                    <a:pt x="121" y="230"/>
                  </a:lnTo>
                  <a:lnTo>
                    <a:pt x="76" y="181"/>
                  </a:lnTo>
                  <a:lnTo>
                    <a:pt x="76" y="181"/>
                  </a:lnTo>
                  <a:lnTo>
                    <a:pt x="68" y="172"/>
                  </a:lnTo>
                  <a:lnTo>
                    <a:pt x="59" y="158"/>
                  </a:lnTo>
                  <a:lnTo>
                    <a:pt x="38" y="126"/>
                  </a:lnTo>
                  <a:lnTo>
                    <a:pt x="16" y="93"/>
                  </a:lnTo>
                  <a:lnTo>
                    <a:pt x="7" y="82"/>
                  </a:lnTo>
                  <a:lnTo>
                    <a:pt x="0" y="7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48"/>
            <p:cNvSpPr>
              <a:spLocks/>
            </p:cNvSpPr>
            <p:nvPr/>
          </p:nvSpPr>
          <p:spPr bwMode="auto">
            <a:xfrm>
              <a:off x="4068" y="1699"/>
              <a:ext cx="101" cy="104"/>
            </a:xfrm>
            <a:custGeom>
              <a:avLst/>
              <a:gdLst/>
              <a:ahLst/>
              <a:cxnLst>
                <a:cxn ang="0">
                  <a:pos x="202" y="122"/>
                </a:cxn>
                <a:cxn ang="0">
                  <a:pos x="147" y="57"/>
                </a:cxn>
                <a:cxn ang="0">
                  <a:pos x="126" y="39"/>
                </a:cxn>
                <a:cxn ang="0">
                  <a:pos x="109" y="28"/>
                </a:cxn>
                <a:cxn ang="0">
                  <a:pos x="56" y="1"/>
                </a:cxn>
                <a:cxn ang="0">
                  <a:pos x="53" y="0"/>
                </a:cxn>
                <a:cxn ang="0">
                  <a:pos x="47" y="1"/>
                </a:cxn>
                <a:cxn ang="0">
                  <a:pos x="47" y="10"/>
                </a:cxn>
                <a:cxn ang="0">
                  <a:pos x="53" y="19"/>
                </a:cxn>
                <a:cxn ang="0">
                  <a:pos x="62" y="28"/>
                </a:cxn>
                <a:cxn ang="0">
                  <a:pos x="91" y="46"/>
                </a:cxn>
                <a:cxn ang="0">
                  <a:pos x="100" y="52"/>
                </a:cxn>
                <a:cxn ang="0">
                  <a:pos x="103" y="60"/>
                </a:cxn>
                <a:cxn ang="0">
                  <a:pos x="102" y="67"/>
                </a:cxn>
                <a:cxn ang="0">
                  <a:pos x="94" y="75"/>
                </a:cxn>
                <a:cxn ang="0">
                  <a:pos x="81" y="79"/>
                </a:cxn>
                <a:cxn ang="0">
                  <a:pos x="60" y="81"/>
                </a:cxn>
                <a:cxn ang="0">
                  <a:pos x="24" y="84"/>
                </a:cxn>
                <a:cxn ang="0">
                  <a:pos x="14" y="85"/>
                </a:cxn>
                <a:cxn ang="0">
                  <a:pos x="5" y="93"/>
                </a:cxn>
                <a:cxn ang="0">
                  <a:pos x="0" y="103"/>
                </a:cxn>
                <a:cxn ang="0">
                  <a:pos x="2" y="106"/>
                </a:cxn>
                <a:cxn ang="0">
                  <a:pos x="6" y="112"/>
                </a:cxn>
                <a:cxn ang="0">
                  <a:pos x="23" y="122"/>
                </a:cxn>
                <a:cxn ang="0">
                  <a:pos x="24" y="128"/>
                </a:cxn>
                <a:cxn ang="0">
                  <a:pos x="33" y="143"/>
                </a:cxn>
                <a:cxn ang="0">
                  <a:pos x="39" y="151"/>
                </a:cxn>
                <a:cxn ang="0">
                  <a:pos x="45" y="166"/>
                </a:cxn>
                <a:cxn ang="0">
                  <a:pos x="50" y="173"/>
                </a:cxn>
                <a:cxn ang="0">
                  <a:pos x="63" y="194"/>
                </a:cxn>
                <a:cxn ang="0">
                  <a:pos x="78" y="205"/>
                </a:cxn>
                <a:cxn ang="0">
                  <a:pos x="83" y="206"/>
                </a:cxn>
                <a:cxn ang="0">
                  <a:pos x="162" y="206"/>
                </a:cxn>
                <a:cxn ang="0">
                  <a:pos x="183" y="202"/>
                </a:cxn>
              </a:cxnLst>
              <a:rect l="0" t="0" r="r" b="b"/>
              <a:pathLst>
                <a:path w="202" h="206">
                  <a:moveTo>
                    <a:pt x="202" y="122"/>
                  </a:moveTo>
                  <a:lnTo>
                    <a:pt x="202" y="122"/>
                  </a:lnTo>
                  <a:lnTo>
                    <a:pt x="171" y="85"/>
                  </a:lnTo>
                  <a:lnTo>
                    <a:pt x="147" y="57"/>
                  </a:lnTo>
                  <a:lnTo>
                    <a:pt x="135" y="46"/>
                  </a:lnTo>
                  <a:lnTo>
                    <a:pt x="126" y="39"/>
                  </a:lnTo>
                  <a:lnTo>
                    <a:pt x="126" y="39"/>
                  </a:lnTo>
                  <a:lnTo>
                    <a:pt x="109" y="28"/>
                  </a:lnTo>
                  <a:lnTo>
                    <a:pt x="88" y="18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7" y="3"/>
                  </a:lnTo>
                  <a:lnTo>
                    <a:pt x="47" y="10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6" y="24"/>
                  </a:lnTo>
                  <a:lnTo>
                    <a:pt x="62" y="28"/>
                  </a:lnTo>
                  <a:lnTo>
                    <a:pt x="77" y="37"/>
                  </a:lnTo>
                  <a:lnTo>
                    <a:pt x="91" y="46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2" y="55"/>
                  </a:lnTo>
                  <a:lnTo>
                    <a:pt x="103" y="60"/>
                  </a:lnTo>
                  <a:lnTo>
                    <a:pt x="103" y="64"/>
                  </a:lnTo>
                  <a:lnTo>
                    <a:pt x="102" y="67"/>
                  </a:lnTo>
                  <a:lnTo>
                    <a:pt x="99" y="72"/>
                  </a:lnTo>
                  <a:lnTo>
                    <a:pt x="94" y="75"/>
                  </a:lnTo>
                  <a:lnTo>
                    <a:pt x="88" y="78"/>
                  </a:lnTo>
                  <a:lnTo>
                    <a:pt x="81" y="79"/>
                  </a:lnTo>
                  <a:lnTo>
                    <a:pt x="81" y="79"/>
                  </a:lnTo>
                  <a:lnTo>
                    <a:pt x="60" y="81"/>
                  </a:lnTo>
                  <a:lnTo>
                    <a:pt x="41" y="82"/>
                  </a:lnTo>
                  <a:lnTo>
                    <a:pt x="24" y="84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9" y="88"/>
                  </a:lnTo>
                  <a:lnTo>
                    <a:pt x="5" y="93"/>
                  </a:lnTo>
                  <a:lnTo>
                    <a:pt x="2" y="100"/>
                  </a:lnTo>
                  <a:lnTo>
                    <a:pt x="0" y="103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9"/>
                  </a:lnTo>
                  <a:lnTo>
                    <a:pt x="6" y="112"/>
                  </a:lnTo>
                  <a:lnTo>
                    <a:pt x="14" y="116"/>
                  </a:lnTo>
                  <a:lnTo>
                    <a:pt x="23" y="122"/>
                  </a:lnTo>
                  <a:lnTo>
                    <a:pt x="23" y="122"/>
                  </a:lnTo>
                  <a:lnTo>
                    <a:pt x="24" y="128"/>
                  </a:lnTo>
                  <a:lnTo>
                    <a:pt x="27" y="134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9" y="151"/>
                  </a:lnTo>
                  <a:lnTo>
                    <a:pt x="42" y="158"/>
                  </a:lnTo>
                  <a:lnTo>
                    <a:pt x="45" y="166"/>
                  </a:lnTo>
                  <a:lnTo>
                    <a:pt x="50" y="173"/>
                  </a:lnTo>
                  <a:lnTo>
                    <a:pt x="50" y="173"/>
                  </a:lnTo>
                  <a:lnTo>
                    <a:pt x="54" y="184"/>
                  </a:lnTo>
                  <a:lnTo>
                    <a:pt x="63" y="194"/>
                  </a:lnTo>
                  <a:lnTo>
                    <a:pt x="72" y="202"/>
                  </a:lnTo>
                  <a:lnTo>
                    <a:pt x="78" y="205"/>
                  </a:lnTo>
                  <a:lnTo>
                    <a:pt x="83" y="206"/>
                  </a:lnTo>
                  <a:lnTo>
                    <a:pt x="83" y="206"/>
                  </a:lnTo>
                  <a:lnTo>
                    <a:pt x="130" y="206"/>
                  </a:lnTo>
                  <a:lnTo>
                    <a:pt x="162" y="206"/>
                  </a:lnTo>
                  <a:lnTo>
                    <a:pt x="174" y="205"/>
                  </a:lnTo>
                  <a:lnTo>
                    <a:pt x="183" y="202"/>
                  </a:lnTo>
                  <a:lnTo>
                    <a:pt x="202" y="12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49"/>
            <p:cNvSpPr>
              <a:spLocks/>
            </p:cNvSpPr>
            <p:nvPr/>
          </p:nvSpPr>
          <p:spPr bwMode="auto">
            <a:xfrm>
              <a:off x="4210" y="1508"/>
              <a:ext cx="166" cy="127"/>
            </a:xfrm>
            <a:custGeom>
              <a:avLst/>
              <a:gdLst/>
              <a:ahLst/>
              <a:cxnLst>
                <a:cxn ang="0">
                  <a:pos x="42" y="62"/>
                </a:cxn>
                <a:cxn ang="0">
                  <a:pos x="40" y="86"/>
                </a:cxn>
                <a:cxn ang="0">
                  <a:pos x="34" y="125"/>
                </a:cxn>
                <a:cxn ang="0">
                  <a:pos x="31" y="163"/>
                </a:cxn>
                <a:cxn ang="0">
                  <a:pos x="27" y="193"/>
                </a:cxn>
                <a:cxn ang="0">
                  <a:pos x="24" y="202"/>
                </a:cxn>
                <a:cxn ang="0">
                  <a:pos x="0" y="254"/>
                </a:cxn>
                <a:cxn ang="0">
                  <a:pos x="33" y="215"/>
                </a:cxn>
                <a:cxn ang="0">
                  <a:pos x="85" y="143"/>
                </a:cxn>
                <a:cxn ang="0">
                  <a:pos x="103" y="116"/>
                </a:cxn>
                <a:cxn ang="0">
                  <a:pos x="121" y="95"/>
                </a:cxn>
                <a:cxn ang="0">
                  <a:pos x="132" y="89"/>
                </a:cxn>
                <a:cxn ang="0">
                  <a:pos x="136" y="89"/>
                </a:cxn>
                <a:cxn ang="0">
                  <a:pos x="166" y="83"/>
                </a:cxn>
                <a:cxn ang="0">
                  <a:pos x="172" y="79"/>
                </a:cxn>
                <a:cxn ang="0">
                  <a:pos x="174" y="86"/>
                </a:cxn>
                <a:cxn ang="0">
                  <a:pos x="184" y="104"/>
                </a:cxn>
                <a:cxn ang="0">
                  <a:pos x="189" y="110"/>
                </a:cxn>
                <a:cxn ang="0">
                  <a:pos x="216" y="131"/>
                </a:cxn>
                <a:cxn ang="0">
                  <a:pos x="232" y="149"/>
                </a:cxn>
                <a:cxn ang="0">
                  <a:pos x="239" y="167"/>
                </a:cxn>
                <a:cxn ang="0">
                  <a:pos x="241" y="173"/>
                </a:cxn>
                <a:cxn ang="0">
                  <a:pos x="256" y="146"/>
                </a:cxn>
                <a:cxn ang="0">
                  <a:pos x="281" y="110"/>
                </a:cxn>
                <a:cxn ang="0">
                  <a:pos x="314" y="73"/>
                </a:cxn>
                <a:cxn ang="0">
                  <a:pos x="335" y="56"/>
                </a:cxn>
                <a:cxn ang="0">
                  <a:pos x="266" y="0"/>
                </a:cxn>
                <a:cxn ang="0">
                  <a:pos x="210" y="22"/>
                </a:cxn>
                <a:cxn ang="0">
                  <a:pos x="156" y="50"/>
                </a:cxn>
                <a:cxn ang="0">
                  <a:pos x="100" y="86"/>
                </a:cxn>
                <a:cxn ang="0">
                  <a:pos x="72" y="3"/>
                </a:cxn>
                <a:cxn ang="0">
                  <a:pos x="52" y="23"/>
                </a:cxn>
                <a:cxn ang="0">
                  <a:pos x="31" y="38"/>
                </a:cxn>
                <a:cxn ang="0">
                  <a:pos x="6" y="50"/>
                </a:cxn>
              </a:cxnLst>
              <a:rect l="0" t="0" r="r" b="b"/>
              <a:pathLst>
                <a:path w="335" h="254">
                  <a:moveTo>
                    <a:pt x="6" y="50"/>
                  </a:moveTo>
                  <a:lnTo>
                    <a:pt x="42" y="62"/>
                  </a:lnTo>
                  <a:lnTo>
                    <a:pt x="42" y="62"/>
                  </a:lnTo>
                  <a:lnTo>
                    <a:pt x="40" y="86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33" y="143"/>
                  </a:lnTo>
                  <a:lnTo>
                    <a:pt x="31" y="163"/>
                  </a:lnTo>
                  <a:lnTo>
                    <a:pt x="30" y="182"/>
                  </a:lnTo>
                  <a:lnTo>
                    <a:pt x="27" y="193"/>
                  </a:lnTo>
                  <a:lnTo>
                    <a:pt x="24" y="202"/>
                  </a:lnTo>
                  <a:lnTo>
                    <a:pt x="24" y="202"/>
                  </a:lnTo>
                  <a:lnTo>
                    <a:pt x="8" y="236"/>
                  </a:lnTo>
                  <a:lnTo>
                    <a:pt x="0" y="254"/>
                  </a:lnTo>
                  <a:lnTo>
                    <a:pt x="0" y="254"/>
                  </a:lnTo>
                  <a:lnTo>
                    <a:pt x="33" y="215"/>
                  </a:lnTo>
                  <a:lnTo>
                    <a:pt x="60" y="179"/>
                  </a:lnTo>
                  <a:lnTo>
                    <a:pt x="85" y="143"/>
                  </a:lnTo>
                  <a:lnTo>
                    <a:pt x="85" y="143"/>
                  </a:lnTo>
                  <a:lnTo>
                    <a:pt x="103" y="116"/>
                  </a:lnTo>
                  <a:lnTo>
                    <a:pt x="117" y="100"/>
                  </a:lnTo>
                  <a:lnTo>
                    <a:pt x="121" y="95"/>
                  </a:lnTo>
                  <a:lnTo>
                    <a:pt x="127" y="92"/>
                  </a:lnTo>
                  <a:lnTo>
                    <a:pt x="132" y="89"/>
                  </a:lnTo>
                  <a:lnTo>
                    <a:pt x="136" y="89"/>
                  </a:lnTo>
                  <a:lnTo>
                    <a:pt x="136" y="89"/>
                  </a:lnTo>
                  <a:lnTo>
                    <a:pt x="159" y="86"/>
                  </a:lnTo>
                  <a:lnTo>
                    <a:pt x="166" y="83"/>
                  </a:lnTo>
                  <a:lnTo>
                    <a:pt x="171" y="82"/>
                  </a:lnTo>
                  <a:lnTo>
                    <a:pt x="172" y="79"/>
                  </a:lnTo>
                  <a:lnTo>
                    <a:pt x="172" y="79"/>
                  </a:lnTo>
                  <a:lnTo>
                    <a:pt x="174" y="86"/>
                  </a:lnTo>
                  <a:lnTo>
                    <a:pt x="177" y="94"/>
                  </a:lnTo>
                  <a:lnTo>
                    <a:pt x="184" y="104"/>
                  </a:lnTo>
                  <a:lnTo>
                    <a:pt x="184" y="104"/>
                  </a:lnTo>
                  <a:lnTo>
                    <a:pt x="189" y="110"/>
                  </a:lnTo>
                  <a:lnTo>
                    <a:pt x="198" y="116"/>
                  </a:lnTo>
                  <a:lnTo>
                    <a:pt x="216" y="131"/>
                  </a:lnTo>
                  <a:lnTo>
                    <a:pt x="225" y="140"/>
                  </a:lnTo>
                  <a:lnTo>
                    <a:pt x="232" y="149"/>
                  </a:lnTo>
                  <a:lnTo>
                    <a:pt x="238" y="161"/>
                  </a:lnTo>
                  <a:lnTo>
                    <a:pt x="239" y="167"/>
                  </a:lnTo>
                  <a:lnTo>
                    <a:pt x="241" y="173"/>
                  </a:lnTo>
                  <a:lnTo>
                    <a:pt x="241" y="173"/>
                  </a:lnTo>
                  <a:lnTo>
                    <a:pt x="247" y="160"/>
                  </a:lnTo>
                  <a:lnTo>
                    <a:pt x="256" y="146"/>
                  </a:lnTo>
                  <a:lnTo>
                    <a:pt x="266" y="128"/>
                  </a:lnTo>
                  <a:lnTo>
                    <a:pt x="281" y="110"/>
                  </a:lnTo>
                  <a:lnTo>
                    <a:pt x="296" y="91"/>
                  </a:lnTo>
                  <a:lnTo>
                    <a:pt x="314" y="73"/>
                  </a:lnTo>
                  <a:lnTo>
                    <a:pt x="325" y="64"/>
                  </a:lnTo>
                  <a:lnTo>
                    <a:pt x="335" y="56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50" y="6"/>
                  </a:lnTo>
                  <a:lnTo>
                    <a:pt x="210" y="22"/>
                  </a:lnTo>
                  <a:lnTo>
                    <a:pt x="183" y="35"/>
                  </a:lnTo>
                  <a:lnTo>
                    <a:pt x="156" y="50"/>
                  </a:lnTo>
                  <a:lnTo>
                    <a:pt x="127" y="67"/>
                  </a:lnTo>
                  <a:lnTo>
                    <a:pt x="100" y="86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66" y="8"/>
                  </a:lnTo>
                  <a:lnTo>
                    <a:pt x="52" y="23"/>
                  </a:lnTo>
                  <a:lnTo>
                    <a:pt x="42" y="31"/>
                  </a:lnTo>
                  <a:lnTo>
                    <a:pt x="31" y="38"/>
                  </a:lnTo>
                  <a:lnTo>
                    <a:pt x="19" y="46"/>
                  </a:lnTo>
                  <a:lnTo>
                    <a:pt x="6" y="50"/>
                  </a:lnTo>
                  <a:lnTo>
                    <a:pt x="6" y="50"/>
                  </a:lnTo>
                  <a:close/>
                </a:path>
              </a:pathLst>
            </a:custGeom>
            <a:solidFill>
              <a:srgbClr val="D4145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50"/>
            <p:cNvSpPr>
              <a:spLocks/>
            </p:cNvSpPr>
            <p:nvPr/>
          </p:nvSpPr>
          <p:spPr bwMode="auto">
            <a:xfrm>
              <a:off x="4224" y="1330"/>
              <a:ext cx="214" cy="294"/>
            </a:xfrm>
            <a:custGeom>
              <a:avLst/>
              <a:gdLst/>
              <a:ahLst/>
              <a:cxnLst>
                <a:cxn ang="0">
                  <a:pos x="400" y="552"/>
                </a:cxn>
                <a:cxn ang="0">
                  <a:pos x="422" y="492"/>
                </a:cxn>
                <a:cxn ang="0">
                  <a:pos x="428" y="462"/>
                </a:cxn>
                <a:cxn ang="0">
                  <a:pos x="423" y="450"/>
                </a:cxn>
                <a:cxn ang="0">
                  <a:pos x="409" y="414"/>
                </a:cxn>
                <a:cxn ang="0">
                  <a:pos x="395" y="387"/>
                </a:cxn>
                <a:cxn ang="0">
                  <a:pos x="377" y="352"/>
                </a:cxn>
                <a:cxn ang="0">
                  <a:pos x="371" y="296"/>
                </a:cxn>
                <a:cxn ang="0">
                  <a:pos x="362" y="248"/>
                </a:cxn>
                <a:cxn ang="0">
                  <a:pos x="337" y="128"/>
                </a:cxn>
                <a:cxn ang="0">
                  <a:pos x="313" y="70"/>
                </a:cxn>
                <a:cxn ang="0">
                  <a:pos x="296" y="51"/>
                </a:cxn>
                <a:cxn ang="0">
                  <a:pos x="259" y="19"/>
                </a:cxn>
                <a:cxn ang="0">
                  <a:pos x="206" y="1"/>
                </a:cxn>
                <a:cxn ang="0">
                  <a:pos x="174" y="0"/>
                </a:cxn>
                <a:cxn ang="0">
                  <a:pos x="136" y="10"/>
                </a:cxn>
                <a:cxn ang="0">
                  <a:pos x="85" y="39"/>
                </a:cxn>
                <a:cxn ang="0">
                  <a:pos x="52" y="69"/>
                </a:cxn>
                <a:cxn ang="0">
                  <a:pos x="30" y="100"/>
                </a:cxn>
                <a:cxn ang="0">
                  <a:pos x="22" y="121"/>
                </a:cxn>
                <a:cxn ang="0">
                  <a:pos x="18" y="175"/>
                </a:cxn>
                <a:cxn ang="0">
                  <a:pos x="24" y="241"/>
                </a:cxn>
                <a:cxn ang="0">
                  <a:pos x="28" y="293"/>
                </a:cxn>
                <a:cxn ang="0">
                  <a:pos x="25" y="356"/>
                </a:cxn>
                <a:cxn ang="0">
                  <a:pos x="16" y="377"/>
                </a:cxn>
                <a:cxn ang="0">
                  <a:pos x="24" y="377"/>
                </a:cxn>
                <a:cxn ang="0">
                  <a:pos x="37" y="365"/>
                </a:cxn>
                <a:cxn ang="0">
                  <a:pos x="40" y="365"/>
                </a:cxn>
                <a:cxn ang="0">
                  <a:pos x="46" y="393"/>
                </a:cxn>
                <a:cxn ang="0">
                  <a:pos x="42" y="425"/>
                </a:cxn>
                <a:cxn ang="0">
                  <a:pos x="33" y="437"/>
                </a:cxn>
                <a:cxn ang="0">
                  <a:pos x="18" y="440"/>
                </a:cxn>
                <a:cxn ang="0">
                  <a:pos x="1" y="438"/>
                </a:cxn>
                <a:cxn ang="0">
                  <a:pos x="1" y="440"/>
                </a:cxn>
                <a:cxn ang="0">
                  <a:pos x="16" y="452"/>
                </a:cxn>
                <a:cxn ang="0">
                  <a:pos x="48" y="455"/>
                </a:cxn>
                <a:cxn ang="0">
                  <a:pos x="73" y="443"/>
                </a:cxn>
                <a:cxn ang="0">
                  <a:pos x="108" y="408"/>
                </a:cxn>
                <a:cxn ang="0">
                  <a:pos x="121" y="374"/>
                </a:cxn>
                <a:cxn ang="0">
                  <a:pos x="215" y="340"/>
                </a:cxn>
                <a:cxn ang="0">
                  <a:pos x="229" y="355"/>
                </a:cxn>
                <a:cxn ang="0">
                  <a:pos x="232" y="371"/>
                </a:cxn>
                <a:cxn ang="0">
                  <a:pos x="235" y="410"/>
                </a:cxn>
                <a:cxn ang="0">
                  <a:pos x="244" y="425"/>
                </a:cxn>
                <a:cxn ang="0">
                  <a:pos x="242" y="413"/>
                </a:cxn>
                <a:cxn ang="0">
                  <a:pos x="248" y="389"/>
                </a:cxn>
                <a:cxn ang="0">
                  <a:pos x="250" y="408"/>
                </a:cxn>
                <a:cxn ang="0">
                  <a:pos x="259" y="431"/>
                </a:cxn>
                <a:cxn ang="0">
                  <a:pos x="265" y="434"/>
                </a:cxn>
                <a:cxn ang="0">
                  <a:pos x="266" y="413"/>
                </a:cxn>
                <a:cxn ang="0">
                  <a:pos x="272" y="408"/>
                </a:cxn>
                <a:cxn ang="0">
                  <a:pos x="299" y="422"/>
                </a:cxn>
                <a:cxn ang="0">
                  <a:pos x="343" y="455"/>
                </a:cxn>
                <a:cxn ang="0">
                  <a:pos x="370" y="476"/>
                </a:cxn>
                <a:cxn ang="0">
                  <a:pos x="376" y="491"/>
                </a:cxn>
                <a:cxn ang="0">
                  <a:pos x="380" y="587"/>
                </a:cxn>
              </a:cxnLst>
              <a:rect l="0" t="0" r="r" b="b"/>
              <a:pathLst>
                <a:path w="428" h="587">
                  <a:moveTo>
                    <a:pt x="391" y="579"/>
                  </a:moveTo>
                  <a:lnTo>
                    <a:pt x="391" y="579"/>
                  </a:lnTo>
                  <a:lnTo>
                    <a:pt x="400" y="552"/>
                  </a:lnTo>
                  <a:lnTo>
                    <a:pt x="416" y="510"/>
                  </a:lnTo>
                  <a:lnTo>
                    <a:pt x="416" y="510"/>
                  </a:lnTo>
                  <a:lnTo>
                    <a:pt x="422" y="492"/>
                  </a:lnTo>
                  <a:lnTo>
                    <a:pt x="426" y="477"/>
                  </a:lnTo>
                  <a:lnTo>
                    <a:pt x="428" y="470"/>
                  </a:lnTo>
                  <a:lnTo>
                    <a:pt x="428" y="462"/>
                  </a:lnTo>
                  <a:lnTo>
                    <a:pt x="426" y="456"/>
                  </a:lnTo>
                  <a:lnTo>
                    <a:pt x="423" y="450"/>
                  </a:lnTo>
                  <a:lnTo>
                    <a:pt x="423" y="450"/>
                  </a:lnTo>
                  <a:lnTo>
                    <a:pt x="419" y="440"/>
                  </a:lnTo>
                  <a:lnTo>
                    <a:pt x="413" y="428"/>
                  </a:lnTo>
                  <a:lnTo>
                    <a:pt x="409" y="414"/>
                  </a:lnTo>
                  <a:lnTo>
                    <a:pt x="403" y="401"/>
                  </a:lnTo>
                  <a:lnTo>
                    <a:pt x="403" y="401"/>
                  </a:lnTo>
                  <a:lnTo>
                    <a:pt x="395" y="387"/>
                  </a:lnTo>
                  <a:lnTo>
                    <a:pt x="386" y="374"/>
                  </a:lnTo>
                  <a:lnTo>
                    <a:pt x="380" y="359"/>
                  </a:lnTo>
                  <a:lnTo>
                    <a:pt x="377" y="352"/>
                  </a:lnTo>
                  <a:lnTo>
                    <a:pt x="376" y="341"/>
                  </a:lnTo>
                  <a:lnTo>
                    <a:pt x="376" y="341"/>
                  </a:lnTo>
                  <a:lnTo>
                    <a:pt x="371" y="296"/>
                  </a:lnTo>
                  <a:lnTo>
                    <a:pt x="368" y="272"/>
                  </a:lnTo>
                  <a:lnTo>
                    <a:pt x="362" y="248"/>
                  </a:lnTo>
                  <a:lnTo>
                    <a:pt x="362" y="248"/>
                  </a:lnTo>
                  <a:lnTo>
                    <a:pt x="355" y="211"/>
                  </a:lnTo>
                  <a:lnTo>
                    <a:pt x="343" y="157"/>
                  </a:lnTo>
                  <a:lnTo>
                    <a:pt x="337" y="128"/>
                  </a:lnTo>
                  <a:lnTo>
                    <a:pt x="328" y="102"/>
                  </a:lnTo>
                  <a:lnTo>
                    <a:pt x="319" y="79"/>
                  </a:lnTo>
                  <a:lnTo>
                    <a:pt x="313" y="70"/>
                  </a:lnTo>
                  <a:lnTo>
                    <a:pt x="308" y="63"/>
                  </a:lnTo>
                  <a:lnTo>
                    <a:pt x="308" y="63"/>
                  </a:lnTo>
                  <a:lnTo>
                    <a:pt x="296" y="51"/>
                  </a:lnTo>
                  <a:lnTo>
                    <a:pt x="284" y="39"/>
                  </a:lnTo>
                  <a:lnTo>
                    <a:pt x="272" y="28"/>
                  </a:lnTo>
                  <a:lnTo>
                    <a:pt x="259" y="19"/>
                  </a:lnTo>
                  <a:lnTo>
                    <a:pt x="242" y="12"/>
                  </a:lnTo>
                  <a:lnTo>
                    <a:pt x="226" y="6"/>
                  </a:lnTo>
                  <a:lnTo>
                    <a:pt x="206" y="1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74" y="0"/>
                  </a:lnTo>
                  <a:lnTo>
                    <a:pt x="162" y="3"/>
                  </a:lnTo>
                  <a:lnTo>
                    <a:pt x="150" y="6"/>
                  </a:lnTo>
                  <a:lnTo>
                    <a:pt x="136" y="10"/>
                  </a:lnTo>
                  <a:lnTo>
                    <a:pt x="123" y="16"/>
                  </a:lnTo>
                  <a:lnTo>
                    <a:pt x="109" y="24"/>
                  </a:lnTo>
                  <a:lnTo>
                    <a:pt x="85" y="39"/>
                  </a:lnTo>
                  <a:lnTo>
                    <a:pt x="73" y="48"/>
                  </a:lnTo>
                  <a:lnTo>
                    <a:pt x="63" y="58"/>
                  </a:lnTo>
                  <a:lnTo>
                    <a:pt x="52" y="69"/>
                  </a:lnTo>
                  <a:lnTo>
                    <a:pt x="43" y="78"/>
                  </a:lnTo>
                  <a:lnTo>
                    <a:pt x="36" y="88"/>
                  </a:lnTo>
                  <a:lnTo>
                    <a:pt x="30" y="100"/>
                  </a:lnTo>
                  <a:lnTo>
                    <a:pt x="25" y="111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19" y="140"/>
                  </a:lnTo>
                  <a:lnTo>
                    <a:pt x="18" y="158"/>
                  </a:lnTo>
                  <a:lnTo>
                    <a:pt x="18" y="175"/>
                  </a:lnTo>
                  <a:lnTo>
                    <a:pt x="18" y="191"/>
                  </a:lnTo>
                  <a:lnTo>
                    <a:pt x="19" y="218"/>
                  </a:lnTo>
                  <a:lnTo>
                    <a:pt x="24" y="241"/>
                  </a:lnTo>
                  <a:lnTo>
                    <a:pt x="24" y="241"/>
                  </a:lnTo>
                  <a:lnTo>
                    <a:pt x="27" y="272"/>
                  </a:lnTo>
                  <a:lnTo>
                    <a:pt x="28" y="293"/>
                  </a:lnTo>
                  <a:lnTo>
                    <a:pt x="28" y="316"/>
                  </a:lnTo>
                  <a:lnTo>
                    <a:pt x="28" y="337"/>
                  </a:lnTo>
                  <a:lnTo>
                    <a:pt x="25" y="356"/>
                  </a:lnTo>
                  <a:lnTo>
                    <a:pt x="24" y="365"/>
                  </a:lnTo>
                  <a:lnTo>
                    <a:pt x="21" y="371"/>
                  </a:lnTo>
                  <a:lnTo>
                    <a:pt x="16" y="377"/>
                  </a:lnTo>
                  <a:lnTo>
                    <a:pt x="12" y="381"/>
                  </a:lnTo>
                  <a:lnTo>
                    <a:pt x="12" y="381"/>
                  </a:lnTo>
                  <a:lnTo>
                    <a:pt x="24" y="377"/>
                  </a:lnTo>
                  <a:lnTo>
                    <a:pt x="31" y="371"/>
                  </a:lnTo>
                  <a:lnTo>
                    <a:pt x="36" y="368"/>
                  </a:lnTo>
                  <a:lnTo>
                    <a:pt x="37" y="365"/>
                  </a:lnTo>
                  <a:lnTo>
                    <a:pt x="37" y="365"/>
                  </a:lnTo>
                  <a:lnTo>
                    <a:pt x="39" y="363"/>
                  </a:lnTo>
                  <a:lnTo>
                    <a:pt x="40" y="365"/>
                  </a:lnTo>
                  <a:lnTo>
                    <a:pt x="43" y="371"/>
                  </a:lnTo>
                  <a:lnTo>
                    <a:pt x="45" y="381"/>
                  </a:lnTo>
                  <a:lnTo>
                    <a:pt x="46" y="393"/>
                  </a:lnTo>
                  <a:lnTo>
                    <a:pt x="46" y="407"/>
                  </a:lnTo>
                  <a:lnTo>
                    <a:pt x="45" y="420"/>
                  </a:lnTo>
                  <a:lnTo>
                    <a:pt x="42" y="425"/>
                  </a:lnTo>
                  <a:lnTo>
                    <a:pt x="40" y="431"/>
                  </a:lnTo>
                  <a:lnTo>
                    <a:pt x="37" y="434"/>
                  </a:lnTo>
                  <a:lnTo>
                    <a:pt x="33" y="437"/>
                  </a:lnTo>
                  <a:lnTo>
                    <a:pt x="33" y="437"/>
                  </a:lnTo>
                  <a:lnTo>
                    <a:pt x="25" y="440"/>
                  </a:lnTo>
                  <a:lnTo>
                    <a:pt x="18" y="440"/>
                  </a:lnTo>
                  <a:lnTo>
                    <a:pt x="12" y="441"/>
                  </a:lnTo>
                  <a:lnTo>
                    <a:pt x="7" y="440"/>
                  </a:lnTo>
                  <a:lnTo>
                    <a:pt x="1" y="438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" y="440"/>
                  </a:lnTo>
                  <a:lnTo>
                    <a:pt x="6" y="444"/>
                  </a:lnTo>
                  <a:lnTo>
                    <a:pt x="10" y="449"/>
                  </a:lnTo>
                  <a:lnTo>
                    <a:pt x="16" y="452"/>
                  </a:lnTo>
                  <a:lnTo>
                    <a:pt x="25" y="455"/>
                  </a:lnTo>
                  <a:lnTo>
                    <a:pt x="36" y="456"/>
                  </a:lnTo>
                  <a:lnTo>
                    <a:pt x="48" y="455"/>
                  </a:lnTo>
                  <a:lnTo>
                    <a:pt x="48" y="455"/>
                  </a:lnTo>
                  <a:lnTo>
                    <a:pt x="61" y="450"/>
                  </a:lnTo>
                  <a:lnTo>
                    <a:pt x="73" y="443"/>
                  </a:lnTo>
                  <a:lnTo>
                    <a:pt x="87" y="432"/>
                  </a:lnTo>
                  <a:lnTo>
                    <a:pt x="97" y="420"/>
                  </a:lnTo>
                  <a:lnTo>
                    <a:pt x="108" y="408"/>
                  </a:lnTo>
                  <a:lnTo>
                    <a:pt x="115" y="396"/>
                  </a:lnTo>
                  <a:lnTo>
                    <a:pt x="120" y="384"/>
                  </a:lnTo>
                  <a:lnTo>
                    <a:pt x="121" y="374"/>
                  </a:lnTo>
                  <a:lnTo>
                    <a:pt x="212" y="338"/>
                  </a:lnTo>
                  <a:lnTo>
                    <a:pt x="212" y="338"/>
                  </a:lnTo>
                  <a:lnTo>
                    <a:pt x="215" y="340"/>
                  </a:lnTo>
                  <a:lnTo>
                    <a:pt x="223" y="344"/>
                  </a:lnTo>
                  <a:lnTo>
                    <a:pt x="226" y="349"/>
                  </a:lnTo>
                  <a:lnTo>
                    <a:pt x="229" y="355"/>
                  </a:lnTo>
                  <a:lnTo>
                    <a:pt x="232" y="362"/>
                  </a:lnTo>
                  <a:lnTo>
                    <a:pt x="232" y="371"/>
                  </a:lnTo>
                  <a:lnTo>
                    <a:pt x="232" y="371"/>
                  </a:lnTo>
                  <a:lnTo>
                    <a:pt x="232" y="389"/>
                  </a:lnTo>
                  <a:lnTo>
                    <a:pt x="233" y="404"/>
                  </a:lnTo>
                  <a:lnTo>
                    <a:pt x="235" y="410"/>
                  </a:lnTo>
                  <a:lnTo>
                    <a:pt x="236" y="416"/>
                  </a:lnTo>
                  <a:lnTo>
                    <a:pt x="239" y="420"/>
                  </a:lnTo>
                  <a:lnTo>
                    <a:pt x="244" y="425"/>
                  </a:lnTo>
                  <a:lnTo>
                    <a:pt x="244" y="425"/>
                  </a:lnTo>
                  <a:lnTo>
                    <a:pt x="244" y="422"/>
                  </a:lnTo>
                  <a:lnTo>
                    <a:pt x="242" y="413"/>
                  </a:lnTo>
                  <a:lnTo>
                    <a:pt x="242" y="401"/>
                  </a:lnTo>
                  <a:lnTo>
                    <a:pt x="245" y="395"/>
                  </a:lnTo>
                  <a:lnTo>
                    <a:pt x="248" y="389"/>
                  </a:lnTo>
                  <a:lnTo>
                    <a:pt x="248" y="389"/>
                  </a:lnTo>
                  <a:lnTo>
                    <a:pt x="248" y="395"/>
                  </a:lnTo>
                  <a:lnTo>
                    <a:pt x="250" y="408"/>
                  </a:lnTo>
                  <a:lnTo>
                    <a:pt x="251" y="416"/>
                  </a:lnTo>
                  <a:lnTo>
                    <a:pt x="254" y="423"/>
                  </a:lnTo>
                  <a:lnTo>
                    <a:pt x="259" y="431"/>
                  </a:lnTo>
                  <a:lnTo>
                    <a:pt x="265" y="438"/>
                  </a:lnTo>
                  <a:lnTo>
                    <a:pt x="265" y="438"/>
                  </a:lnTo>
                  <a:lnTo>
                    <a:pt x="265" y="434"/>
                  </a:lnTo>
                  <a:lnTo>
                    <a:pt x="265" y="423"/>
                  </a:lnTo>
                  <a:lnTo>
                    <a:pt x="266" y="417"/>
                  </a:lnTo>
                  <a:lnTo>
                    <a:pt x="266" y="413"/>
                  </a:lnTo>
                  <a:lnTo>
                    <a:pt x="269" y="410"/>
                  </a:lnTo>
                  <a:lnTo>
                    <a:pt x="272" y="408"/>
                  </a:lnTo>
                  <a:lnTo>
                    <a:pt x="272" y="408"/>
                  </a:lnTo>
                  <a:lnTo>
                    <a:pt x="278" y="408"/>
                  </a:lnTo>
                  <a:lnTo>
                    <a:pt x="284" y="411"/>
                  </a:lnTo>
                  <a:lnTo>
                    <a:pt x="299" y="422"/>
                  </a:lnTo>
                  <a:lnTo>
                    <a:pt x="329" y="446"/>
                  </a:lnTo>
                  <a:lnTo>
                    <a:pt x="329" y="446"/>
                  </a:lnTo>
                  <a:lnTo>
                    <a:pt x="343" y="455"/>
                  </a:lnTo>
                  <a:lnTo>
                    <a:pt x="358" y="464"/>
                  </a:lnTo>
                  <a:lnTo>
                    <a:pt x="364" y="470"/>
                  </a:lnTo>
                  <a:lnTo>
                    <a:pt x="370" y="476"/>
                  </a:lnTo>
                  <a:lnTo>
                    <a:pt x="374" y="483"/>
                  </a:lnTo>
                  <a:lnTo>
                    <a:pt x="376" y="491"/>
                  </a:lnTo>
                  <a:lnTo>
                    <a:pt x="376" y="491"/>
                  </a:lnTo>
                  <a:lnTo>
                    <a:pt x="376" y="536"/>
                  </a:lnTo>
                  <a:lnTo>
                    <a:pt x="377" y="561"/>
                  </a:lnTo>
                  <a:lnTo>
                    <a:pt x="380" y="587"/>
                  </a:lnTo>
                  <a:lnTo>
                    <a:pt x="391" y="579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51"/>
            <p:cNvSpPr>
              <a:spLocks/>
            </p:cNvSpPr>
            <p:nvPr/>
          </p:nvSpPr>
          <p:spPr bwMode="auto">
            <a:xfrm>
              <a:off x="4248" y="1376"/>
              <a:ext cx="107" cy="180"/>
            </a:xfrm>
            <a:custGeom>
              <a:avLst/>
              <a:gdLst/>
              <a:ahLst/>
              <a:cxnLst>
                <a:cxn ang="0">
                  <a:pos x="21" y="29"/>
                </a:cxn>
                <a:cxn ang="0">
                  <a:pos x="25" y="18"/>
                </a:cxn>
                <a:cxn ang="0">
                  <a:pos x="36" y="6"/>
                </a:cxn>
                <a:cxn ang="0">
                  <a:pos x="40" y="5"/>
                </a:cxn>
                <a:cxn ang="0">
                  <a:pos x="91" y="0"/>
                </a:cxn>
                <a:cxn ang="0">
                  <a:pos x="123" y="2"/>
                </a:cxn>
                <a:cxn ang="0">
                  <a:pos x="138" y="6"/>
                </a:cxn>
                <a:cxn ang="0">
                  <a:pos x="141" y="9"/>
                </a:cxn>
                <a:cxn ang="0">
                  <a:pos x="160" y="42"/>
                </a:cxn>
                <a:cxn ang="0">
                  <a:pos x="172" y="76"/>
                </a:cxn>
                <a:cxn ang="0">
                  <a:pos x="173" y="88"/>
                </a:cxn>
                <a:cxn ang="0">
                  <a:pos x="179" y="148"/>
                </a:cxn>
                <a:cxn ang="0">
                  <a:pos x="182" y="165"/>
                </a:cxn>
                <a:cxn ang="0">
                  <a:pos x="190" y="181"/>
                </a:cxn>
                <a:cxn ang="0">
                  <a:pos x="208" y="208"/>
                </a:cxn>
                <a:cxn ang="0">
                  <a:pos x="212" y="219"/>
                </a:cxn>
                <a:cxn ang="0">
                  <a:pos x="211" y="228"/>
                </a:cxn>
                <a:cxn ang="0">
                  <a:pos x="206" y="240"/>
                </a:cxn>
                <a:cxn ang="0">
                  <a:pos x="197" y="252"/>
                </a:cxn>
                <a:cxn ang="0">
                  <a:pos x="179" y="267"/>
                </a:cxn>
                <a:cxn ang="0">
                  <a:pos x="106" y="311"/>
                </a:cxn>
                <a:cxn ang="0">
                  <a:pos x="54" y="350"/>
                </a:cxn>
                <a:cxn ang="0">
                  <a:pos x="45" y="359"/>
                </a:cxn>
                <a:cxn ang="0">
                  <a:pos x="48" y="335"/>
                </a:cxn>
                <a:cxn ang="0">
                  <a:pos x="46" y="302"/>
                </a:cxn>
                <a:cxn ang="0">
                  <a:pos x="43" y="293"/>
                </a:cxn>
                <a:cxn ang="0">
                  <a:pos x="36" y="277"/>
                </a:cxn>
                <a:cxn ang="0">
                  <a:pos x="15" y="253"/>
                </a:cxn>
                <a:cxn ang="0">
                  <a:pos x="7" y="235"/>
                </a:cxn>
                <a:cxn ang="0">
                  <a:pos x="4" y="222"/>
                </a:cxn>
                <a:cxn ang="0">
                  <a:pos x="0" y="166"/>
                </a:cxn>
                <a:cxn ang="0">
                  <a:pos x="1" y="109"/>
                </a:cxn>
                <a:cxn ang="0">
                  <a:pos x="3" y="96"/>
                </a:cxn>
                <a:cxn ang="0">
                  <a:pos x="13" y="51"/>
                </a:cxn>
                <a:cxn ang="0">
                  <a:pos x="21" y="29"/>
                </a:cxn>
              </a:cxnLst>
              <a:rect l="0" t="0" r="r" b="b"/>
              <a:pathLst>
                <a:path w="212" h="359">
                  <a:moveTo>
                    <a:pt x="21" y="29"/>
                  </a:moveTo>
                  <a:lnTo>
                    <a:pt x="21" y="29"/>
                  </a:lnTo>
                  <a:lnTo>
                    <a:pt x="21" y="26"/>
                  </a:lnTo>
                  <a:lnTo>
                    <a:pt x="25" y="18"/>
                  </a:lnTo>
                  <a:lnTo>
                    <a:pt x="31" y="9"/>
                  </a:lnTo>
                  <a:lnTo>
                    <a:pt x="36" y="6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61" y="2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23" y="2"/>
                  </a:lnTo>
                  <a:lnTo>
                    <a:pt x="133" y="5"/>
                  </a:lnTo>
                  <a:lnTo>
                    <a:pt x="138" y="6"/>
                  </a:lnTo>
                  <a:lnTo>
                    <a:pt x="141" y="9"/>
                  </a:lnTo>
                  <a:lnTo>
                    <a:pt x="141" y="9"/>
                  </a:lnTo>
                  <a:lnTo>
                    <a:pt x="151" y="23"/>
                  </a:lnTo>
                  <a:lnTo>
                    <a:pt x="160" y="42"/>
                  </a:lnTo>
                  <a:lnTo>
                    <a:pt x="169" y="64"/>
                  </a:lnTo>
                  <a:lnTo>
                    <a:pt x="172" y="76"/>
                  </a:lnTo>
                  <a:lnTo>
                    <a:pt x="173" y="88"/>
                  </a:lnTo>
                  <a:lnTo>
                    <a:pt x="173" y="88"/>
                  </a:lnTo>
                  <a:lnTo>
                    <a:pt x="178" y="130"/>
                  </a:lnTo>
                  <a:lnTo>
                    <a:pt x="179" y="148"/>
                  </a:lnTo>
                  <a:lnTo>
                    <a:pt x="182" y="165"/>
                  </a:lnTo>
                  <a:lnTo>
                    <a:pt x="182" y="165"/>
                  </a:lnTo>
                  <a:lnTo>
                    <a:pt x="185" y="172"/>
                  </a:lnTo>
                  <a:lnTo>
                    <a:pt x="190" y="181"/>
                  </a:lnTo>
                  <a:lnTo>
                    <a:pt x="199" y="195"/>
                  </a:lnTo>
                  <a:lnTo>
                    <a:pt x="208" y="208"/>
                  </a:lnTo>
                  <a:lnTo>
                    <a:pt x="211" y="213"/>
                  </a:lnTo>
                  <a:lnTo>
                    <a:pt x="212" y="219"/>
                  </a:lnTo>
                  <a:lnTo>
                    <a:pt x="212" y="219"/>
                  </a:lnTo>
                  <a:lnTo>
                    <a:pt x="211" y="228"/>
                  </a:lnTo>
                  <a:lnTo>
                    <a:pt x="209" y="234"/>
                  </a:lnTo>
                  <a:lnTo>
                    <a:pt x="206" y="240"/>
                  </a:lnTo>
                  <a:lnTo>
                    <a:pt x="202" y="246"/>
                  </a:lnTo>
                  <a:lnTo>
                    <a:pt x="197" y="252"/>
                  </a:lnTo>
                  <a:lnTo>
                    <a:pt x="188" y="259"/>
                  </a:lnTo>
                  <a:lnTo>
                    <a:pt x="179" y="267"/>
                  </a:lnTo>
                  <a:lnTo>
                    <a:pt x="179" y="267"/>
                  </a:lnTo>
                  <a:lnTo>
                    <a:pt x="106" y="311"/>
                  </a:lnTo>
                  <a:lnTo>
                    <a:pt x="67" y="340"/>
                  </a:lnTo>
                  <a:lnTo>
                    <a:pt x="54" y="350"/>
                  </a:lnTo>
                  <a:lnTo>
                    <a:pt x="45" y="359"/>
                  </a:lnTo>
                  <a:lnTo>
                    <a:pt x="45" y="359"/>
                  </a:lnTo>
                  <a:lnTo>
                    <a:pt x="46" y="353"/>
                  </a:lnTo>
                  <a:lnTo>
                    <a:pt x="48" y="335"/>
                  </a:lnTo>
                  <a:lnTo>
                    <a:pt x="46" y="314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6" y="277"/>
                  </a:lnTo>
                  <a:lnTo>
                    <a:pt x="25" y="265"/>
                  </a:lnTo>
                  <a:lnTo>
                    <a:pt x="15" y="253"/>
                  </a:lnTo>
                  <a:lnTo>
                    <a:pt x="10" y="246"/>
                  </a:lnTo>
                  <a:lnTo>
                    <a:pt x="7" y="235"/>
                  </a:lnTo>
                  <a:lnTo>
                    <a:pt x="7" y="235"/>
                  </a:lnTo>
                  <a:lnTo>
                    <a:pt x="4" y="222"/>
                  </a:lnTo>
                  <a:lnTo>
                    <a:pt x="1" y="205"/>
                  </a:lnTo>
                  <a:lnTo>
                    <a:pt x="0" y="166"/>
                  </a:lnTo>
                  <a:lnTo>
                    <a:pt x="0" y="127"/>
                  </a:lnTo>
                  <a:lnTo>
                    <a:pt x="1" y="109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9" y="72"/>
                  </a:lnTo>
                  <a:lnTo>
                    <a:pt x="13" y="51"/>
                  </a:lnTo>
                  <a:lnTo>
                    <a:pt x="21" y="29"/>
                  </a:lnTo>
                  <a:lnTo>
                    <a:pt x="21" y="29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6" name="Group 52"/>
          <p:cNvGrpSpPr>
            <a:grpSpLocks/>
          </p:cNvGrpSpPr>
          <p:nvPr/>
        </p:nvGrpSpPr>
        <p:grpSpPr bwMode="auto">
          <a:xfrm>
            <a:off x="7175500" y="3068638"/>
            <a:ext cx="1968500" cy="3254375"/>
            <a:chOff x="4570" y="1321"/>
            <a:chExt cx="827" cy="1367"/>
          </a:xfrm>
        </p:grpSpPr>
        <p:sp>
          <p:nvSpPr>
            <p:cNvPr id="50" name="Freeform 53"/>
            <p:cNvSpPr>
              <a:spLocks/>
            </p:cNvSpPr>
            <p:nvPr/>
          </p:nvSpPr>
          <p:spPr bwMode="auto">
            <a:xfrm>
              <a:off x="4570" y="2600"/>
              <a:ext cx="137" cy="88"/>
            </a:xfrm>
            <a:custGeom>
              <a:avLst/>
              <a:gdLst/>
              <a:ahLst/>
              <a:cxnLst>
                <a:cxn ang="0">
                  <a:pos x="271" y="148"/>
                </a:cxn>
                <a:cxn ang="0">
                  <a:pos x="271" y="148"/>
                </a:cxn>
                <a:cxn ang="0">
                  <a:pos x="274" y="141"/>
                </a:cxn>
                <a:cxn ang="0">
                  <a:pos x="274" y="130"/>
                </a:cxn>
                <a:cxn ang="0">
                  <a:pos x="273" y="118"/>
                </a:cxn>
                <a:cxn ang="0">
                  <a:pos x="267" y="105"/>
                </a:cxn>
                <a:cxn ang="0">
                  <a:pos x="262" y="97"/>
                </a:cxn>
                <a:cxn ang="0">
                  <a:pos x="258" y="90"/>
                </a:cxn>
                <a:cxn ang="0">
                  <a:pos x="250" y="82"/>
                </a:cxn>
                <a:cxn ang="0">
                  <a:pos x="241" y="75"/>
                </a:cxn>
                <a:cxn ang="0">
                  <a:pos x="231" y="67"/>
                </a:cxn>
                <a:cxn ang="0">
                  <a:pos x="219" y="60"/>
                </a:cxn>
                <a:cxn ang="0">
                  <a:pos x="202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6" y="10"/>
                </a:cxn>
                <a:cxn ang="0">
                  <a:pos x="15" y="34"/>
                </a:cxn>
                <a:cxn ang="0">
                  <a:pos x="5" y="66"/>
                </a:cxn>
                <a:cxn ang="0">
                  <a:pos x="2" y="79"/>
                </a:cxn>
                <a:cxn ang="0">
                  <a:pos x="0" y="91"/>
                </a:cxn>
                <a:cxn ang="0">
                  <a:pos x="0" y="91"/>
                </a:cxn>
                <a:cxn ang="0">
                  <a:pos x="0" y="96"/>
                </a:cxn>
                <a:cxn ang="0">
                  <a:pos x="2" y="100"/>
                </a:cxn>
                <a:cxn ang="0">
                  <a:pos x="8" y="109"/>
                </a:cxn>
                <a:cxn ang="0">
                  <a:pos x="15" y="117"/>
                </a:cxn>
                <a:cxn ang="0">
                  <a:pos x="24" y="123"/>
                </a:cxn>
                <a:cxn ang="0">
                  <a:pos x="42" y="130"/>
                </a:cxn>
                <a:cxn ang="0">
                  <a:pos x="50" y="133"/>
                </a:cxn>
                <a:cxn ang="0">
                  <a:pos x="50" y="133"/>
                </a:cxn>
                <a:cxn ang="0">
                  <a:pos x="53" y="136"/>
                </a:cxn>
                <a:cxn ang="0">
                  <a:pos x="62" y="145"/>
                </a:cxn>
                <a:cxn ang="0">
                  <a:pos x="68" y="151"/>
                </a:cxn>
                <a:cxn ang="0">
                  <a:pos x="77" y="156"/>
                </a:cxn>
                <a:cxn ang="0">
                  <a:pos x="87" y="162"/>
                </a:cxn>
                <a:cxn ang="0">
                  <a:pos x="99" y="166"/>
                </a:cxn>
                <a:cxn ang="0">
                  <a:pos x="113" y="171"/>
                </a:cxn>
                <a:cxn ang="0">
                  <a:pos x="129" y="174"/>
                </a:cxn>
                <a:cxn ang="0">
                  <a:pos x="147" y="175"/>
                </a:cxn>
                <a:cxn ang="0">
                  <a:pos x="168" y="175"/>
                </a:cxn>
                <a:cxn ang="0">
                  <a:pos x="190" y="172"/>
                </a:cxn>
                <a:cxn ang="0">
                  <a:pos x="214" y="168"/>
                </a:cxn>
                <a:cxn ang="0">
                  <a:pos x="243" y="160"/>
                </a:cxn>
                <a:cxn ang="0">
                  <a:pos x="271" y="148"/>
                </a:cxn>
                <a:cxn ang="0">
                  <a:pos x="271" y="148"/>
                </a:cxn>
              </a:cxnLst>
              <a:rect l="0" t="0" r="r" b="b"/>
              <a:pathLst>
                <a:path w="274" h="175">
                  <a:moveTo>
                    <a:pt x="271" y="148"/>
                  </a:moveTo>
                  <a:lnTo>
                    <a:pt x="271" y="148"/>
                  </a:lnTo>
                  <a:lnTo>
                    <a:pt x="274" y="141"/>
                  </a:lnTo>
                  <a:lnTo>
                    <a:pt x="274" y="130"/>
                  </a:lnTo>
                  <a:lnTo>
                    <a:pt x="273" y="118"/>
                  </a:lnTo>
                  <a:lnTo>
                    <a:pt x="267" y="105"/>
                  </a:lnTo>
                  <a:lnTo>
                    <a:pt x="262" y="97"/>
                  </a:lnTo>
                  <a:lnTo>
                    <a:pt x="258" y="90"/>
                  </a:lnTo>
                  <a:lnTo>
                    <a:pt x="250" y="82"/>
                  </a:lnTo>
                  <a:lnTo>
                    <a:pt x="241" y="75"/>
                  </a:lnTo>
                  <a:lnTo>
                    <a:pt x="231" y="67"/>
                  </a:lnTo>
                  <a:lnTo>
                    <a:pt x="219" y="60"/>
                  </a:lnTo>
                  <a:lnTo>
                    <a:pt x="202" y="3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10"/>
                  </a:lnTo>
                  <a:lnTo>
                    <a:pt x="15" y="34"/>
                  </a:lnTo>
                  <a:lnTo>
                    <a:pt x="5" y="66"/>
                  </a:lnTo>
                  <a:lnTo>
                    <a:pt x="2" y="79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8" y="109"/>
                  </a:lnTo>
                  <a:lnTo>
                    <a:pt x="15" y="117"/>
                  </a:lnTo>
                  <a:lnTo>
                    <a:pt x="24" y="123"/>
                  </a:lnTo>
                  <a:lnTo>
                    <a:pt x="42" y="130"/>
                  </a:lnTo>
                  <a:lnTo>
                    <a:pt x="50" y="133"/>
                  </a:lnTo>
                  <a:lnTo>
                    <a:pt x="50" y="133"/>
                  </a:lnTo>
                  <a:lnTo>
                    <a:pt x="53" y="136"/>
                  </a:lnTo>
                  <a:lnTo>
                    <a:pt x="62" y="145"/>
                  </a:lnTo>
                  <a:lnTo>
                    <a:pt x="68" y="151"/>
                  </a:lnTo>
                  <a:lnTo>
                    <a:pt x="77" y="156"/>
                  </a:lnTo>
                  <a:lnTo>
                    <a:pt x="87" y="162"/>
                  </a:lnTo>
                  <a:lnTo>
                    <a:pt x="99" y="166"/>
                  </a:lnTo>
                  <a:lnTo>
                    <a:pt x="113" y="171"/>
                  </a:lnTo>
                  <a:lnTo>
                    <a:pt x="129" y="174"/>
                  </a:lnTo>
                  <a:lnTo>
                    <a:pt x="147" y="175"/>
                  </a:lnTo>
                  <a:lnTo>
                    <a:pt x="168" y="175"/>
                  </a:lnTo>
                  <a:lnTo>
                    <a:pt x="190" y="172"/>
                  </a:lnTo>
                  <a:lnTo>
                    <a:pt x="214" y="168"/>
                  </a:lnTo>
                  <a:lnTo>
                    <a:pt x="243" y="160"/>
                  </a:lnTo>
                  <a:lnTo>
                    <a:pt x="271" y="148"/>
                  </a:lnTo>
                  <a:lnTo>
                    <a:pt x="271" y="148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54"/>
            <p:cNvSpPr>
              <a:spLocks/>
            </p:cNvSpPr>
            <p:nvPr/>
          </p:nvSpPr>
          <p:spPr bwMode="auto">
            <a:xfrm>
              <a:off x="4918" y="2560"/>
              <a:ext cx="209" cy="58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11" y="45"/>
                </a:cxn>
                <a:cxn ang="0">
                  <a:pos x="2" y="72"/>
                </a:cxn>
                <a:cxn ang="0">
                  <a:pos x="0" y="96"/>
                </a:cxn>
                <a:cxn ang="0">
                  <a:pos x="2" y="100"/>
                </a:cxn>
                <a:cxn ang="0">
                  <a:pos x="14" y="108"/>
                </a:cxn>
                <a:cxn ang="0">
                  <a:pos x="33" y="114"/>
                </a:cxn>
                <a:cxn ang="0">
                  <a:pos x="71" y="117"/>
                </a:cxn>
                <a:cxn ang="0">
                  <a:pos x="98" y="114"/>
                </a:cxn>
                <a:cxn ang="0">
                  <a:pos x="121" y="108"/>
                </a:cxn>
                <a:cxn ang="0">
                  <a:pos x="141" y="96"/>
                </a:cxn>
                <a:cxn ang="0">
                  <a:pos x="153" y="81"/>
                </a:cxn>
                <a:cxn ang="0">
                  <a:pos x="156" y="82"/>
                </a:cxn>
                <a:cxn ang="0">
                  <a:pos x="175" y="96"/>
                </a:cxn>
                <a:cxn ang="0">
                  <a:pos x="217" y="111"/>
                </a:cxn>
                <a:cxn ang="0">
                  <a:pos x="249" y="115"/>
                </a:cxn>
                <a:cxn ang="0">
                  <a:pos x="288" y="117"/>
                </a:cxn>
                <a:cxn ang="0">
                  <a:pos x="332" y="115"/>
                </a:cxn>
                <a:cxn ang="0">
                  <a:pos x="356" y="111"/>
                </a:cxn>
                <a:cxn ang="0">
                  <a:pos x="391" y="102"/>
                </a:cxn>
                <a:cxn ang="0">
                  <a:pos x="410" y="91"/>
                </a:cxn>
                <a:cxn ang="0">
                  <a:pos x="418" y="79"/>
                </a:cxn>
                <a:cxn ang="0">
                  <a:pos x="413" y="68"/>
                </a:cxn>
                <a:cxn ang="0">
                  <a:pos x="398" y="57"/>
                </a:cxn>
                <a:cxn ang="0">
                  <a:pos x="374" y="50"/>
                </a:cxn>
                <a:cxn ang="0">
                  <a:pos x="343" y="47"/>
                </a:cxn>
                <a:cxn ang="0">
                  <a:pos x="325" y="47"/>
                </a:cxn>
                <a:cxn ang="0">
                  <a:pos x="292" y="45"/>
                </a:cxn>
                <a:cxn ang="0">
                  <a:pos x="267" y="41"/>
                </a:cxn>
                <a:cxn ang="0">
                  <a:pos x="249" y="33"/>
                </a:cxn>
                <a:cxn ang="0">
                  <a:pos x="237" y="24"/>
                </a:cxn>
                <a:cxn ang="0">
                  <a:pos x="225" y="8"/>
                </a:cxn>
                <a:cxn ang="0">
                  <a:pos x="222" y="0"/>
                </a:cxn>
              </a:cxnLst>
              <a:rect l="0" t="0" r="r" b="b"/>
              <a:pathLst>
                <a:path w="418" h="117">
                  <a:moveTo>
                    <a:pt x="23" y="15"/>
                  </a:moveTo>
                  <a:lnTo>
                    <a:pt x="23" y="15"/>
                  </a:lnTo>
                  <a:lnTo>
                    <a:pt x="20" y="24"/>
                  </a:lnTo>
                  <a:lnTo>
                    <a:pt x="11" y="45"/>
                  </a:lnTo>
                  <a:lnTo>
                    <a:pt x="6" y="59"/>
                  </a:lnTo>
                  <a:lnTo>
                    <a:pt x="2" y="72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8" y="105"/>
                  </a:lnTo>
                  <a:lnTo>
                    <a:pt x="14" y="108"/>
                  </a:lnTo>
                  <a:lnTo>
                    <a:pt x="23" y="111"/>
                  </a:lnTo>
                  <a:lnTo>
                    <a:pt x="33" y="114"/>
                  </a:lnTo>
                  <a:lnTo>
                    <a:pt x="45" y="115"/>
                  </a:lnTo>
                  <a:lnTo>
                    <a:pt x="71" y="117"/>
                  </a:lnTo>
                  <a:lnTo>
                    <a:pt x="84" y="115"/>
                  </a:lnTo>
                  <a:lnTo>
                    <a:pt x="98" y="114"/>
                  </a:lnTo>
                  <a:lnTo>
                    <a:pt x="109" y="111"/>
                  </a:lnTo>
                  <a:lnTo>
                    <a:pt x="121" y="108"/>
                  </a:lnTo>
                  <a:lnTo>
                    <a:pt x="132" y="102"/>
                  </a:lnTo>
                  <a:lnTo>
                    <a:pt x="141" y="96"/>
                  </a:lnTo>
                  <a:lnTo>
                    <a:pt x="148" y="88"/>
                  </a:lnTo>
                  <a:lnTo>
                    <a:pt x="153" y="81"/>
                  </a:lnTo>
                  <a:lnTo>
                    <a:pt x="153" y="81"/>
                  </a:lnTo>
                  <a:lnTo>
                    <a:pt x="156" y="82"/>
                  </a:lnTo>
                  <a:lnTo>
                    <a:pt x="162" y="88"/>
                  </a:lnTo>
                  <a:lnTo>
                    <a:pt x="175" y="96"/>
                  </a:lnTo>
                  <a:lnTo>
                    <a:pt x="193" y="103"/>
                  </a:lnTo>
                  <a:lnTo>
                    <a:pt x="217" y="111"/>
                  </a:lnTo>
                  <a:lnTo>
                    <a:pt x="232" y="114"/>
                  </a:lnTo>
                  <a:lnTo>
                    <a:pt x="249" y="115"/>
                  </a:lnTo>
                  <a:lnTo>
                    <a:pt x="267" y="117"/>
                  </a:lnTo>
                  <a:lnTo>
                    <a:pt x="288" y="117"/>
                  </a:lnTo>
                  <a:lnTo>
                    <a:pt x="309" y="117"/>
                  </a:lnTo>
                  <a:lnTo>
                    <a:pt x="332" y="115"/>
                  </a:lnTo>
                  <a:lnTo>
                    <a:pt x="332" y="115"/>
                  </a:lnTo>
                  <a:lnTo>
                    <a:pt x="356" y="111"/>
                  </a:lnTo>
                  <a:lnTo>
                    <a:pt x="376" y="108"/>
                  </a:lnTo>
                  <a:lnTo>
                    <a:pt x="391" y="102"/>
                  </a:lnTo>
                  <a:lnTo>
                    <a:pt x="403" y="97"/>
                  </a:lnTo>
                  <a:lnTo>
                    <a:pt x="410" y="91"/>
                  </a:lnTo>
                  <a:lnTo>
                    <a:pt x="416" y="85"/>
                  </a:lnTo>
                  <a:lnTo>
                    <a:pt x="418" y="79"/>
                  </a:lnTo>
                  <a:lnTo>
                    <a:pt x="416" y="74"/>
                  </a:lnTo>
                  <a:lnTo>
                    <a:pt x="413" y="68"/>
                  </a:lnTo>
                  <a:lnTo>
                    <a:pt x="407" y="62"/>
                  </a:lnTo>
                  <a:lnTo>
                    <a:pt x="398" y="57"/>
                  </a:lnTo>
                  <a:lnTo>
                    <a:pt x="388" y="53"/>
                  </a:lnTo>
                  <a:lnTo>
                    <a:pt x="374" y="50"/>
                  </a:lnTo>
                  <a:lnTo>
                    <a:pt x="359" y="47"/>
                  </a:lnTo>
                  <a:lnTo>
                    <a:pt x="343" y="47"/>
                  </a:lnTo>
                  <a:lnTo>
                    <a:pt x="325" y="47"/>
                  </a:lnTo>
                  <a:lnTo>
                    <a:pt x="325" y="47"/>
                  </a:lnTo>
                  <a:lnTo>
                    <a:pt x="309" y="47"/>
                  </a:lnTo>
                  <a:lnTo>
                    <a:pt x="292" y="45"/>
                  </a:lnTo>
                  <a:lnTo>
                    <a:pt x="279" y="44"/>
                  </a:lnTo>
                  <a:lnTo>
                    <a:pt x="267" y="41"/>
                  </a:lnTo>
                  <a:lnTo>
                    <a:pt x="258" y="38"/>
                  </a:lnTo>
                  <a:lnTo>
                    <a:pt x="249" y="33"/>
                  </a:lnTo>
                  <a:lnTo>
                    <a:pt x="243" y="29"/>
                  </a:lnTo>
                  <a:lnTo>
                    <a:pt x="237" y="24"/>
                  </a:lnTo>
                  <a:lnTo>
                    <a:pt x="229" y="15"/>
                  </a:lnTo>
                  <a:lnTo>
                    <a:pt x="225" y="8"/>
                  </a:lnTo>
                  <a:lnTo>
                    <a:pt x="223" y="2"/>
                  </a:lnTo>
                  <a:lnTo>
                    <a:pt x="222" y="0"/>
                  </a:lnTo>
                  <a:lnTo>
                    <a:pt x="23" y="1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55"/>
            <p:cNvSpPr>
              <a:spLocks/>
            </p:cNvSpPr>
            <p:nvPr/>
          </p:nvSpPr>
          <p:spPr bwMode="auto">
            <a:xfrm>
              <a:off x="5353" y="1538"/>
              <a:ext cx="44" cy="176"/>
            </a:xfrm>
            <a:custGeom>
              <a:avLst/>
              <a:gdLst/>
              <a:ahLst/>
              <a:cxnLst>
                <a:cxn ang="0">
                  <a:pos x="13" y="200"/>
                </a:cxn>
                <a:cxn ang="0">
                  <a:pos x="13" y="200"/>
                </a:cxn>
                <a:cxn ang="0">
                  <a:pos x="16" y="135"/>
                </a:cxn>
                <a:cxn ang="0">
                  <a:pos x="18" y="81"/>
                </a:cxn>
                <a:cxn ang="0">
                  <a:pos x="16" y="57"/>
                </a:cxn>
                <a:cxn ang="0">
                  <a:pos x="13" y="39"/>
                </a:cxn>
                <a:cxn ang="0">
                  <a:pos x="13" y="39"/>
                </a:cxn>
                <a:cxn ang="0">
                  <a:pos x="12" y="24"/>
                </a:cxn>
                <a:cxn ang="0">
                  <a:pos x="13" y="13"/>
                </a:cxn>
                <a:cxn ang="0">
                  <a:pos x="16" y="6"/>
                </a:cxn>
                <a:cxn ang="0">
                  <a:pos x="21" y="1"/>
                </a:cxn>
                <a:cxn ang="0">
                  <a:pos x="25" y="0"/>
                </a:cxn>
                <a:cxn ang="0">
                  <a:pos x="28" y="0"/>
                </a:cxn>
                <a:cxn ang="0">
                  <a:pos x="33" y="1"/>
                </a:cxn>
                <a:cxn ang="0">
                  <a:pos x="34" y="4"/>
                </a:cxn>
                <a:cxn ang="0">
                  <a:pos x="34" y="4"/>
                </a:cxn>
                <a:cxn ang="0">
                  <a:pos x="37" y="7"/>
                </a:cxn>
                <a:cxn ang="0">
                  <a:pos x="39" y="9"/>
                </a:cxn>
                <a:cxn ang="0">
                  <a:pos x="45" y="13"/>
                </a:cxn>
                <a:cxn ang="0">
                  <a:pos x="51" y="21"/>
                </a:cxn>
                <a:cxn ang="0">
                  <a:pos x="54" y="25"/>
                </a:cxn>
                <a:cxn ang="0">
                  <a:pos x="57" y="33"/>
                </a:cxn>
                <a:cxn ang="0">
                  <a:pos x="57" y="33"/>
                </a:cxn>
                <a:cxn ang="0">
                  <a:pos x="63" y="64"/>
                </a:cxn>
                <a:cxn ang="0">
                  <a:pos x="70" y="114"/>
                </a:cxn>
                <a:cxn ang="0">
                  <a:pos x="76" y="162"/>
                </a:cxn>
                <a:cxn ang="0">
                  <a:pos x="79" y="190"/>
                </a:cxn>
                <a:cxn ang="0">
                  <a:pos x="79" y="190"/>
                </a:cxn>
                <a:cxn ang="0">
                  <a:pos x="81" y="206"/>
                </a:cxn>
                <a:cxn ang="0">
                  <a:pos x="85" y="235"/>
                </a:cxn>
                <a:cxn ang="0">
                  <a:pos x="87" y="248"/>
                </a:cxn>
                <a:cxn ang="0">
                  <a:pos x="88" y="263"/>
                </a:cxn>
                <a:cxn ang="0">
                  <a:pos x="87" y="275"/>
                </a:cxn>
                <a:cxn ang="0">
                  <a:pos x="85" y="284"/>
                </a:cxn>
                <a:cxn ang="0">
                  <a:pos x="85" y="284"/>
                </a:cxn>
                <a:cxn ang="0">
                  <a:pos x="79" y="293"/>
                </a:cxn>
                <a:cxn ang="0">
                  <a:pos x="70" y="304"/>
                </a:cxn>
                <a:cxn ang="0">
                  <a:pos x="49" y="326"/>
                </a:cxn>
                <a:cxn ang="0">
                  <a:pos x="22" y="352"/>
                </a:cxn>
                <a:cxn ang="0">
                  <a:pos x="0" y="262"/>
                </a:cxn>
                <a:cxn ang="0">
                  <a:pos x="0" y="262"/>
                </a:cxn>
                <a:cxn ang="0">
                  <a:pos x="3" y="259"/>
                </a:cxn>
                <a:cxn ang="0">
                  <a:pos x="6" y="254"/>
                </a:cxn>
                <a:cxn ang="0">
                  <a:pos x="9" y="248"/>
                </a:cxn>
                <a:cxn ang="0">
                  <a:pos x="12" y="239"/>
                </a:cxn>
                <a:cxn ang="0">
                  <a:pos x="15" y="229"/>
                </a:cxn>
                <a:cxn ang="0">
                  <a:pos x="15" y="215"/>
                </a:cxn>
                <a:cxn ang="0">
                  <a:pos x="13" y="200"/>
                </a:cxn>
                <a:cxn ang="0">
                  <a:pos x="13" y="200"/>
                </a:cxn>
              </a:cxnLst>
              <a:rect l="0" t="0" r="r" b="b"/>
              <a:pathLst>
                <a:path w="88" h="352">
                  <a:moveTo>
                    <a:pt x="13" y="200"/>
                  </a:moveTo>
                  <a:lnTo>
                    <a:pt x="13" y="200"/>
                  </a:lnTo>
                  <a:lnTo>
                    <a:pt x="16" y="135"/>
                  </a:lnTo>
                  <a:lnTo>
                    <a:pt x="18" y="81"/>
                  </a:lnTo>
                  <a:lnTo>
                    <a:pt x="16" y="57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2" y="24"/>
                  </a:lnTo>
                  <a:lnTo>
                    <a:pt x="13" y="13"/>
                  </a:lnTo>
                  <a:lnTo>
                    <a:pt x="16" y="6"/>
                  </a:lnTo>
                  <a:lnTo>
                    <a:pt x="21" y="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3" y="1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39" y="9"/>
                  </a:lnTo>
                  <a:lnTo>
                    <a:pt x="45" y="13"/>
                  </a:lnTo>
                  <a:lnTo>
                    <a:pt x="51" y="21"/>
                  </a:lnTo>
                  <a:lnTo>
                    <a:pt x="54" y="25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63" y="64"/>
                  </a:lnTo>
                  <a:lnTo>
                    <a:pt x="70" y="114"/>
                  </a:lnTo>
                  <a:lnTo>
                    <a:pt x="76" y="162"/>
                  </a:lnTo>
                  <a:lnTo>
                    <a:pt x="79" y="190"/>
                  </a:lnTo>
                  <a:lnTo>
                    <a:pt x="79" y="190"/>
                  </a:lnTo>
                  <a:lnTo>
                    <a:pt x="81" y="206"/>
                  </a:lnTo>
                  <a:lnTo>
                    <a:pt x="85" y="235"/>
                  </a:lnTo>
                  <a:lnTo>
                    <a:pt x="87" y="248"/>
                  </a:lnTo>
                  <a:lnTo>
                    <a:pt x="88" y="263"/>
                  </a:lnTo>
                  <a:lnTo>
                    <a:pt x="87" y="275"/>
                  </a:lnTo>
                  <a:lnTo>
                    <a:pt x="85" y="284"/>
                  </a:lnTo>
                  <a:lnTo>
                    <a:pt x="85" y="284"/>
                  </a:lnTo>
                  <a:lnTo>
                    <a:pt x="79" y="293"/>
                  </a:lnTo>
                  <a:lnTo>
                    <a:pt x="70" y="304"/>
                  </a:lnTo>
                  <a:lnTo>
                    <a:pt x="49" y="326"/>
                  </a:lnTo>
                  <a:lnTo>
                    <a:pt x="22" y="352"/>
                  </a:lnTo>
                  <a:lnTo>
                    <a:pt x="0" y="262"/>
                  </a:lnTo>
                  <a:lnTo>
                    <a:pt x="0" y="262"/>
                  </a:lnTo>
                  <a:lnTo>
                    <a:pt x="3" y="259"/>
                  </a:lnTo>
                  <a:lnTo>
                    <a:pt x="6" y="254"/>
                  </a:lnTo>
                  <a:lnTo>
                    <a:pt x="9" y="248"/>
                  </a:lnTo>
                  <a:lnTo>
                    <a:pt x="12" y="239"/>
                  </a:lnTo>
                  <a:lnTo>
                    <a:pt x="15" y="229"/>
                  </a:lnTo>
                  <a:lnTo>
                    <a:pt x="15" y="215"/>
                  </a:lnTo>
                  <a:lnTo>
                    <a:pt x="13" y="200"/>
                  </a:lnTo>
                  <a:lnTo>
                    <a:pt x="13" y="20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56"/>
            <p:cNvSpPr>
              <a:spLocks/>
            </p:cNvSpPr>
            <p:nvPr/>
          </p:nvSpPr>
          <p:spPr bwMode="auto">
            <a:xfrm>
              <a:off x="5324" y="1321"/>
              <a:ext cx="57" cy="160"/>
            </a:xfrm>
            <a:custGeom>
              <a:avLst/>
              <a:gdLst/>
              <a:ahLst/>
              <a:cxnLst>
                <a:cxn ang="0">
                  <a:pos x="108" y="286"/>
                </a:cxn>
                <a:cxn ang="0">
                  <a:pos x="108" y="286"/>
                </a:cxn>
                <a:cxn ang="0">
                  <a:pos x="109" y="283"/>
                </a:cxn>
                <a:cxn ang="0">
                  <a:pos x="111" y="279"/>
                </a:cxn>
                <a:cxn ang="0">
                  <a:pos x="112" y="264"/>
                </a:cxn>
                <a:cxn ang="0">
                  <a:pos x="112" y="243"/>
                </a:cxn>
                <a:cxn ang="0">
                  <a:pos x="111" y="220"/>
                </a:cxn>
                <a:cxn ang="0">
                  <a:pos x="108" y="175"/>
                </a:cxn>
                <a:cxn ang="0">
                  <a:pos x="105" y="145"/>
                </a:cxn>
                <a:cxn ang="0">
                  <a:pos x="105" y="145"/>
                </a:cxn>
                <a:cxn ang="0">
                  <a:pos x="103" y="122"/>
                </a:cxn>
                <a:cxn ang="0">
                  <a:pos x="100" y="89"/>
                </a:cxn>
                <a:cxn ang="0">
                  <a:pos x="94" y="54"/>
                </a:cxn>
                <a:cxn ang="0">
                  <a:pos x="90" y="27"/>
                </a:cxn>
                <a:cxn ang="0">
                  <a:pos x="90" y="27"/>
                </a:cxn>
                <a:cxn ang="0">
                  <a:pos x="87" y="18"/>
                </a:cxn>
                <a:cxn ang="0">
                  <a:pos x="84" y="11"/>
                </a:cxn>
                <a:cxn ang="0">
                  <a:pos x="79" y="6"/>
                </a:cxn>
                <a:cxn ang="0">
                  <a:pos x="75" y="3"/>
                </a:cxn>
                <a:cxn ang="0">
                  <a:pos x="67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6" y="51"/>
                </a:cxn>
                <a:cxn ang="0">
                  <a:pos x="67" y="93"/>
                </a:cxn>
                <a:cxn ang="0">
                  <a:pos x="67" y="126"/>
                </a:cxn>
                <a:cxn ang="0">
                  <a:pos x="67" y="126"/>
                </a:cxn>
                <a:cxn ang="0">
                  <a:pos x="66" y="140"/>
                </a:cxn>
                <a:cxn ang="0">
                  <a:pos x="63" y="154"/>
                </a:cxn>
                <a:cxn ang="0">
                  <a:pos x="58" y="171"/>
                </a:cxn>
                <a:cxn ang="0">
                  <a:pos x="54" y="186"/>
                </a:cxn>
                <a:cxn ang="0">
                  <a:pos x="48" y="201"/>
                </a:cxn>
                <a:cxn ang="0">
                  <a:pos x="40" y="213"/>
                </a:cxn>
                <a:cxn ang="0">
                  <a:pos x="34" y="222"/>
                </a:cxn>
                <a:cxn ang="0">
                  <a:pos x="30" y="225"/>
                </a:cxn>
                <a:cxn ang="0">
                  <a:pos x="27" y="225"/>
                </a:cxn>
                <a:cxn ang="0">
                  <a:pos x="27" y="225"/>
                </a:cxn>
                <a:cxn ang="0">
                  <a:pos x="21" y="228"/>
                </a:cxn>
                <a:cxn ang="0">
                  <a:pos x="15" y="234"/>
                </a:cxn>
                <a:cxn ang="0">
                  <a:pos x="10" y="241"/>
                </a:cxn>
                <a:cxn ang="0">
                  <a:pos x="6" y="249"/>
                </a:cxn>
                <a:cxn ang="0">
                  <a:pos x="1" y="262"/>
                </a:cxn>
                <a:cxn ang="0">
                  <a:pos x="0" y="268"/>
                </a:cxn>
                <a:cxn ang="0">
                  <a:pos x="0" y="268"/>
                </a:cxn>
                <a:cxn ang="0">
                  <a:pos x="1" y="273"/>
                </a:cxn>
                <a:cxn ang="0">
                  <a:pos x="4" y="283"/>
                </a:cxn>
                <a:cxn ang="0">
                  <a:pos x="10" y="297"/>
                </a:cxn>
                <a:cxn ang="0">
                  <a:pos x="13" y="303"/>
                </a:cxn>
                <a:cxn ang="0">
                  <a:pos x="19" y="310"/>
                </a:cxn>
                <a:cxn ang="0">
                  <a:pos x="25" y="315"/>
                </a:cxn>
                <a:cxn ang="0">
                  <a:pos x="33" y="319"/>
                </a:cxn>
                <a:cxn ang="0">
                  <a:pos x="42" y="321"/>
                </a:cxn>
                <a:cxn ang="0">
                  <a:pos x="52" y="321"/>
                </a:cxn>
                <a:cxn ang="0">
                  <a:pos x="63" y="318"/>
                </a:cxn>
                <a:cxn ang="0">
                  <a:pos x="76" y="310"/>
                </a:cxn>
                <a:cxn ang="0">
                  <a:pos x="91" y="301"/>
                </a:cxn>
                <a:cxn ang="0">
                  <a:pos x="108" y="286"/>
                </a:cxn>
                <a:cxn ang="0">
                  <a:pos x="108" y="286"/>
                </a:cxn>
              </a:cxnLst>
              <a:rect l="0" t="0" r="r" b="b"/>
              <a:pathLst>
                <a:path w="112" h="321">
                  <a:moveTo>
                    <a:pt x="108" y="286"/>
                  </a:moveTo>
                  <a:lnTo>
                    <a:pt x="108" y="286"/>
                  </a:lnTo>
                  <a:lnTo>
                    <a:pt x="109" y="283"/>
                  </a:lnTo>
                  <a:lnTo>
                    <a:pt x="111" y="279"/>
                  </a:lnTo>
                  <a:lnTo>
                    <a:pt x="112" y="264"/>
                  </a:lnTo>
                  <a:lnTo>
                    <a:pt x="112" y="243"/>
                  </a:lnTo>
                  <a:lnTo>
                    <a:pt x="111" y="220"/>
                  </a:lnTo>
                  <a:lnTo>
                    <a:pt x="108" y="175"/>
                  </a:lnTo>
                  <a:lnTo>
                    <a:pt x="105" y="145"/>
                  </a:lnTo>
                  <a:lnTo>
                    <a:pt x="105" y="145"/>
                  </a:lnTo>
                  <a:lnTo>
                    <a:pt x="103" y="122"/>
                  </a:lnTo>
                  <a:lnTo>
                    <a:pt x="100" y="89"/>
                  </a:lnTo>
                  <a:lnTo>
                    <a:pt x="94" y="54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87" y="18"/>
                  </a:lnTo>
                  <a:lnTo>
                    <a:pt x="84" y="11"/>
                  </a:lnTo>
                  <a:lnTo>
                    <a:pt x="79" y="6"/>
                  </a:lnTo>
                  <a:lnTo>
                    <a:pt x="75" y="3"/>
                  </a:lnTo>
                  <a:lnTo>
                    <a:pt x="67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6" y="51"/>
                  </a:lnTo>
                  <a:lnTo>
                    <a:pt x="67" y="93"/>
                  </a:lnTo>
                  <a:lnTo>
                    <a:pt x="67" y="126"/>
                  </a:lnTo>
                  <a:lnTo>
                    <a:pt x="67" y="126"/>
                  </a:lnTo>
                  <a:lnTo>
                    <a:pt x="66" y="140"/>
                  </a:lnTo>
                  <a:lnTo>
                    <a:pt x="63" y="154"/>
                  </a:lnTo>
                  <a:lnTo>
                    <a:pt x="58" y="171"/>
                  </a:lnTo>
                  <a:lnTo>
                    <a:pt x="54" y="186"/>
                  </a:lnTo>
                  <a:lnTo>
                    <a:pt x="48" y="201"/>
                  </a:lnTo>
                  <a:lnTo>
                    <a:pt x="40" y="213"/>
                  </a:lnTo>
                  <a:lnTo>
                    <a:pt x="34" y="222"/>
                  </a:lnTo>
                  <a:lnTo>
                    <a:pt x="30" y="225"/>
                  </a:lnTo>
                  <a:lnTo>
                    <a:pt x="27" y="225"/>
                  </a:lnTo>
                  <a:lnTo>
                    <a:pt x="27" y="225"/>
                  </a:lnTo>
                  <a:lnTo>
                    <a:pt x="21" y="228"/>
                  </a:lnTo>
                  <a:lnTo>
                    <a:pt x="15" y="234"/>
                  </a:lnTo>
                  <a:lnTo>
                    <a:pt x="10" y="241"/>
                  </a:lnTo>
                  <a:lnTo>
                    <a:pt x="6" y="249"/>
                  </a:lnTo>
                  <a:lnTo>
                    <a:pt x="1" y="262"/>
                  </a:lnTo>
                  <a:lnTo>
                    <a:pt x="0" y="268"/>
                  </a:lnTo>
                  <a:lnTo>
                    <a:pt x="0" y="268"/>
                  </a:lnTo>
                  <a:lnTo>
                    <a:pt x="1" y="273"/>
                  </a:lnTo>
                  <a:lnTo>
                    <a:pt x="4" y="283"/>
                  </a:lnTo>
                  <a:lnTo>
                    <a:pt x="10" y="297"/>
                  </a:lnTo>
                  <a:lnTo>
                    <a:pt x="13" y="303"/>
                  </a:lnTo>
                  <a:lnTo>
                    <a:pt x="19" y="310"/>
                  </a:lnTo>
                  <a:lnTo>
                    <a:pt x="25" y="315"/>
                  </a:lnTo>
                  <a:lnTo>
                    <a:pt x="33" y="319"/>
                  </a:lnTo>
                  <a:lnTo>
                    <a:pt x="42" y="321"/>
                  </a:lnTo>
                  <a:lnTo>
                    <a:pt x="52" y="321"/>
                  </a:lnTo>
                  <a:lnTo>
                    <a:pt x="63" y="318"/>
                  </a:lnTo>
                  <a:lnTo>
                    <a:pt x="76" y="310"/>
                  </a:lnTo>
                  <a:lnTo>
                    <a:pt x="91" y="301"/>
                  </a:lnTo>
                  <a:lnTo>
                    <a:pt x="108" y="286"/>
                  </a:lnTo>
                  <a:lnTo>
                    <a:pt x="108" y="286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57"/>
            <p:cNvSpPr>
              <a:spLocks/>
            </p:cNvSpPr>
            <p:nvPr/>
          </p:nvSpPr>
          <p:spPr bwMode="auto">
            <a:xfrm>
              <a:off x="5114" y="1617"/>
              <a:ext cx="47" cy="404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42" y="211"/>
                </a:cxn>
                <a:cxn ang="0">
                  <a:pos x="56" y="361"/>
                </a:cxn>
                <a:cxn ang="0">
                  <a:pos x="62" y="413"/>
                </a:cxn>
                <a:cxn ang="0">
                  <a:pos x="65" y="440"/>
                </a:cxn>
                <a:cxn ang="0">
                  <a:pos x="65" y="440"/>
                </a:cxn>
                <a:cxn ang="0">
                  <a:pos x="68" y="461"/>
                </a:cxn>
                <a:cxn ang="0">
                  <a:pos x="72" y="503"/>
                </a:cxn>
                <a:cxn ang="0">
                  <a:pos x="83" y="621"/>
                </a:cxn>
                <a:cxn ang="0">
                  <a:pos x="92" y="740"/>
                </a:cxn>
                <a:cxn ang="0">
                  <a:pos x="93" y="783"/>
                </a:cxn>
                <a:cxn ang="0">
                  <a:pos x="95" y="805"/>
                </a:cxn>
                <a:cxn ang="0">
                  <a:pos x="95" y="805"/>
                </a:cxn>
                <a:cxn ang="0">
                  <a:pos x="93" y="808"/>
                </a:cxn>
                <a:cxn ang="0">
                  <a:pos x="92" y="807"/>
                </a:cxn>
                <a:cxn ang="0">
                  <a:pos x="86" y="792"/>
                </a:cxn>
                <a:cxn ang="0">
                  <a:pos x="69" y="735"/>
                </a:cxn>
                <a:cxn ang="0">
                  <a:pos x="47" y="644"/>
                </a:cxn>
                <a:cxn ang="0">
                  <a:pos x="47" y="644"/>
                </a:cxn>
                <a:cxn ang="0">
                  <a:pos x="45" y="575"/>
                </a:cxn>
                <a:cxn ang="0">
                  <a:pos x="39" y="413"/>
                </a:cxn>
                <a:cxn ang="0">
                  <a:pos x="35" y="317"/>
                </a:cxn>
                <a:cxn ang="0">
                  <a:pos x="29" y="225"/>
                </a:cxn>
                <a:cxn ang="0">
                  <a:pos x="21" y="141"/>
                </a:cxn>
                <a:cxn ang="0">
                  <a:pos x="17" y="105"/>
                </a:cxn>
                <a:cxn ang="0">
                  <a:pos x="12" y="75"/>
                </a:cxn>
                <a:cxn ang="0">
                  <a:pos x="0" y="51"/>
                </a:cxn>
                <a:cxn ang="0">
                  <a:pos x="23" y="0"/>
                </a:cxn>
              </a:cxnLst>
              <a:rect l="0" t="0" r="r" b="b"/>
              <a:pathLst>
                <a:path w="95" h="808">
                  <a:moveTo>
                    <a:pt x="23" y="0"/>
                  </a:moveTo>
                  <a:lnTo>
                    <a:pt x="23" y="0"/>
                  </a:lnTo>
                  <a:lnTo>
                    <a:pt x="42" y="211"/>
                  </a:lnTo>
                  <a:lnTo>
                    <a:pt x="56" y="361"/>
                  </a:lnTo>
                  <a:lnTo>
                    <a:pt x="62" y="413"/>
                  </a:lnTo>
                  <a:lnTo>
                    <a:pt x="65" y="440"/>
                  </a:lnTo>
                  <a:lnTo>
                    <a:pt x="65" y="440"/>
                  </a:lnTo>
                  <a:lnTo>
                    <a:pt x="68" y="461"/>
                  </a:lnTo>
                  <a:lnTo>
                    <a:pt x="72" y="503"/>
                  </a:lnTo>
                  <a:lnTo>
                    <a:pt x="83" y="621"/>
                  </a:lnTo>
                  <a:lnTo>
                    <a:pt x="92" y="740"/>
                  </a:lnTo>
                  <a:lnTo>
                    <a:pt x="93" y="783"/>
                  </a:lnTo>
                  <a:lnTo>
                    <a:pt x="95" y="805"/>
                  </a:lnTo>
                  <a:lnTo>
                    <a:pt x="95" y="805"/>
                  </a:lnTo>
                  <a:lnTo>
                    <a:pt x="93" y="808"/>
                  </a:lnTo>
                  <a:lnTo>
                    <a:pt x="92" y="807"/>
                  </a:lnTo>
                  <a:lnTo>
                    <a:pt x="86" y="792"/>
                  </a:lnTo>
                  <a:lnTo>
                    <a:pt x="69" y="735"/>
                  </a:lnTo>
                  <a:lnTo>
                    <a:pt x="47" y="644"/>
                  </a:lnTo>
                  <a:lnTo>
                    <a:pt x="47" y="644"/>
                  </a:lnTo>
                  <a:lnTo>
                    <a:pt x="45" y="575"/>
                  </a:lnTo>
                  <a:lnTo>
                    <a:pt x="39" y="413"/>
                  </a:lnTo>
                  <a:lnTo>
                    <a:pt x="35" y="317"/>
                  </a:lnTo>
                  <a:lnTo>
                    <a:pt x="29" y="225"/>
                  </a:lnTo>
                  <a:lnTo>
                    <a:pt x="21" y="141"/>
                  </a:lnTo>
                  <a:lnTo>
                    <a:pt x="17" y="105"/>
                  </a:lnTo>
                  <a:lnTo>
                    <a:pt x="12" y="75"/>
                  </a:lnTo>
                  <a:lnTo>
                    <a:pt x="0" y="5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58"/>
            <p:cNvSpPr>
              <a:spLocks/>
            </p:cNvSpPr>
            <p:nvPr/>
          </p:nvSpPr>
          <p:spPr bwMode="auto">
            <a:xfrm>
              <a:off x="4826" y="1443"/>
              <a:ext cx="555" cy="455"/>
            </a:xfrm>
            <a:custGeom>
              <a:avLst/>
              <a:gdLst/>
              <a:ahLst/>
              <a:cxnLst>
                <a:cxn ang="0">
                  <a:pos x="0" y="723"/>
                </a:cxn>
                <a:cxn ang="0">
                  <a:pos x="12" y="678"/>
                </a:cxn>
                <a:cxn ang="0">
                  <a:pos x="32" y="614"/>
                </a:cxn>
                <a:cxn ang="0">
                  <a:pos x="47" y="583"/>
                </a:cxn>
                <a:cxn ang="0">
                  <a:pos x="93" y="517"/>
                </a:cxn>
                <a:cxn ang="0">
                  <a:pos x="154" y="361"/>
                </a:cxn>
                <a:cxn ang="0">
                  <a:pos x="207" y="279"/>
                </a:cxn>
                <a:cxn ang="0">
                  <a:pos x="296" y="211"/>
                </a:cxn>
                <a:cxn ang="0">
                  <a:pos x="371" y="171"/>
                </a:cxn>
                <a:cxn ang="0">
                  <a:pos x="479" y="138"/>
                </a:cxn>
                <a:cxn ang="0">
                  <a:pos x="557" y="282"/>
                </a:cxn>
                <a:cxn ang="0">
                  <a:pos x="606" y="286"/>
                </a:cxn>
                <a:cxn ang="0">
                  <a:pos x="641" y="189"/>
                </a:cxn>
                <a:cxn ang="0">
                  <a:pos x="702" y="151"/>
                </a:cxn>
                <a:cxn ang="0">
                  <a:pos x="760" y="135"/>
                </a:cxn>
                <a:cxn ang="0">
                  <a:pos x="853" y="98"/>
                </a:cxn>
                <a:cxn ang="0">
                  <a:pos x="883" y="83"/>
                </a:cxn>
                <a:cxn ang="0">
                  <a:pos x="903" y="65"/>
                </a:cxn>
                <a:cxn ang="0">
                  <a:pos x="925" y="45"/>
                </a:cxn>
                <a:cxn ang="0">
                  <a:pos x="976" y="44"/>
                </a:cxn>
                <a:cxn ang="0">
                  <a:pos x="994" y="26"/>
                </a:cxn>
                <a:cxn ang="0">
                  <a:pos x="1003" y="17"/>
                </a:cxn>
                <a:cxn ang="0">
                  <a:pos x="1022" y="54"/>
                </a:cxn>
                <a:cxn ang="0">
                  <a:pos x="1058" y="62"/>
                </a:cxn>
                <a:cxn ang="0">
                  <a:pos x="1106" y="24"/>
                </a:cxn>
                <a:cxn ang="0">
                  <a:pos x="1105" y="42"/>
                </a:cxn>
                <a:cxn ang="0">
                  <a:pos x="1081" y="93"/>
                </a:cxn>
                <a:cxn ang="0">
                  <a:pos x="1081" y="138"/>
                </a:cxn>
                <a:cxn ang="0">
                  <a:pos x="1055" y="160"/>
                </a:cxn>
                <a:cxn ang="0">
                  <a:pos x="1010" y="201"/>
                </a:cxn>
                <a:cxn ang="0">
                  <a:pos x="964" y="262"/>
                </a:cxn>
                <a:cxn ang="0">
                  <a:pos x="892" y="312"/>
                </a:cxn>
                <a:cxn ang="0">
                  <a:pos x="870" y="319"/>
                </a:cxn>
                <a:cxn ang="0">
                  <a:pos x="838" y="349"/>
                </a:cxn>
                <a:cxn ang="0">
                  <a:pos x="713" y="392"/>
                </a:cxn>
                <a:cxn ang="0">
                  <a:pos x="644" y="473"/>
                </a:cxn>
                <a:cxn ang="0">
                  <a:pos x="692" y="502"/>
                </a:cxn>
                <a:cxn ang="0">
                  <a:pos x="777" y="506"/>
                </a:cxn>
                <a:cxn ang="0">
                  <a:pos x="873" y="496"/>
                </a:cxn>
                <a:cxn ang="0">
                  <a:pos x="907" y="484"/>
                </a:cxn>
                <a:cxn ang="0">
                  <a:pos x="952" y="478"/>
                </a:cxn>
                <a:cxn ang="0">
                  <a:pos x="1054" y="454"/>
                </a:cxn>
                <a:cxn ang="0">
                  <a:pos x="1079" y="533"/>
                </a:cxn>
                <a:cxn ang="0">
                  <a:pos x="1093" y="556"/>
                </a:cxn>
                <a:cxn ang="0">
                  <a:pos x="1076" y="575"/>
                </a:cxn>
                <a:cxn ang="0">
                  <a:pos x="1013" y="599"/>
                </a:cxn>
                <a:cxn ang="0">
                  <a:pos x="811" y="689"/>
                </a:cxn>
                <a:cxn ang="0">
                  <a:pos x="668" y="728"/>
                </a:cxn>
                <a:cxn ang="0">
                  <a:pos x="515" y="726"/>
                </a:cxn>
                <a:cxn ang="0">
                  <a:pos x="500" y="734"/>
                </a:cxn>
                <a:cxn ang="0">
                  <a:pos x="479" y="785"/>
                </a:cxn>
                <a:cxn ang="0">
                  <a:pos x="322" y="889"/>
                </a:cxn>
                <a:cxn ang="0">
                  <a:pos x="66" y="803"/>
                </a:cxn>
              </a:cxnLst>
              <a:rect l="0" t="0" r="r" b="b"/>
              <a:pathLst>
                <a:path w="1111" h="912">
                  <a:moveTo>
                    <a:pt x="5" y="774"/>
                  </a:moveTo>
                  <a:lnTo>
                    <a:pt x="5" y="774"/>
                  </a:lnTo>
                  <a:lnTo>
                    <a:pt x="3" y="764"/>
                  </a:lnTo>
                  <a:lnTo>
                    <a:pt x="0" y="738"/>
                  </a:lnTo>
                  <a:lnTo>
                    <a:pt x="0" y="723"/>
                  </a:lnTo>
                  <a:lnTo>
                    <a:pt x="2" y="707"/>
                  </a:lnTo>
                  <a:lnTo>
                    <a:pt x="6" y="692"/>
                  </a:lnTo>
                  <a:lnTo>
                    <a:pt x="9" y="684"/>
                  </a:lnTo>
                  <a:lnTo>
                    <a:pt x="12" y="678"/>
                  </a:lnTo>
                  <a:lnTo>
                    <a:pt x="12" y="678"/>
                  </a:lnTo>
                  <a:lnTo>
                    <a:pt x="20" y="665"/>
                  </a:lnTo>
                  <a:lnTo>
                    <a:pt x="24" y="654"/>
                  </a:lnTo>
                  <a:lnTo>
                    <a:pt x="27" y="642"/>
                  </a:lnTo>
                  <a:lnTo>
                    <a:pt x="29" y="632"/>
                  </a:lnTo>
                  <a:lnTo>
                    <a:pt x="32" y="614"/>
                  </a:lnTo>
                  <a:lnTo>
                    <a:pt x="35" y="605"/>
                  </a:lnTo>
                  <a:lnTo>
                    <a:pt x="38" y="598"/>
                  </a:lnTo>
                  <a:lnTo>
                    <a:pt x="38" y="598"/>
                  </a:lnTo>
                  <a:lnTo>
                    <a:pt x="42" y="590"/>
                  </a:lnTo>
                  <a:lnTo>
                    <a:pt x="47" y="583"/>
                  </a:lnTo>
                  <a:lnTo>
                    <a:pt x="62" y="568"/>
                  </a:lnTo>
                  <a:lnTo>
                    <a:pt x="69" y="559"/>
                  </a:lnTo>
                  <a:lnTo>
                    <a:pt x="76" y="548"/>
                  </a:lnTo>
                  <a:lnTo>
                    <a:pt x="85" y="535"/>
                  </a:lnTo>
                  <a:lnTo>
                    <a:pt x="93" y="517"/>
                  </a:lnTo>
                  <a:lnTo>
                    <a:pt x="93" y="517"/>
                  </a:lnTo>
                  <a:lnTo>
                    <a:pt x="112" y="466"/>
                  </a:lnTo>
                  <a:lnTo>
                    <a:pt x="124" y="431"/>
                  </a:lnTo>
                  <a:lnTo>
                    <a:pt x="139" y="395"/>
                  </a:lnTo>
                  <a:lnTo>
                    <a:pt x="154" y="361"/>
                  </a:lnTo>
                  <a:lnTo>
                    <a:pt x="172" y="328"/>
                  </a:lnTo>
                  <a:lnTo>
                    <a:pt x="181" y="313"/>
                  </a:lnTo>
                  <a:lnTo>
                    <a:pt x="189" y="300"/>
                  </a:lnTo>
                  <a:lnTo>
                    <a:pt x="198" y="288"/>
                  </a:lnTo>
                  <a:lnTo>
                    <a:pt x="207" y="279"/>
                  </a:lnTo>
                  <a:lnTo>
                    <a:pt x="207" y="279"/>
                  </a:lnTo>
                  <a:lnTo>
                    <a:pt x="226" y="261"/>
                  </a:lnTo>
                  <a:lnTo>
                    <a:pt x="249" y="244"/>
                  </a:lnTo>
                  <a:lnTo>
                    <a:pt x="273" y="226"/>
                  </a:lnTo>
                  <a:lnTo>
                    <a:pt x="296" y="211"/>
                  </a:lnTo>
                  <a:lnTo>
                    <a:pt x="319" y="198"/>
                  </a:lnTo>
                  <a:lnTo>
                    <a:pt x="340" y="186"/>
                  </a:lnTo>
                  <a:lnTo>
                    <a:pt x="358" y="177"/>
                  </a:lnTo>
                  <a:lnTo>
                    <a:pt x="371" y="171"/>
                  </a:lnTo>
                  <a:lnTo>
                    <a:pt x="371" y="171"/>
                  </a:lnTo>
                  <a:lnTo>
                    <a:pt x="433" y="147"/>
                  </a:lnTo>
                  <a:lnTo>
                    <a:pt x="461" y="137"/>
                  </a:lnTo>
                  <a:lnTo>
                    <a:pt x="475" y="132"/>
                  </a:lnTo>
                  <a:lnTo>
                    <a:pt x="475" y="132"/>
                  </a:lnTo>
                  <a:lnTo>
                    <a:pt x="479" y="138"/>
                  </a:lnTo>
                  <a:lnTo>
                    <a:pt x="485" y="153"/>
                  </a:lnTo>
                  <a:lnTo>
                    <a:pt x="507" y="199"/>
                  </a:lnTo>
                  <a:lnTo>
                    <a:pt x="522" y="228"/>
                  </a:lnTo>
                  <a:lnTo>
                    <a:pt x="539" y="256"/>
                  </a:lnTo>
                  <a:lnTo>
                    <a:pt x="557" y="282"/>
                  </a:lnTo>
                  <a:lnTo>
                    <a:pt x="567" y="294"/>
                  </a:lnTo>
                  <a:lnTo>
                    <a:pt x="578" y="303"/>
                  </a:lnTo>
                  <a:lnTo>
                    <a:pt x="600" y="297"/>
                  </a:lnTo>
                  <a:lnTo>
                    <a:pt x="600" y="297"/>
                  </a:lnTo>
                  <a:lnTo>
                    <a:pt x="606" y="286"/>
                  </a:lnTo>
                  <a:lnTo>
                    <a:pt x="618" y="261"/>
                  </a:lnTo>
                  <a:lnTo>
                    <a:pt x="626" y="243"/>
                  </a:lnTo>
                  <a:lnTo>
                    <a:pt x="632" y="225"/>
                  </a:lnTo>
                  <a:lnTo>
                    <a:pt x="638" y="207"/>
                  </a:lnTo>
                  <a:lnTo>
                    <a:pt x="641" y="189"/>
                  </a:lnTo>
                  <a:lnTo>
                    <a:pt x="641" y="189"/>
                  </a:lnTo>
                  <a:lnTo>
                    <a:pt x="651" y="181"/>
                  </a:lnTo>
                  <a:lnTo>
                    <a:pt x="674" y="166"/>
                  </a:lnTo>
                  <a:lnTo>
                    <a:pt x="687" y="159"/>
                  </a:lnTo>
                  <a:lnTo>
                    <a:pt x="702" y="151"/>
                  </a:lnTo>
                  <a:lnTo>
                    <a:pt x="717" y="145"/>
                  </a:lnTo>
                  <a:lnTo>
                    <a:pt x="732" y="142"/>
                  </a:lnTo>
                  <a:lnTo>
                    <a:pt x="732" y="142"/>
                  </a:lnTo>
                  <a:lnTo>
                    <a:pt x="745" y="139"/>
                  </a:lnTo>
                  <a:lnTo>
                    <a:pt x="760" y="135"/>
                  </a:lnTo>
                  <a:lnTo>
                    <a:pt x="795" y="120"/>
                  </a:lnTo>
                  <a:lnTo>
                    <a:pt x="828" y="107"/>
                  </a:lnTo>
                  <a:lnTo>
                    <a:pt x="843" y="101"/>
                  </a:lnTo>
                  <a:lnTo>
                    <a:pt x="853" y="98"/>
                  </a:lnTo>
                  <a:lnTo>
                    <a:pt x="853" y="98"/>
                  </a:lnTo>
                  <a:lnTo>
                    <a:pt x="867" y="95"/>
                  </a:lnTo>
                  <a:lnTo>
                    <a:pt x="870" y="93"/>
                  </a:lnTo>
                  <a:lnTo>
                    <a:pt x="873" y="92"/>
                  </a:lnTo>
                  <a:lnTo>
                    <a:pt x="877" y="87"/>
                  </a:lnTo>
                  <a:lnTo>
                    <a:pt x="883" y="83"/>
                  </a:lnTo>
                  <a:lnTo>
                    <a:pt x="891" y="80"/>
                  </a:lnTo>
                  <a:lnTo>
                    <a:pt x="891" y="80"/>
                  </a:lnTo>
                  <a:lnTo>
                    <a:pt x="897" y="75"/>
                  </a:lnTo>
                  <a:lnTo>
                    <a:pt x="901" y="69"/>
                  </a:lnTo>
                  <a:lnTo>
                    <a:pt x="903" y="65"/>
                  </a:lnTo>
                  <a:lnTo>
                    <a:pt x="903" y="59"/>
                  </a:lnTo>
                  <a:lnTo>
                    <a:pt x="904" y="54"/>
                  </a:lnTo>
                  <a:lnTo>
                    <a:pt x="907" y="50"/>
                  </a:lnTo>
                  <a:lnTo>
                    <a:pt x="913" y="47"/>
                  </a:lnTo>
                  <a:lnTo>
                    <a:pt x="925" y="45"/>
                  </a:lnTo>
                  <a:lnTo>
                    <a:pt x="925" y="45"/>
                  </a:lnTo>
                  <a:lnTo>
                    <a:pt x="947" y="44"/>
                  </a:lnTo>
                  <a:lnTo>
                    <a:pt x="964" y="45"/>
                  </a:lnTo>
                  <a:lnTo>
                    <a:pt x="970" y="44"/>
                  </a:lnTo>
                  <a:lnTo>
                    <a:pt x="976" y="44"/>
                  </a:lnTo>
                  <a:lnTo>
                    <a:pt x="980" y="41"/>
                  </a:lnTo>
                  <a:lnTo>
                    <a:pt x="985" y="38"/>
                  </a:lnTo>
                  <a:lnTo>
                    <a:pt x="985" y="38"/>
                  </a:lnTo>
                  <a:lnTo>
                    <a:pt x="991" y="32"/>
                  </a:lnTo>
                  <a:lnTo>
                    <a:pt x="994" y="26"/>
                  </a:lnTo>
                  <a:lnTo>
                    <a:pt x="1000" y="14"/>
                  </a:lnTo>
                  <a:lnTo>
                    <a:pt x="1003" y="0"/>
                  </a:lnTo>
                  <a:lnTo>
                    <a:pt x="1003" y="0"/>
                  </a:lnTo>
                  <a:lnTo>
                    <a:pt x="1003" y="9"/>
                  </a:lnTo>
                  <a:lnTo>
                    <a:pt x="1003" y="17"/>
                  </a:lnTo>
                  <a:lnTo>
                    <a:pt x="1006" y="27"/>
                  </a:lnTo>
                  <a:lnTo>
                    <a:pt x="1009" y="38"/>
                  </a:lnTo>
                  <a:lnTo>
                    <a:pt x="1015" y="47"/>
                  </a:lnTo>
                  <a:lnTo>
                    <a:pt x="1018" y="51"/>
                  </a:lnTo>
                  <a:lnTo>
                    <a:pt x="1022" y="54"/>
                  </a:lnTo>
                  <a:lnTo>
                    <a:pt x="1027" y="57"/>
                  </a:lnTo>
                  <a:lnTo>
                    <a:pt x="1033" y="60"/>
                  </a:lnTo>
                  <a:lnTo>
                    <a:pt x="1033" y="60"/>
                  </a:lnTo>
                  <a:lnTo>
                    <a:pt x="1046" y="62"/>
                  </a:lnTo>
                  <a:lnTo>
                    <a:pt x="1058" y="62"/>
                  </a:lnTo>
                  <a:lnTo>
                    <a:pt x="1070" y="60"/>
                  </a:lnTo>
                  <a:lnTo>
                    <a:pt x="1082" y="54"/>
                  </a:lnTo>
                  <a:lnTo>
                    <a:pt x="1091" y="47"/>
                  </a:lnTo>
                  <a:lnTo>
                    <a:pt x="1100" y="36"/>
                  </a:lnTo>
                  <a:lnTo>
                    <a:pt x="1106" y="24"/>
                  </a:lnTo>
                  <a:lnTo>
                    <a:pt x="1111" y="8"/>
                  </a:lnTo>
                  <a:lnTo>
                    <a:pt x="1111" y="8"/>
                  </a:lnTo>
                  <a:lnTo>
                    <a:pt x="1109" y="15"/>
                  </a:lnTo>
                  <a:lnTo>
                    <a:pt x="1108" y="32"/>
                  </a:lnTo>
                  <a:lnTo>
                    <a:pt x="1105" y="42"/>
                  </a:lnTo>
                  <a:lnTo>
                    <a:pt x="1100" y="56"/>
                  </a:lnTo>
                  <a:lnTo>
                    <a:pt x="1094" y="68"/>
                  </a:lnTo>
                  <a:lnTo>
                    <a:pt x="1087" y="81"/>
                  </a:lnTo>
                  <a:lnTo>
                    <a:pt x="1087" y="81"/>
                  </a:lnTo>
                  <a:lnTo>
                    <a:pt x="1081" y="93"/>
                  </a:lnTo>
                  <a:lnTo>
                    <a:pt x="1076" y="104"/>
                  </a:lnTo>
                  <a:lnTo>
                    <a:pt x="1076" y="113"/>
                  </a:lnTo>
                  <a:lnTo>
                    <a:pt x="1076" y="120"/>
                  </a:lnTo>
                  <a:lnTo>
                    <a:pt x="1079" y="132"/>
                  </a:lnTo>
                  <a:lnTo>
                    <a:pt x="1081" y="138"/>
                  </a:lnTo>
                  <a:lnTo>
                    <a:pt x="1079" y="144"/>
                  </a:lnTo>
                  <a:lnTo>
                    <a:pt x="1079" y="144"/>
                  </a:lnTo>
                  <a:lnTo>
                    <a:pt x="1076" y="150"/>
                  </a:lnTo>
                  <a:lnTo>
                    <a:pt x="1070" y="153"/>
                  </a:lnTo>
                  <a:lnTo>
                    <a:pt x="1055" y="160"/>
                  </a:lnTo>
                  <a:lnTo>
                    <a:pt x="1039" y="168"/>
                  </a:lnTo>
                  <a:lnTo>
                    <a:pt x="1030" y="174"/>
                  </a:lnTo>
                  <a:lnTo>
                    <a:pt x="1024" y="180"/>
                  </a:lnTo>
                  <a:lnTo>
                    <a:pt x="1024" y="180"/>
                  </a:lnTo>
                  <a:lnTo>
                    <a:pt x="1010" y="201"/>
                  </a:lnTo>
                  <a:lnTo>
                    <a:pt x="995" y="226"/>
                  </a:lnTo>
                  <a:lnTo>
                    <a:pt x="979" y="250"/>
                  </a:lnTo>
                  <a:lnTo>
                    <a:pt x="971" y="258"/>
                  </a:lnTo>
                  <a:lnTo>
                    <a:pt x="964" y="262"/>
                  </a:lnTo>
                  <a:lnTo>
                    <a:pt x="964" y="262"/>
                  </a:lnTo>
                  <a:lnTo>
                    <a:pt x="956" y="268"/>
                  </a:lnTo>
                  <a:lnTo>
                    <a:pt x="946" y="276"/>
                  </a:lnTo>
                  <a:lnTo>
                    <a:pt x="921" y="295"/>
                  </a:lnTo>
                  <a:lnTo>
                    <a:pt x="906" y="304"/>
                  </a:lnTo>
                  <a:lnTo>
                    <a:pt x="892" y="312"/>
                  </a:lnTo>
                  <a:lnTo>
                    <a:pt x="880" y="315"/>
                  </a:lnTo>
                  <a:lnTo>
                    <a:pt x="876" y="316"/>
                  </a:lnTo>
                  <a:lnTo>
                    <a:pt x="871" y="315"/>
                  </a:lnTo>
                  <a:lnTo>
                    <a:pt x="871" y="315"/>
                  </a:lnTo>
                  <a:lnTo>
                    <a:pt x="870" y="319"/>
                  </a:lnTo>
                  <a:lnTo>
                    <a:pt x="865" y="328"/>
                  </a:lnTo>
                  <a:lnTo>
                    <a:pt x="861" y="334"/>
                  </a:lnTo>
                  <a:lnTo>
                    <a:pt x="855" y="340"/>
                  </a:lnTo>
                  <a:lnTo>
                    <a:pt x="847" y="345"/>
                  </a:lnTo>
                  <a:lnTo>
                    <a:pt x="838" y="349"/>
                  </a:lnTo>
                  <a:lnTo>
                    <a:pt x="838" y="349"/>
                  </a:lnTo>
                  <a:lnTo>
                    <a:pt x="786" y="366"/>
                  </a:lnTo>
                  <a:lnTo>
                    <a:pt x="733" y="383"/>
                  </a:lnTo>
                  <a:lnTo>
                    <a:pt x="733" y="383"/>
                  </a:lnTo>
                  <a:lnTo>
                    <a:pt x="713" y="392"/>
                  </a:lnTo>
                  <a:lnTo>
                    <a:pt x="693" y="401"/>
                  </a:lnTo>
                  <a:lnTo>
                    <a:pt x="674" y="413"/>
                  </a:lnTo>
                  <a:lnTo>
                    <a:pt x="638" y="467"/>
                  </a:lnTo>
                  <a:lnTo>
                    <a:pt x="638" y="467"/>
                  </a:lnTo>
                  <a:lnTo>
                    <a:pt x="644" y="473"/>
                  </a:lnTo>
                  <a:lnTo>
                    <a:pt x="657" y="485"/>
                  </a:lnTo>
                  <a:lnTo>
                    <a:pt x="666" y="491"/>
                  </a:lnTo>
                  <a:lnTo>
                    <a:pt x="675" y="496"/>
                  </a:lnTo>
                  <a:lnTo>
                    <a:pt x="683" y="500"/>
                  </a:lnTo>
                  <a:lnTo>
                    <a:pt x="692" y="502"/>
                  </a:lnTo>
                  <a:lnTo>
                    <a:pt x="692" y="502"/>
                  </a:lnTo>
                  <a:lnTo>
                    <a:pt x="729" y="503"/>
                  </a:lnTo>
                  <a:lnTo>
                    <a:pt x="768" y="506"/>
                  </a:lnTo>
                  <a:lnTo>
                    <a:pt x="768" y="506"/>
                  </a:lnTo>
                  <a:lnTo>
                    <a:pt x="777" y="506"/>
                  </a:lnTo>
                  <a:lnTo>
                    <a:pt x="790" y="505"/>
                  </a:lnTo>
                  <a:lnTo>
                    <a:pt x="822" y="500"/>
                  </a:lnTo>
                  <a:lnTo>
                    <a:pt x="853" y="497"/>
                  </a:lnTo>
                  <a:lnTo>
                    <a:pt x="865" y="496"/>
                  </a:lnTo>
                  <a:lnTo>
                    <a:pt x="873" y="496"/>
                  </a:lnTo>
                  <a:lnTo>
                    <a:pt x="873" y="496"/>
                  </a:lnTo>
                  <a:lnTo>
                    <a:pt x="879" y="496"/>
                  </a:lnTo>
                  <a:lnTo>
                    <a:pt x="885" y="494"/>
                  </a:lnTo>
                  <a:lnTo>
                    <a:pt x="898" y="487"/>
                  </a:lnTo>
                  <a:lnTo>
                    <a:pt x="907" y="484"/>
                  </a:lnTo>
                  <a:lnTo>
                    <a:pt x="916" y="481"/>
                  </a:lnTo>
                  <a:lnTo>
                    <a:pt x="927" y="479"/>
                  </a:lnTo>
                  <a:lnTo>
                    <a:pt x="938" y="479"/>
                  </a:lnTo>
                  <a:lnTo>
                    <a:pt x="938" y="479"/>
                  </a:lnTo>
                  <a:lnTo>
                    <a:pt x="952" y="478"/>
                  </a:lnTo>
                  <a:lnTo>
                    <a:pt x="968" y="476"/>
                  </a:lnTo>
                  <a:lnTo>
                    <a:pt x="1006" y="467"/>
                  </a:lnTo>
                  <a:lnTo>
                    <a:pt x="1039" y="458"/>
                  </a:lnTo>
                  <a:lnTo>
                    <a:pt x="1054" y="454"/>
                  </a:lnTo>
                  <a:lnTo>
                    <a:pt x="1054" y="454"/>
                  </a:lnTo>
                  <a:lnTo>
                    <a:pt x="1055" y="455"/>
                  </a:lnTo>
                  <a:lnTo>
                    <a:pt x="1057" y="457"/>
                  </a:lnTo>
                  <a:lnTo>
                    <a:pt x="1060" y="467"/>
                  </a:lnTo>
                  <a:lnTo>
                    <a:pt x="1069" y="499"/>
                  </a:lnTo>
                  <a:lnTo>
                    <a:pt x="1079" y="533"/>
                  </a:lnTo>
                  <a:lnTo>
                    <a:pt x="1085" y="545"/>
                  </a:lnTo>
                  <a:lnTo>
                    <a:pt x="1088" y="551"/>
                  </a:lnTo>
                  <a:lnTo>
                    <a:pt x="1091" y="554"/>
                  </a:lnTo>
                  <a:lnTo>
                    <a:pt x="1091" y="554"/>
                  </a:lnTo>
                  <a:lnTo>
                    <a:pt x="1093" y="556"/>
                  </a:lnTo>
                  <a:lnTo>
                    <a:pt x="1094" y="559"/>
                  </a:lnTo>
                  <a:lnTo>
                    <a:pt x="1093" y="560"/>
                  </a:lnTo>
                  <a:lnTo>
                    <a:pt x="1091" y="563"/>
                  </a:lnTo>
                  <a:lnTo>
                    <a:pt x="1085" y="569"/>
                  </a:lnTo>
                  <a:lnTo>
                    <a:pt x="1076" y="575"/>
                  </a:lnTo>
                  <a:lnTo>
                    <a:pt x="1066" y="581"/>
                  </a:lnTo>
                  <a:lnTo>
                    <a:pt x="1054" y="586"/>
                  </a:lnTo>
                  <a:lnTo>
                    <a:pt x="1030" y="593"/>
                  </a:lnTo>
                  <a:lnTo>
                    <a:pt x="1030" y="593"/>
                  </a:lnTo>
                  <a:lnTo>
                    <a:pt x="1013" y="599"/>
                  </a:lnTo>
                  <a:lnTo>
                    <a:pt x="988" y="611"/>
                  </a:lnTo>
                  <a:lnTo>
                    <a:pt x="921" y="642"/>
                  </a:lnTo>
                  <a:lnTo>
                    <a:pt x="883" y="659"/>
                  </a:lnTo>
                  <a:lnTo>
                    <a:pt x="846" y="675"/>
                  </a:lnTo>
                  <a:lnTo>
                    <a:pt x="811" y="689"/>
                  </a:lnTo>
                  <a:lnTo>
                    <a:pt x="781" y="699"/>
                  </a:lnTo>
                  <a:lnTo>
                    <a:pt x="781" y="699"/>
                  </a:lnTo>
                  <a:lnTo>
                    <a:pt x="727" y="714"/>
                  </a:lnTo>
                  <a:lnTo>
                    <a:pt x="699" y="722"/>
                  </a:lnTo>
                  <a:lnTo>
                    <a:pt x="668" y="728"/>
                  </a:lnTo>
                  <a:lnTo>
                    <a:pt x="635" y="731"/>
                  </a:lnTo>
                  <a:lnTo>
                    <a:pt x="599" y="734"/>
                  </a:lnTo>
                  <a:lnTo>
                    <a:pt x="560" y="731"/>
                  </a:lnTo>
                  <a:lnTo>
                    <a:pt x="537" y="729"/>
                  </a:lnTo>
                  <a:lnTo>
                    <a:pt x="515" y="726"/>
                  </a:lnTo>
                  <a:lnTo>
                    <a:pt x="515" y="726"/>
                  </a:lnTo>
                  <a:lnTo>
                    <a:pt x="512" y="725"/>
                  </a:lnTo>
                  <a:lnTo>
                    <a:pt x="507" y="728"/>
                  </a:lnTo>
                  <a:lnTo>
                    <a:pt x="503" y="729"/>
                  </a:lnTo>
                  <a:lnTo>
                    <a:pt x="500" y="734"/>
                  </a:lnTo>
                  <a:lnTo>
                    <a:pt x="497" y="740"/>
                  </a:lnTo>
                  <a:lnTo>
                    <a:pt x="494" y="749"/>
                  </a:lnTo>
                  <a:lnTo>
                    <a:pt x="494" y="749"/>
                  </a:lnTo>
                  <a:lnTo>
                    <a:pt x="490" y="764"/>
                  </a:lnTo>
                  <a:lnTo>
                    <a:pt x="479" y="785"/>
                  </a:lnTo>
                  <a:lnTo>
                    <a:pt x="451" y="840"/>
                  </a:lnTo>
                  <a:lnTo>
                    <a:pt x="410" y="912"/>
                  </a:lnTo>
                  <a:lnTo>
                    <a:pt x="410" y="912"/>
                  </a:lnTo>
                  <a:lnTo>
                    <a:pt x="368" y="901"/>
                  </a:lnTo>
                  <a:lnTo>
                    <a:pt x="322" y="889"/>
                  </a:lnTo>
                  <a:lnTo>
                    <a:pt x="264" y="873"/>
                  </a:lnTo>
                  <a:lnTo>
                    <a:pt x="199" y="854"/>
                  </a:lnTo>
                  <a:lnTo>
                    <a:pt x="132" y="830"/>
                  </a:lnTo>
                  <a:lnTo>
                    <a:pt x="97" y="816"/>
                  </a:lnTo>
                  <a:lnTo>
                    <a:pt x="66" y="803"/>
                  </a:lnTo>
                  <a:lnTo>
                    <a:pt x="35" y="789"/>
                  </a:lnTo>
                  <a:lnTo>
                    <a:pt x="5" y="774"/>
                  </a:lnTo>
                  <a:lnTo>
                    <a:pt x="5" y="774"/>
                  </a:lnTo>
                  <a:close/>
                </a:path>
              </a:pathLst>
            </a:custGeom>
            <a:solidFill>
              <a:srgbClr val="F2932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59"/>
            <p:cNvSpPr>
              <a:spLocks/>
            </p:cNvSpPr>
            <p:nvPr/>
          </p:nvSpPr>
          <p:spPr bwMode="auto">
            <a:xfrm>
              <a:off x="5114" y="1617"/>
              <a:ext cx="17" cy="4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0" y="51"/>
                </a:cxn>
                <a:cxn ang="0">
                  <a:pos x="0" y="51"/>
                </a:cxn>
                <a:cxn ang="0">
                  <a:pos x="8" y="69"/>
                </a:cxn>
                <a:cxn ang="0">
                  <a:pos x="12" y="84"/>
                </a:cxn>
                <a:cxn ang="0">
                  <a:pos x="14" y="90"/>
                </a:cxn>
                <a:cxn ang="0">
                  <a:pos x="14" y="93"/>
                </a:cxn>
                <a:cxn ang="0">
                  <a:pos x="14" y="93"/>
                </a:cxn>
                <a:cxn ang="0">
                  <a:pos x="14" y="96"/>
                </a:cxn>
                <a:cxn ang="0">
                  <a:pos x="15" y="96"/>
                </a:cxn>
                <a:cxn ang="0">
                  <a:pos x="23" y="96"/>
                </a:cxn>
                <a:cxn ang="0">
                  <a:pos x="33" y="91"/>
                </a:cxn>
                <a:cxn ang="0">
                  <a:pos x="23" y="0"/>
                </a:cxn>
              </a:cxnLst>
              <a:rect l="0" t="0" r="r" b="b"/>
              <a:pathLst>
                <a:path w="33" h="96">
                  <a:moveTo>
                    <a:pt x="23" y="0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8" y="69"/>
                  </a:lnTo>
                  <a:lnTo>
                    <a:pt x="12" y="84"/>
                  </a:lnTo>
                  <a:lnTo>
                    <a:pt x="14" y="90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14" y="96"/>
                  </a:lnTo>
                  <a:lnTo>
                    <a:pt x="15" y="96"/>
                  </a:lnTo>
                  <a:lnTo>
                    <a:pt x="23" y="96"/>
                  </a:lnTo>
                  <a:lnTo>
                    <a:pt x="33" y="9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 60"/>
            <p:cNvSpPr>
              <a:spLocks/>
            </p:cNvSpPr>
            <p:nvPr/>
          </p:nvSpPr>
          <p:spPr bwMode="auto">
            <a:xfrm>
              <a:off x="5066" y="1422"/>
              <a:ext cx="161" cy="180"/>
            </a:xfrm>
            <a:custGeom>
              <a:avLst/>
              <a:gdLst/>
              <a:ahLst/>
              <a:cxnLst>
                <a:cxn ang="0">
                  <a:pos x="323" y="74"/>
                </a:cxn>
                <a:cxn ang="0">
                  <a:pos x="316" y="125"/>
                </a:cxn>
                <a:cxn ang="0">
                  <a:pos x="307" y="164"/>
                </a:cxn>
                <a:cxn ang="0">
                  <a:pos x="299" y="184"/>
                </a:cxn>
                <a:cxn ang="0">
                  <a:pos x="296" y="187"/>
                </a:cxn>
                <a:cxn ang="0">
                  <a:pos x="289" y="205"/>
                </a:cxn>
                <a:cxn ang="0">
                  <a:pos x="281" y="241"/>
                </a:cxn>
                <a:cxn ang="0">
                  <a:pos x="272" y="270"/>
                </a:cxn>
                <a:cxn ang="0">
                  <a:pos x="263" y="283"/>
                </a:cxn>
                <a:cxn ang="0">
                  <a:pos x="222" y="343"/>
                </a:cxn>
                <a:cxn ang="0">
                  <a:pos x="210" y="352"/>
                </a:cxn>
                <a:cxn ang="0">
                  <a:pos x="207" y="354"/>
                </a:cxn>
                <a:cxn ang="0">
                  <a:pos x="190" y="354"/>
                </a:cxn>
                <a:cxn ang="0">
                  <a:pos x="141" y="348"/>
                </a:cxn>
                <a:cxn ang="0">
                  <a:pos x="114" y="349"/>
                </a:cxn>
                <a:cxn ang="0">
                  <a:pos x="94" y="354"/>
                </a:cxn>
                <a:cxn ang="0">
                  <a:pos x="85" y="358"/>
                </a:cxn>
                <a:cxn ang="0">
                  <a:pos x="76" y="361"/>
                </a:cxn>
                <a:cxn ang="0">
                  <a:pos x="67" y="358"/>
                </a:cxn>
                <a:cxn ang="0">
                  <a:pos x="48" y="342"/>
                </a:cxn>
                <a:cxn ang="0">
                  <a:pos x="28" y="310"/>
                </a:cxn>
                <a:cxn ang="0">
                  <a:pos x="14" y="270"/>
                </a:cxn>
                <a:cxn ang="0">
                  <a:pos x="3" y="222"/>
                </a:cxn>
                <a:cxn ang="0">
                  <a:pos x="0" y="173"/>
                </a:cxn>
                <a:cxn ang="0">
                  <a:pos x="6" y="122"/>
                </a:cxn>
                <a:cxn ang="0">
                  <a:pos x="20" y="86"/>
                </a:cxn>
                <a:cxn ang="0">
                  <a:pos x="24" y="75"/>
                </a:cxn>
                <a:cxn ang="0">
                  <a:pos x="39" y="56"/>
                </a:cxn>
                <a:cxn ang="0">
                  <a:pos x="54" y="38"/>
                </a:cxn>
                <a:cxn ang="0">
                  <a:pos x="72" y="24"/>
                </a:cxn>
                <a:cxn ang="0">
                  <a:pos x="112" y="8"/>
                </a:cxn>
                <a:cxn ang="0">
                  <a:pos x="157" y="0"/>
                </a:cxn>
                <a:cxn ang="0">
                  <a:pos x="201" y="3"/>
                </a:cxn>
                <a:cxn ang="0">
                  <a:pos x="244" y="15"/>
                </a:cxn>
                <a:cxn ang="0">
                  <a:pos x="281" y="35"/>
                </a:cxn>
                <a:cxn ang="0">
                  <a:pos x="311" y="59"/>
                </a:cxn>
                <a:cxn ang="0">
                  <a:pos x="323" y="74"/>
                </a:cxn>
              </a:cxnLst>
              <a:rect l="0" t="0" r="r" b="b"/>
              <a:pathLst>
                <a:path w="323" h="361">
                  <a:moveTo>
                    <a:pt x="323" y="74"/>
                  </a:moveTo>
                  <a:lnTo>
                    <a:pt x="323" y="74"/>
                  </a:lnTo>
                  <a:lnTo>
                    <a:pt x="320" y="89"/>
                  </a:lnTo>
                  <a:lnTo>
                    <a:pt x="316" y="125"/>
                  </a:lnTo>
                  <a:lnTo>
                    <a:pt x="311" y="144"/>
                  </a:lnTo>
                  <a:lnTo>
                    <a:pt x="307" y="164"/>
                  </a:lnTo>
                  <a:lnTo>
                    <a:pt x="302" y="179"/>
                  </a:lnTo>
                  <a:lnTo>
                    <a:pt x="299" y="184"/>
                  </a:lnTo>
                  <a:lnTo>
                    <a:pt x="296" y="187"/>
                  </a:lnTo>
                  <a:lnTo>
                    <a:pt x="296" y="187"/>
                  </a:lnTo>
                  <a:lnTo>
                    <a:pt x="292" y="195"/>
                  </a:lnTo>
                  <a:lnTo>
                    <a:pt x="289" y="205"/>
                  </a:lnTo>
                  <a:lnTo>
                    <a:pt x="284" y="229"/>
                  </a:lnTo>
                  <a:lnTo>
                    <a:pt x="281" y="241"/>
                  </a:lnTo>
                  <a:lnTo>
                    <a:pt x="278" y="256"/>
                  </a:lnTo>
                  <a:lnTo>
                    <a:pt x="272" y="270"/>
                  </a:lnTo>
                  <a:lnTo>
                    <a:pt x="263" y="283"/>
                  </a:lnTo>
                  <a:lnTo>
                    <a:pt x="263" y="283"/>
                  </a:lnTo>
                  <a:lnTo>
                    <a:pt x="232" y="328"/>
                  </a:lnTo>
                  <a:lnTo>
                    <a:pt x="222" y="343"/>
                  </a:lnTo>
                  <a:lnTo>
                    <a:pt x="216" y="348"/>
                  </a:lnTo>
                  <a:lnTo>
                    <a:pt x="210" y="352"/>
                  </a:lnTo>
                  <a:lnTo>
                    <a:pt x="210" y="352"/>
                  </a:lnTo>
                  <a:lnTo>
                    <a:pt x="207" y="354"/>
                  </a:lnTo>
                  <a:lnTo>
                    <a:pt x="202" y="355"/>
                  </a:lnTo>
                  <a:lnTo>
                    <a:pt x="190" y="354"/>
                  </a:lnTo>
                  <a:lnTo>
                    <a:pt x="160" y="349"/>
                  </a:lnTo>
                  <a:lnTo>
                    <a:pt x="141" y="348"/>
                  </a:lnTo>
                  <a:lnTo>
                    <a:pt x="123" y="348"/>
                  </a:lnTo>
                  <a:lnTo>
                    <a:pt x="114" y="349"/>
                  </a:lnTo>
                  <a:lnTo>
                    <a:pt x="103" y="351"/>
                  </a:lnTo>
                  <a:lnTo>
                    <a:pt x="94" y="354"/>
                  </a:lnTo>
                  <a:lnTo>
                    <a:pt x="85" y="358"/>
                  </a:lnTo>
                  <a:lnTo>
                    <a:pt x="85" y="358"/>
                  </a:lnTo>
                  <a:lnTo>
                    <a:pt x="81" y="360"/>
                  </a:lnTo>
                  <a:lnTo>
                    <a:pt x="76" y="361"/>
                  </a:lnTo>
                  <a:lnTo>
                    <a:pt x="72" y="360"/>
                  </a:lnTo>
                  <a:lnTo>
                    <a:pt x="67" y="358"/>
                  </a:lnTo>
                  <a:lnTo>
                    <a:pt x="57" y="352"/>
                  </a:lnTo>
                  <a:lnTo>
                    <a:pt x="48" y="342"/>
                  </a:lnTo>
                  <a:lnTo>
                    <a:pt x="37" y="327"/>
                  </a:lnTo>
                  <a:lnTo>
                    <a:pt x="28" y="310"/>
                  </a:lnTo>
                  <a:lnTo>
                    <a:pt x="21" y="291"/>
                  </a:lnTo>
                  <a:lnTo>
                    <a:pt x="14" y="270"/>
                  </a:lnTo>
                  <a:lnTo>
                    <a:pt x="8" y="247"/>
                  </a:lnTo>
                  <a:lnTo>
                    <a:pt x="3" y="222"/>
                  </a:lnTo>
                  <a:lnTo>
                    <a:pt x="0" y="198"/>
                  </a:lnTo>
                  <a:lnTo>
                    <a:pt x="0" y="173"/>
                  </a:lnTo>
                  <a:lnTo>
                    <a:pt x="2" y="147"/>
                  </a:lnTo>
                  <a:lnTo>
                    <a:pt x="6" y="122"/>
                  </a:lnTo>
                  <a:lnTo>
                    <a:pt x="14" y="98"/>
                  </a:lnTo>
                  <a:lnTo>
                    <a:pt x="20" y="86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31" y="65"/>
                  </a:lnTo>
                  <a:lnTo>
                    <a:pt x="39" y="56"/>
                  </a:lnTo>
                  <a:lnTo>
                    <a:pt x="46" y="47"/>
                  </a:lnTo>
                  <a:lnTo>
                    <a:pt x="54" y="38"/>
                  </a:lnTo>
                  <a:lnTo>
                    <a:pt x="63" y="32"/>
                  </a:lnTo>
                  <a:lnTo>
                    <a:pt x="72" y="24"/>
                  </a:lnTo>
                  <a:lnTo>
                    <a:pt x="91" y="15"/>
                  </a:lnTo>
                  <a:lnTo>
                    <a:pt x="112" y="8"/>
                  </a:lnTo>
                  <a:lnTo>
                    <a:pt x="135" y="3"/>
                  </a:lnTo>
                  <a:lnTo>
                    <a:pt x="157" y="0"/>
                  </a:lnTo>
                  <a:lnTo>
                    <a:pt x="178" y="0"/>
                  </a:lnTo>
                  <a:lnTo>
                    <a:pt x="201" y="3"/>
                  </a:lnTo>
                  <a:lnTo>
                    <a:pt x="223" y="9"/>
                  </a:lnTo>
                  <a:lnTo>
                    <a:pt x="244" y="15"/>
                  </a:lnTo>
                  <a:lnTo>
                    <a:pt x="263" y="24"/>
                  </a:lnTo>
                  <a:lnTo>
                    <a:pt x="281" y="35"/>
                  </a:lnTo>
                  <a:lnTo>
                    <a:pt x="298" y="47"/>
                  </a:lnTo>
                  <a:lnTo>
                    <a:pt x="311" y="59"/>
                  </a:lnTo>
                  <a:lnTo>
                    <a:pt x="323" y="74"/>
                  </a:lnTo>
                  <a:lnTo>
                    <a:pt x="323" y="7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 61"/>
            <p:cNvSpPr>
              <a:spLocks/>
            </p:cNvSpPr>
            <p:nvPr/>
          </p:nvSpPr>
          <p:spPr bwMode="auto">
            <a:xfrm>
              <a:off x="4574" y="1830"/>
              <a:ext cx="597" cy="790"/>
            </a:xfrm>
            <a:custGeom>
              <a:avLst/>
              <a:gdLst/>
              <a:ahLst/>
              <a:cxnLst>
                <a:cxn ang="0">
                  <a:pos x="480" y="44"/>
                </a:cxn>
                <a:cxn ang="0">
                  <a:pos x="414" y="177"/>
                </a:cxn>
                <a:cxn ang="0">
                  <a:pos x="378" y="361"/>
                </a:cxn>
                <a:cxn ang="0">
                  <a:pos x="353" y="514"/>
                </a:cxn>
                <a:cxn ang="0">
                  <a:pos x="302" y="692"/>
                </a:cxn>
                <a:cxn ang="0">
                  <a:pos x="269" y="803"/>
                </a:cxn>
                <a:cxn ang="0">
                  <a:pos x="251" y="858"/>
                </a:cxn>
                <a:cxn ang="0">
                  <a:pos x="181" y="964"/>
                </a:cxn>
                <a:cxn ang="0">
                  <a:pos x="105" y="1145"/>
                </a:cxn>
                <a:cxn ang="0">
                  <a:pos x="15" y="1404"/>
                </a:cxn>
                <a:cxn ang="0">
                  <a:pos x="0" y="1496"/>
                </a:cxn>
                <a:cxn ang="0">
                  <a:pos x="6" y="1569"/>
                </a:cxn>
                <a:cxn ang="0">
                  <a:pos x="27" y="1579"/>
                </a:cxn>
                <a:cxn ang="0">
                  <a:pos x="85" y="1567"/>
                </a:cxn>
                <a:cxn ang="0">
                  <a:pos x="169" y="1558"/>
                </a:cxn>
                <a:cxn ang="0">
                  <a:pos x="211" y="1576"/>
                </a:cxn>
                <a:cxn ang="0">
                  <a:pos x="372" y="1259"/>
                </a:cxn>
                <a:cxn ang="0">
                  <a:pos x="455" y="1088"/>
                </a:cxn>
                <a:cxn ang="0">
                  <a:pos x="612" y="803"/>
                </a:cxn>
                <a:cxn ang="0">
                  <a:pos x="754" y="632"/>
                </a:cxn>
                <a:cxn ang="0">
                  <a:pos x="784" y="677"/>
                </a:cxn>
                <a:cxn ang="0">
                  <a:pos x="890" y="871"/>
                </a:cxn>
                <a:cxn ang="0">
                  <a:pos x="910" y="918"/>
                </a:cxn>
                <a:cxn ang="0">
                  <a:pos x="907" y="948"/>
                </a:cxn>
                <a:cxn ang="0">
                  <a:pos x="881" y="990"/>
                </a:cxn>
                <a:cxn ang="0">
                  <a:pos x="880" y="1021"/>
                </a:cxn>
                <a:cxn ang="0">
                  <a:pos x="872" y="1075"/>
                </a:cxn>
                <a:cxn ang="0">
                  <a:pos x="845" y="1166"/>
                </a:cxn>
                <a:cxn ang="0">
                  <a:pos x="823" y="1219"/>
                </a:cxn>
                <a:cxn ang="0">
                  <a:pos x="772" y="1267"/>
                </a:cxn>
                <a:cxn ang="0">
                  <a:pos x="721" y="1386"/>
                </a:cxn>
                <a:cxn ang="0">
                  <a:pos x="700" y="1479"/>
                </a:cxn>
                <a:cxn ang="0">
                  <a:pos x="809" y="1509"/>
                </a:cxn>
                <a:cxn ang="0">
                  <a:pos x="934" y="1517"/>
                </a:cxn>
                <a:cxn ang="0">
                  <a:pos x="949" y="1506"/>
                </a:cxn>
                <a:cxn ang="0">
                  <a:pos x="956" y="1443"/>
                </a:cxn>
                <a:cxn ang="0">
                  <a:pos x="952" y="1380"/>
                </a:cxn>
                <a:cxn ang="0">
                  <a:pos x="1044" y="1252"/>
                </a:cxn>
                <a:cxn ang="0">
                  <a:pos x="1128" y="1057"/>
                </a:cxn>
                <a:cxn ang="0">
                  <a:pos x="1193" y="883"/>
                </a:cxn>
                <a:cxn ang="0">
                  <a:pos x="1188" y="831"/>
                </a:cxn>
                <a:cxn ang="0">
                  <a:pos x="1119" y="660"/>
                </a:cxn>
                <a:cxn ang="0">
                  <a:pos x="1089" y="587"/>
                </a:cxn>
                <a:cxn ang="0">
                  <a:pos x="1013" y="455"/>
                </a:cxn>
                <a:cxn ang="0">
                  <a:pos x="983" y="374"/>
                </a:cxn>
                <a:cxn ang="0">
                  <a:pos x="962" y="312"/>
                </a:cxn>
                <a:cxn ang="0">
                  <a:pos x="953" y="247"/>
                </a:cxn>
                <a:cxn ang="0">
                  <a:pos x="937" y="211"/>
                </a:cxn>
                <a:cxn ang="0">
                  <a:pos x="922" y="133"/>
                </a:cxn>
                <a:cxn ang="0">
                  <a:pos x="814" y="109"/>
                </a:cxn>
                <a:cxn ang="0">
                  <a:pos x="557" y="20"/>
                </a:cxn>
              </a:cxnLst>
              <a:rect l="0" t="0" r="r" b="b"/>
              <a:pathLst>
                <a:path w="1194" h="1579">
                  <a:moveTo>
                    <a:pt x="509" y="0"/>
                  </a:moveTo>
                  <a:lnTo>
                    <a:pt x="509" y="0"/>
                  </a:lnTo>
                  <a:lnTo>
                    <a:pt x="495" y="21"/>
                  </a:lnTo>
                  <a:lnTo>
                    <a:pt x="480" y="44"/>
                  </a:lnTo>
                  <a:lnTo>
                    <a:pt x="462" y="74"/>
                  </a:lnTo>
                  <a:lnTo>
                    <a:pt x="444" y="106"/>
                  </a:lnTo>
                  <a:lnTo>
                    <a:pt x="428" y="141"/>
                  </a:lnTo>
                  <a:lnTo>
                    <a:pt x="414" y="177"/>
                  </a:lnTo>
                  <a:lnTo>
                    <a:pt x="408" y="193"/>
                  </a:lnTo>
                  <a:lnTo>
                    <a:pt x="405" y="210"/>
                  </a:lnTo>
                  <a:lnTo>
                    <a:pt x="405" y="210"/>
                  </a:lnTo>
                  <a:lnTo>
                    <a:pt x="378" y="361"/>
                  </a:lnTo>
                  <a:lnTo>
                    <a:pt x="366" y="431"/>
                  </a:lnTo>
                  <a:lnTo>
                    <a:pt x="359" y="478"/>
                  </a:lnTo>
                  <a:lnTo>
                    <a:pt x="359" y="478"/>
                  </a:lnTo>
                  <a:lnTo>
                    <a:pt x="353" y="514"/>
                  </a:lnTo>
                  <a:lnTo>
                    <a:pt x="343" y="563"/>
                  </a:lnTo>
                  <a:lnTo>
                    <a:pt x="325" y="623"/>
                  </a:lnTo>
                  <a:lnTo>
                    <a:pt x="302" y="692"/>
                  </a:lnTo>
                  <a:lnTo>
                    <a:pt x="302" y="692"/>
                  </a:lnTo>
                  <a:lnTo>
                    <a:pt x="290" y="726"/>
                  </a:lnTo>
                  <a:lnTo>
                    <a:pt x="281" y="756"/>
                  </a:lnTo>
                  <a:lnTo>
                    <a:pt x="275" y="782"/>
                  </a:lnTo>
                  <a:lnTo>
                    <a:pt x="269" y="803"/>
                  </a:lnTo>
                  <a:lnTo>
                    <a:pt x="265" y="831"/>
                  </a:lnTo>
                  <a:lnTo>
                    <a:pt x="263" y="841"/>
                  </a:lnTo>
                  <a:lnTo>
                    <a:pt x="263" y="841"/>
                  </a:lnTo>
                  <a:lnTo>
                    <a:pt x="251" y="858"/>
                  </a:lnTo>
                  <a:lnTo>
                    <a:pt x="238" y="876"/>
                  </a:lnTo>
                  <a:lnTo>
                    <a:pt x="220" y="900"/>
                  </a:lnTo>
                  <a:lnTo>
                    <a:pt x="202" y="930"/>
                  </a:lnTo>
                  <a:lnTo>
                    <a:pt x="181" y="964"/>
                  </a:lnTo>
                  <a:lnTo>
                    <a:pt x="163" y="1000"/>
                  </a:lnTo>
                  <a:lnTo>
                    <a:pt x="145" y="1041"/>
                  </a:lnTo>
                  <a:lnTo>
                    <a:pt x="145" y="1041"/>
                  </a:lnTo>
                  <a:lnTo>
                    <a:pt x="105" y="1145"/>
                  </a:lnTo>
                  <a:lnTo>
                    <a:pt x="79" y="1210"/>
                  </a:lnTo>
                  <a:lnTo>
                    <a:pt x="55" y="1277"/>
                  </a:lnTo>
                  <a:lnTo>
                    <a:pt x="33" y="1343"/>
                  </a:lnTo>
                  <a:lnTo>
                    <a:pt x="15" y="1404"/>
                  </a:lnTo>
                  <a:lnTo>
                    <a:pt x="9" y="1431"/>
                  </a:lnTo>
                  <a:lnTo>
                    <a:pt x="3" y="1457"/>
                  </a:lnTo>
                  <a:lnTo>
                    <a:pt x="0" y="1478"/>
                  </a:lnTo>
                  <a:lnTo>
                    <a:pt x="0" y="1496"/>
                  </a:lnTo>
                  <a:lnTo>
                    <a:pt x="0" y="1496"/>
                  </a:lnTo>
                  <a:lnTo>
                    <a:pt x="3" y="1543"/>
                  </a:lnTo>
                  <a:lnTo>
                    <a:pt x="4" y="1558"/>
                  </a:lnTo>
                  <a:lnTo>
                    <a:pt x="6" y="1569"/>
                  </a:lnTo>
                  <a:lnTo>
                    <a:pt x="9" y="1575"/>
                  </a:lnTo>
                  <a:lnTo>
                    <a:pt x="13" y="1578"/>
                  </a:lnTo>
                  <a:lnTo>
                    <a:pt x="19" y="1579"/>
                  </a:lnTo>
                  <a:lnTo>
                    <a:pt x="27" y="1579"/>
                  </a:lnTo>
                  <a:lnTo>
                    <a:pt x="27" y="1579"/>
                  </a:lnTo>
                  <a:lnTo>
                    <a:pt x="40" y="1578"/>
                  </a:lnTo>
                  <a:lnTo>
                    <a:pt x="60" y="1573"/>
                  </a:lnTo>
                  <a:lnTo>
                    <a:pt x="85" y="1567"/>
                  </a:lnTo>
                  <a:lnTo>
                    <a:pt x="112" y="1561"/>
                  </a:lnTo>
                  <a:lnTo>
                    <a:pt x="142" y="1558"/>
                  </a:lnTo>
                  <a:lnTo>
                    <a:pt x="155" y="1558"/>
                  </a:lnTo>
                  <a:lnTo>
                    <a:pt x="169" y="1558"/>
                  </a:lnTo>
                  <a:lnTo>
                    <a:pt x="181" y="1560"/>
                  </a:lnTo>
                  <a:lnTo>
                    <a:pt x="193" y="1564"/>
                  </a:lnTo>
                  <a:lnTo>
                    <a:pt x="202" y="1569"/>
                  </a:lnTo>
                  <a:lnTo>
                    <a:pt x="211" y="1576"/>
                  </a:lnTo>
                  <a:lnTo>
                    <a:pt x="211" y="1576"/>
                  </a:lnTo>
                  <a:lnTo>
                    <a:pt x="236" y="1527"/>
                  </a:lnTo>
                  <a:lnTo>
                    <a:pt x="298" y="1409"/>
                  </a:lnTo>
                  <a:lnTo>
                    <a:pt x="372" y="1259"/>
                  </a:lnTo>
                  <a:lnTo>
                    <a:pt x="408" y="1186"/>
                  </a:lnTo>
                  <a:lnTo>
                    <a:pt x="440" y="1120"/>
                  </a:lnTo>
                  <a:lnTo>
                    <a:pt x="440" y="1120"/>
                  </a:lnTo>
                  <a:lnTo>
                    <a:pt x="455" y="1088"/>
                  </a:lnTo>
                  <a:lnTo>
                    <a:pt x="473" y="1053"/>
                  </a:lnTo>
                  <a:lnTo>
                    <a:pt x="516" y="972"/>
                  </a:lnTo>
                  <a:lnTo>
                    <a:pt x="564" y="886"/>
                  </a:lnTo>
                  <a:lnTo>
                    <a:pt x="612" y="803"/>
                  </a:lnTo>
                  <a:lnTo>
                    <a:pt x="696" y="662"/>
                  </a:lnTo>
                  <a:lnTo>
                    <a:pt x="730" y="603"/>
                  </a:lnTo>
                  <a:lnTo>
                    <a:pt x="730" y="603"/>
                  </a:lnTo>
                  <a:lnTo>
                    <a:pt x="754" y="632"/>
                  </a:lnTo>
                  <a:lnTo>
                    <a:pt x="772" y="656"/>
                  </a:lnTo>
                  <a:lnTo>
                    <a:pt x="780" y="666"/>
                  </a:lnTo>
                  <a:lnTo>
                    <a:pt x="784" y="677"/>
                  </a:lnTo>
                  <a:lnTo>
                    <a:pt x="784" y="677"/>
                  </a:lnTo>
                  <a:lnTo>
                    <a:pt x="790" y="692"/>
                  </a:lnTo>
                  <a:lnTo>
                    <a:pt x="803" y="714"/>
                  </a:lnTo>
                  <a:lnTo>
                    <a:pt x="838" y="777"/>
                  </a:lnTo>
                  <a:lnTo>
                    <a:pt x="890" y="871"/>
                  </a:lnTo>
                  <a:lnTo>
                    <a:pt x="890" y="871"/>
                  </a:lnTo>
                  <a:lnTo>
                    <a:pt x="899" y="886"/>
                  </a:lnTo>
                  <a:lnTo>
                    <a:pt x="907" y="907"/>
                  </a:lnTo>
                  <a:lnTo>
                    <a:pt x="910" y="918"/>
                  </a:lnTo>
                  <a:lnTo>
                    <a:pt x="911" y="928"/>
                  </a:lnTo>
                  <a:lnTo>
                    <a:pt x="910" y="939"/>
                  </a:lnTo>
                  <a:lnTo>
                    <a:pt x="908" y="943"/>
                  </a:lnTo>
                  <a:lnTo>
                    <a:pt x="907" y="948"/>
                  </a:lnTo>
                  <a:lnTo>
                    <a:pt x="907" y="948"/>
                  </a:lnTo>
                  <a:lnTo>
                    <a:pt x="895" y="964"/>
                  </a:lnTo>
                  <a:lnTo>
                    <a:pt x="884" y="981"/>
                  </a:lnTo>
                  <a:lnTo>
                    <a:pt x="881" y="990"/>
                  </a:lnTo>
                  <a:lnTo>
                    <a:pt x="878" y="999"/>
                  </a:lnTo>
                  <a:lnTo>
                    <a:pt x="878" y="1009"/>
                  </a:lnTo>
                  <a:lnTo>
                    <a:pt x="880" y="1021"/>
                  </a:lnTo>
                  <a:lnTo>
                    <a:pt x="880" y="1021"/>
                  </a:lnTo>
                  <a:lnTo>
                    <a:pt x="880" y="1029"/>
                  </a:lnTo>
                  <a:lnTo>
                    <a:pt x="880" y="1036"/>
                  </a:lnTo>
                  <a:lnTo>
                    <a:pt x="878" y="1054"/>
                  </a:lnTo>
                  <a:lnTo>
                    <a:pt x="872" y="1075"/>
                  </a:lnTo>
                  <a:lnTo>
                    <a:pt x="866" y="1096"/>
                  </a:lnTo>
                  <a:lnTo>
                    <a:pt x="853" y="1138"/>
                  </a:lnTo>
                  <a:lnTo>
                    <a:pt x="848" y="1154"/>
                  </a:lnTo>
                  <a:lnTo>
                    <a:pt x="845" y="1166"/>
                  </a:lnTo>
                  <a:lnTo>
                    <a:pt x="845" y="1166"/>
                  </a:lnTo>
                  <a:lnTo>
                    <a:pt x="842" y="1178"/>
                  </a:lnTo>
                  <a:lnTo>
                    <a:pt x="836" y="1190"/>
                  </a:lnTo>
                  <a:lnTo>
                    <a:pt x="823" y="1219"/>
                  </a:lnTo>
                  <a:lnTo>
                    <a:pt x="809" y="1241"/>
                  </a:lnTo>
                  <a:lnTo>
                    <a:pt x="803" y="1250"/>
                  </a:lnTo>
                  <a:lnTo>
                    <a:pt x="772" y="1267"/>
                  </a:lnTo>
                  <a:lnTo>
                    <a:pt x="772" y="1267"/>
                  </a:lnTo>
                  <a:lnTo>
                    <a:pt x="760" y="1291"/>
                  </a:lnTo>
                  <a:lnTo>
                    <a:pt x="748" y="1316"/>
                  </a:lnTo>
                  <a:lnTo>
                    <a:pt x="735" y="1349"/>
                  </a:lnTo>
                  <a:lnTo>
                    <a:pt x="721" y="1386"/>
                  </a:lnTo>
                  <a:lnTo>
                    <a:pt x="709" y="1424"/>
                  </a:lnTo>
                  <a:lnTo>
                    <a:pt x="705" y="1443"/>
                  </a:lnTo>
                  <a:lnTo>
                    <a:pt x="702" y="1461"/>
                  </a:lnTo>
                  <a:lnTo>
                    <a:pt x="700" y="1479"/>
                  </a:lnTo>
                  <a:lnTo>
                    <a:pt x="700" y="1496"/>
                  </a:lnTo>
                  <a:lnTo>
                    <a:pt x="700" y="1496"/>
                  </a:lnTo>
                  <a:lnTo>
                    <a:pt x="733" y="1500"/>
                  </a:lnTo>
                  <a:lnTo>
                    <a:pt x="809" y="1509"/>
                  </a:lnTo>
                  <a:lnTo>
                    <a:pt x="853" y="1514"/>
                  </a:lnTo>
                  <a:lnTo>
                    <a:pt x="892" y="1517"/>
                  </a:lnTo>
                  <a:lnTo>
                    <a:pt x="923" y="1517"/>
                  </a:lnTo>
                  <a:lnTo>
                    <a:pt x="934" y="1517"/>
                  </a:lnTo>
                  <a:lnTo>
                    <a:pt x="941" y="1515"/>
                  </a:lnTo>
                  <a:lnTo>
                    <a:pt x="941" y="1515"/>
                  </a:lnTo>
                  <a:lnTo>
                    <a:pt x="946" y="1511"/>
                  </a:lnTo>
                  <a:lnTo>
                    <a:pt x="949" y="1506"/>
                  </a:lnTo>
                  <a:lnTo>
                    <a:pt x="952" y="1499"/>
                  </a:lnTo>
                  <a:lnTo>
                    <a:pt x="953" y="1488"/>
                  </a:lnTo>
                  <a:lnTo>
                    <a:pt x="956" y="1467"/>
                  </a:lnTo>
                  <a:lnTo>
                    <a:pt x="956" y="1443"/>
                  </a:lnTo>
                  <a:lnTo>
                    <a:pt x="956" y="1419"/>
                  </a:lnTo>
                  <a:lnTo>
                    <a:pt x="955" y="1400"/>
                  </a:lnTo>
                  <a:lnTo>
                    <a:pt x="952" y="1380"/>
                  </a:lnTo>
                  <a:lnTo>
                    <a:pt x="952" y="1380"/>
                  </a:lnTo>
                  <a:lnTo>
                    <a:pt x="965" y="1364"/>
                  </a:lnTo>
                  <a:lnTo>
                    <a:pt x="995" y="1325"/>
                  </a:lnTo>
                  <a:lnTo>
                    <a:pt x="1029" y="1276"/>
                  </a:lnTo>
                  <a:lnTo>
                    <a:pt x="1044" y="1252"/>
                  </a:lnTo>
                  <a:lnTo>
                    <a:pt x="1055" y="1232"/>
                  </a:lnTo>
                  <a:lnTo>
                    <a:pt x="1055" y="1232"/>
                  </a:lnTo>
                  <a:lnTo>
                    <a:pt x="1085" y="1163"/>
                  </a:lnTo>
                  <a:lnTo>
                    <a:pt x="1128" y="1057"/>
                  </a:lnTo>
                  <a:lnTo>
                    <a:pt x="1170" y="952"/>
                  </a:lnTo>
                  <a:lnTo>
                    <a:pt x="1185" y="910"/>
                  </a:lnTo>
                  <a:lnTo>
                    <a:pt x="1193" y="883"/>
                  </a:lnTo>
                  <a:lnTo>
                    <a:pt x="1193" y="883"/>
                  </a:lnTo>
                  <a:lnTo>
                    <a:pt x="1194" y="873"/>
                  </a:lnTo>
                  <a:lnTo>
                    <a:pt x="1194" y="861"/>
                  </a:lnTo>
                  <a:lnTo>
                    <a:pt x="1191" y="847"/>
                  </a:lnTo>
                  <a:lnTo>
                    <a:pt x="1188" y="831"/>
                  </a:lnTo>
                  <a:lnTo>
                    <a:pt x="1176" y="798"/>
                  </a:lnTo>
                  <a:lnTo>
                    <a:pt x="1163" y="762"/>
                  </a:lnTo>
                  <a:lnTo>
                    <a:pt x="1131" y="690"/>
                  </a:lnTo>
                  <a:lnTo>
                    <a:pt x="1119" y="660"/>
                  </a:lnTo>
                  <a:lnTo>
                    <a:pt x="1109" y="635"/>
                  </a:lnTo>
                  <a:lnTo>
                    <a:pt x="1109" y="635"/>
                  </a:lnTo>
                  <a:lnTo>
                    <a:pt x="1100" y="612"/>
                  </a:lnTo>
                  <a:lnTo>
                    <a:pt x="1089" y="587"/>
                  </a:lnTo>
                  <a:lnTo>
                    <a:pt x="1076" y="563"/>
                  </a:lnTo>
                  <a:lnTo>
                    <a:pt x="1061" y="538"/>
                  </a:lnTo>
                  <a:lnTo>
                    <a:pt x="1034" y="491"/>
                  </a:lnTo>
                  <a:lnTo>
                    <a:pt x="1013" y="455"/>
                  </a:lnTo>
                  <a:lnTo>
                    <a:pt x="1013" y="455"/>
                  </a:lnTo>
                  <a:lnTo>
                    <a:pt x="1001" y="428"/>
                  </a:lnTo>
                  <a:lnTo>
                    <a:pt x="992" y="403"/>
                  </a:lnTo>
                  <a:lnTo>
                    <a:pt x="983" y="374"/>
                  </a:lnTo>
                  <a:lnTo>
                    <a:pt x="971" y="344"/>
                  </a:lnTo>
                  <a:lnTo>
                    <a:pt x="971" y="344"/>
                  </a:lnTo>
                  <a:lnTo>
                    <a:pt x="965" y="327"/>
                  </a:lnTo>
                  <a:lnTo>
                    <a:pt x="962" y="312"/>
                  </a:lnTo>
                  <a:lnTo>
                    <a:pt x="959" y="297"/>
                  </a:lnTo>
                  <a:lnTo>
                    <a:pt x="959" y="283"/>
                  </a:lnTo>
                  <a:lnTo>
                    <a:pt x="956" y="258"/>
                  </a:lnTo>
                  <a:lnTo>
                    <a:pt x="953" y="247"/>
                  </a:lnTo>
                  <a:lnTo>
                    <a:pt x="949" y="237"/>
                  </a:lnTo>
                  <a:lnTo>
                    <a:pt x="949" y="237"/>
                  </a:lnTo>
                  <a:lnTo>
                    <a:pt x="943" y="225"/>
                  </a:lnTo>
                  <a:lnTo>
                    <a:pt x="937" y="211"/>
                  </a:lnTo>
                  <a:lnTo>
                    <a:pt x="928" y="183"/>
                  </a:lnTo>
                  <a:lnTo>
                    <a:pt x="922" y="154"/>
                  </a:lnTo>
                  <a:lnTo>
                    <a:pt x="922" y="142"/>
                  </a:lnTo>
                  <a:lnTo>
                    <a:pt x="922" y="133"/>
                  </a:lnTo>
                  <a:lnTo>
                    <a:pt x="922" y="133"/>
                  </a:lnTo>
                  <a:lnTo>
                    <a:pt x="895" y="129"/>
                  </a:lnTo>
                  <a:lnTo>
                    <a:pt x="860" y="121"/>
                  </a:lnTo>
                  <a:lnTo>
                    <a:pt x="814" y="109"/>
                  </a:lnTo>
                  <a:lnTo>
                    <a:pt x="756" y="93"/>
                  </a:lnTo>
                  <a:lnTo>
                    <a:pt x="684" y="69"/>
                  </a:lnTo>
                  <a:lnTo>
                    <a:pt x="601" y="38"/>
                  </a:lnTo>
                  <a:lnTo>
                    <a:pt x="557" y="20"/>
                  </a:lnTo>
                  <a:lnTo>
                    <a:pt x="509" y="0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 62"/>
            <p:cNvSpPr>
              <a:spLocks/>
            </p:cNvSpPr>
            <p:nvPr/>
          </p:nvSpPr>
          <p:spPr bwMode="auto">
            <a:xfrm>
              <a:off x="5063" y="1381"/>
              <a:ext cx="176" cy="128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22" y="160"/>
                </a:cxn>
                <a:cxn ang="0">
                  <a:pos x="32" y="133"/>
                </a:cxn>
                <a:cxn ang="0">
                  <a:pos x="37" y="122"/>
                </a:cxn>
                <a:cxn ang="0">
                  <a:pos x="50" y="92"/>
                </a:cxn>
                <a:cxn ang="0">
                  <a:pos x="70" y="56"/>
                </a:cxn>
                <a:cxn ang="0">
                  <a:pos x="85" y="40"/>
                </a:cxn>
                <a:cxn ang="0">
                  <a:pos x="104" y="26"/>
                </a:cxn>
                <a:cxn ang="0">
                  <a:pos x="128" y="16"/>
                </a:cxn>
                <a:cxn ang="0">
                  <a:pos x="154" y="9"/>
                </a:cxn>
                <a:cxn ang="0">
                  <a:pos x="193" y="1"/>
                </a:cxn>
                <a:cxn ang="0">
                  <a:pos x="233" y="0"/>
                </a:cxn>
                <a:cxn ang="0">
                  <a:pos x="246" y="0"/>
                </a:cxn>
                <a:cxn ang="0">
                  <a:pos x="269" y="15"/>
                </a:cxn>
                <a:cxn ang="0">
                  <a:pos x="305" y="46"/>
                </a:cxn>
                <a:cxn ang="0">
                  <a:pos x="338" y="85"/>
                </a:cxn>
                <a:cxn ang="0">
                  <a:pos x="348" y="104"/>
                </a:cxn>
                <a:cxn ang="0">
                  <a:pos x="351" y="121"/>
                </a:cxn>
                <a:cxn ang="0">
                  <a:pos x="351" y="136"/>
                </a:cxn>
                <a:cxn ang="0">
                  <a:pos x="344" y="160"/>
                </a:cxn>
                <a:cxn ang="0">
                  <a:pos x="330" y="182"/>
                </a:cxn>
                <a:cxn ang="0">
                  <a:pos x="327" y="188"/>
                </a:cxn>
                <a:cxn ang="0">
                  <a:pos x="315" y="175"/>
                </a:cxn>
                <a:cxn ang="0">
                  <a:pos x="302" y="164"/>
                </a:cxn>
                <a:cxn ang="0">
                  <a:pos x="282" y="155"/>
                </a:cxn>
                <a:cxn ang="0">
                  <a:pos x="273" y="151"/>
                </a:cxn>
                <a:cxn ang="0">
                  <a:pos x="245" y="128"/>
                </a:cxn>
                <a:cxn ang="0">
                  <a:pos x="229" y="115"/>
                </a:cxn>
                <a:cxn ang="0">
                  <a:pos x="209" y="109"/>
                </a:cxn>
                <a:cxn ang="0">
                  <a:pos x="197" y="112"/>
                </a:cxn>
                <a:cxn ang="0">
                  <a:pos x="176" y="122"/>
                </a:cxn>
                <a:cxn ang="0">
                  <a:pos x="149" y="145"/>
                </a:cxn>
                <a:cxn ang="0">
                  <a:pos x="134" y="155"/>
                </a:cxn>
                <a:cxn ang="0">
                  <a:pos x="127" y="160"/>
                </a:cxn>
                <a:cxn ang="0">
                  <a:pos x="101" y="179"/>
                </a:cxn>
                <a:cxn ang="0">
                  <a:pos x="88" y="196"/>
                </a:cxn>
                <a:cxn ang="0">
                  <a:pos x="82" y="209"/>
                </a:cxn>
                <a:cxn ang="0">
                  <a:pos x="82" y="211"/>
                </a:cxn>
                <a:cxn ang="0">
                  <a:pos x="76" y="191"/>
                </a:cxn>
                <a:cxn ang="0">
                  <a:pos x="65" y="173"/>
                </a:cxn>
                <a:cxn ang="0">
                  <a:pos x="58" y="167"/>
                </a:cxn>
                <a:cxn ang="0">
                  <a:pos x="47" y="164"/>
                </a:cxn>
                <a:cxn ang="0">
                  <a:pos x="43" y="166"/>
                </a:cxn>
                <a:cxn ang="0">
                  <a:pos x="32" y="173"/>
                </a:cxn>
                <a:cxn ang="0">
                  <a:pos x="21" y="193"/>
                </a:cxn>
                <a:cxn ang="0">
                  <a:pos x="7" y="226"/>
                </a:cxn>
                <a:cxn ang="0">
                  <a:pos x="0" y="254"/>
                </a:cxn>
              </a:cxnLst>
              <a:rect l="0" t="0" r="r" b="b"/>
              <a:pathLst>
                <a:path w="351" h="254">
                  <a:moveTo>
                    <a:pt x="0" y="254"/>
                  </a:moveTo>
                  <a:lnTo>
                    <a:pt x="0" y="254"/>
                  </a:lnTo>
                  <a:lnTo>
                    <a:pt x="12" y="202"/>
                  </a:lnTo>
                  <a:lnTo>
                    <a:pt x="22" y="160"/>
                  </a:lnTo>
                  <a:lnTo>
                    <a:pt x="26" y="143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7" y="122"/>
                  </a:lnTo>
                  <a:lnTo>
                    <a:pt x="43" y="109"/>
                  </a:lnTo>
                  <a:lnTo>
                    <a:pt x="50" y="92"/>
                  </a:lnTo>
                  <a:lnTo>
                    <a:pt x="59" y="74"/>
                  </a:lnTo>
                  <a:lnTo>
                    <a:pt x="70" y="56"/>
                  </a:lnTo>
                  <a:lnTo>
                    <a:pt x="77" y="47"/>
                  </a:lnTo>
                  <a:lnTo>
                    <a:pt x="85" y="40"/>
                  </a:lnTo>
                  <a:lnTo>
                    <a:pt x="94" y="32"/>
                  </a:lnTo>
                  <a:lnTo>
                    <a:pt x="104" y="26"/>
                  </a:lnTo>
                  <a:lnTo>
                    <a:pt x="115" y="20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54" y="9"/>
                  </a:lnTo>
                  <a:lnTo>
                    <a:pt x="175" y="4"/>
                  </a:lnTo>
                  <a:lnTo>
                    <a:pt x="193" y="1"/>
                  </a:lnTo>
                  <a:lnTo>
                    <a:pt x="209" y="0"/>
                  </a:lnTo>
                  <a:lnTo>
                    <a:pt x="233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55" y="4"/>
                  </a:lnTo>
                  <a:lnTo>
                    <a:pt x="269" y="15"/>
                  </a:lnTo>
                  <a:lnTo>
                    <a:pt x="285" y="28"/>
                  </a:lnTo>
                  <a:lnTo>
                    <a:pt x="305" y="46"/>
                  </a:lnTo>
                  <a:lnTo>
                    <a:pt x="323" y="65"/>
                  </a:lnTo>
                  <a:lnTo>
                    <a:pt x="338" y="85"/>
                  </a:lnTo>
                  <a:lnTo>
                    <a:pt x="344" y="95"/>
                  </a:lnTo>
                  <a:lnTo>
                    <a:pt x="348" y="104"/>
                  </a:lnTo>
                  <a:lnTo>
                    <a:pt x="351" y="113"/>
                  </a:lnTo>
                  <a:lnTo>
                    <a:pt x="351" y="121"/>
                  </a:lnTo>
                  <a:lnTo>
                    <a:pt x="351" y="121"/>
                  </a:lnTo>
                  <a:lnTo>
                    <a:pt x="351" y="136"/>
                  </a:lnTo>
                  <a:lnTo>
                    <a:pt x="348" y="148"/>
                  </a:lnTo>
                  <a:lnTo>
                    <a:pt x="344" y="160"/>
                  </a:lnTo>
                  <a:lnTo>
                    <a:pt x="339" y="169"/>
                  </a:lnTo>
                  <a:lnTo>
                    <a:pt x="330" y="182"/>
                  </a:lnTo>
                  <a:lnTo>
                    <a:pt x="327" y="188"/>
                  </a:lnTo>
                  <a:lnTo>
                    <a:pt x="327" y="188"/>
                  </a:lnTo>
                  <a:lnTo>
                    <a:pt x="324" y="184"/>
                  </a:lnTo>
                  <a:lnTo>
                    <a:pt x="315" y="175"/>
                  </a:lnTo>
                  <a:lnTo>
                    <a:pt x="309" y="170"/>
                  </a:lnTo>
                  <a:lnTo>
                    <a:pt x="302" y="164"/>
                  </a:lnTo>
                  <a:lnTo>
                    <a:pt x="293" y="160"/>
                  </a:lnTo>
                  <a:lnTo>
                    <a:pt x="282" y="155"/>
                  </a:lnTo>
                  <a:lnTo>
                    <a:pt x="282" y="155"/>
                  </a:lnTo>
                  <a:lnTo>
                    <a:pt x="273" y="151"/>
                  </a:lnTo>
                  <a:lnTo>
                    <a:pt x="263" y="143"/>
                  </a:lnTo>
                  <a:lnTo>
                    <a:pt x="245" y="128"/>
                  </a:lnTo>
                  <a:lnTo>
                    <a:pt x="238" y="121"/>
                  </a:lnTo>
                  <a:lnTo>
                    <a:pt x="229" y="115"/>
                  </a:lnTo>
                  <a:lnTo>
                    <a:pt x="218" y="110"/>
                  </a:lnTo>
                  <a:lnTo>
                    <a:pt x="209" y="109"/>
                  </a:lnTo>
                  <a:lnTo>
                    <a:pt x="209" y="109"/>
                  </a:lnTo>
                  <a:lnTo>
                    <a:pt x="197" y="112"/>
                  </a:lnTo>
                  <a:lnTo>
                    <a:pt x="187" y="116"/>
                  </a:lnTo>
                  <a:lnTo>
                    <a:pt x="176" y="122"/>
                  </a:lnTo>
                  <a:lnTo>
                    <a:pt x="167" y="130"/>
                  </a:lnTo>
                  <a:lnTo>
                    <a:pt x="149" y="145"/>
                  </a:lnTo>
                  <a:lnTo>
                    <a:pt x="140" y="151"/>
                  </a:lnTo>
                  <a:lnTo>
                    <a:pt x="134" y="155"/>
                  </a:lnTo>
                  <a:lnTo>
                    <a:pt x="134" y="155"/>
                  </a:lnTo>
                  <a:lnTo>
                    <a:pt x="127" y="160"/>
                  </a:lnTo>
                  <a:lnTo>
                    <a:pt x="118" y="164"/>
                  </a:lnTo>
                  <a:lnTo>
                    <a:pt x="101" y="179"/>
                  </a:lnTo>
                  <a:lnTo>
                    <a:pt x="94" y="188"/>
                  </a:lnTo>
                  <a:lnTo>
                    <a:pt x="88" y="196"/>
                  </a:lnTo>
                  <a:lnTo>
                    <a:pt x="83" y="203"/>
                  </a:lnTo>
                  <a:lnTo>
                    <a:pt x="82" y="209"/>
                  </a:lnTo>
                  <a:lnTo>
                    <a:pt x="82" y="209"/>
                  </a:lnTo>
                  <a:lnTo>
                    <a:pt x="82" y="211"/>
                  </a:lnTo>
                  <a:lnTo>
                    <a:pt x="80" y="208"/>
                  </a:lnTo>
                  <a:lnTo>
                    <a:pt x="76" y="191"/>
                  </a:lnTo>
                  <a:lnTo>
                    <a:pt x="71" y="182"/>
                  </a:lnTo>
                  <a:lnTo>
                    <a:pt x="65" y="173"/>
                  </a:lnTo>
                  <a:lnTo>
                    <a:pt x="61" y="170"/>
                  </a:lnTo>
                  <a:lnTo>
                    <a:pt x="58" y="167"/>
                  </a:lnTo>
                  <a:lnTo>
                    <a:pt x="53" y="166"/>
                  </a:lnTo>
                  <a:lnTo>
                    <a:pt x="47" y="164"/>
                  </a:lnTo>
                  <a:lnTo>
                    <a:pt x="47" y="164"/>
                  </a:lnTo>
                  <a:lnTo>
                    <a:pt x="43" y="166"/>
                  </a:lnTo>
                  <a:lnTo>
                    <a:pt x="37" y="169"/>
                  </a:lnTo>
                  <a:lnTo>
                    <a:pt x="32" y="173"/>
                  </a:lnTo>
                  <a:lnTo>
                    <a:pt x="28" y="179"/>
                  </a:lnTo>
                  <a:lnTo>
                    <a:pt x="21" y="193"/>
                  </a:lnTo>
                  <a:lnTo>
                    <a:pt x="13" y="209"/>
                  </a:lnTo>
                  <a:lnTo>
                    <a:pt x="7" y="226"/>
                  </a:lnTo>
                  <a:lnTo>
                    <a:pt x="4" y="241"/>
                  </a:lnTo>
                  <a:lnTo>
                    <a:pt x="0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9" name="Group 63"/>
          <p:cNvGrpSpPr>
            <a:grpSpLocks/>
          </p:cNvGrpSpPr>
          <p:nvPr/>
        </p:nvGrpSpPr>
        <p:grpSpPr bwMode="auto">
          <a:xfrm>
            <a:off x="166688" y="2924175"/>
            <a:ext cx="1344612" cy="3398838"/>
            <a:chOff x="3398" y="1330"/>
            <a:chExt cx="532" cy="1345"/>
          </a:xfrm>
        </p:grpSpPr>
        <p:sp>
          <p:nvSpPr>
            <p:cNvPr id="61" name="Freeform 64"/>
            <p:cNvSpPr>
              <a:spLocks/>
            </p:cNvSpPr>
            <p:nvPr/>
          </p:nvSpPr>
          <p:spPr bwMode="auto">
            <a:xfrm>
              <a:off x="3536" y="1330"/>
              <a:ext cx="186" cy="182"/>
            </a:xfrm>
            <a:custGeom>
              <a:avLst/>
              <a:gdLst/>
              <a:ahLst/>
              <a:cxnLst>
                <a:cxn ang="0">
                  <a:pos x="33" y="99"/>
                </a:cxn>
                <a:cxn ang="0">
                  <a:pos x="39" y="84"/>
                </a:cxn>
                <a:cxn ang="0">
                  <a:pos x="69" y="57"/>
                </a:cxn>
                <a:cxn ang="0">
                  <a:pos x="82" y="44"/>
                </a:cxn>
                <a:cxn ang="0">
                  <a:pos x="90" y="35"/>
                </a:cxn>
                <a:cxn ang="0">
                  <a:pos x="105" y="23"/>
                </a:cxn>
                <a:cxn ang="0">
                  <a:pos x="132" y="11"/>
                </a:cxn>
                <a:cxn ang="0">
                  <a:pos x="141" y="11"/>
                </a:cxn>
                <a:cxn ang="0">
                  <a:pos x="154" y="11"/>
                </a:cxn>
                <a:cxn ang="0">
                  <a:pos x="171" y="0"/>
                </a:cxn>
                <a:cxn ang="0">
                  <a:pos x="181" y="0"/>
                </a:cxn>
                <a:cxn ang="0">
                  <a:pos x="226" y="11"/>
                </a:cxn>
                <a:cxn ang="0">
                  <a:pos x="244" y="20"/>
                </a:cxn>
                <a:cxn ang="0">
                  <a:pos x="261" y="29"/>
                </a:cxn>
                <a:cxn ang="0">
                  <a:pos x="302" y="71"/>
                </a:cxn>
                <a:cxn ang="0">
                  <a:pos x="314" y="87"/>
                </a:cxn>
                <a:cxn ang="0">
                  <a:pos x="332" y="110"/>
                </a:cxn>
                <a:cxn ang="0">
                  <a:pos x="350" y="139"/>
                </a:cxn>
                <a:cxn ang="0">
                  <a:pos x="356" y="144"/>
                </a:cxn>
                <a:cxn ang="0">
                  <a:pos x="368" y="174"/>
                </a:cxn>
                <a:cxn ang="0">
                  <a:pos x="373" y="193"/>
                </a:cxn>
                <a:cxn ang="0">
                  <a:pos x="371" y="213"/>
                </a:cxn>
                <a:cxn ang="0">
                  <a:pos x="364" y="222"/>
                </a:cxn>
                <a:cxn ang="0">
                  <a:pos x="368" y="231"/>
                </a:cxn>
                <a:cxn ang="0">
                  <a:pos x="368" y="244"/>
                </a:cxn>
                <a:cxn ang="0">
                  <a:pos x="356" y="279"/>
                </a:cxn>
                <a:cxn ang="0">
                  <a:pos x="340" y="292"/>
                </a:cxn>
                <a:cxn ang="0">
                  <a:pos x="325" y="300"/>
                </a:cxn>
                <a:cxn ang="0">
                  <a:pos x="304" y="330"/>
                </a:cxn>
                <a:cxn ang="0">
                  <a:pos x="298" y="345"/>
                </a:cxn>
                <a:cxn ang="0">
                  <a:pos x="298" y="361"/>
                </a:cxn>
                <a:cxn ang="0">
                  <a:pos x="292" y="346"/>
                </a:cxn>
                <a:cxn ang="0">
                  <a:pos x="295" y="310"/>
                </a:cxn>
                <a:cxn ang="0">
                  <a:pos x="286" y="336"/>
                </a:cxn>
                <a:cxn ang="0">
                  <a:pos x="285" y="337"/>
                </a:cxn>
                <a:cxn ang="0">
                  <a:pos x="280" y="324"/>
                </a:cxn>
                <a:cxn ang="0">
                  <a:pos x="271" y="333"/>
                </a:cxn>
                <a:cxn ang="0">
                  <a:pos x="126" y="337"/>
                </a:cxn>
                <a:cxn ang="0">
                  <a:pos x="77" y="324"/>
                </a:cxn>
                <a:cxn ang="0">
                  <a:pos x="69" y="309"/>
                </a:cxn>
                <a:cxn ang="0">
                  <a:pos x="66" y="313"/>
                </a:cxn>
                <a:cxn ang="0">
                  <a:pos x="68" y="325"/>
                </a:cxn>
                <a:cxn ang="0">
                  <a:pos x="60" y="325"/>
                </a:cxn>
                <a:cxn ang="0">
                  <a:pos x="50" y="309"/>
                </a:cxn>
                <a:cxn ang="0">
                  <a:pos x="48" y="292"/>
                </a:cxn>
                <a:cxn ang="0">
                  <a:pos x="41" y="276"/>
                </a:cxn>
                <a:cxn ang="0">
                  <a:pos x="26" y="258"/>
                </a:cxn>
                <a:cxn ang="0">
                  <a:pos x="9" y="235"/>
                </a:cxn>
                <a:cxn ang="0">
                  <a:pos x="5" y="220"/>
                </a:cxn>
                <a:cxn ang="0">
                  <a:pos x="0" y="204"/>
                </a:cxn>
                <a:cxn ang="0">
                  <a:pos x="0" y="193"/>
                </a:cxn>
                <a:cxn ang="0">
                  <a:pos x="6" y="174"/>
                </a:cxn>
                <a:cxn ang="0">
                  <a:pos x="14" y="151"/>
                </a:cxn>
                <a:cxn ang="0">
                  <a:pos x="14" y="139"/>
                </a:cxn>
                <a:cxn ang="0">
                  <a:pos x="21" y="122"/>
                </a:cxn>
              </a:cxnLst>
              <a:rect l="0" t="0" r="r" b="b"/>
              <a:pathLst>
                <a:path w="373" h="365">
                  <a:moveTo>
                    <a:pt x="30" y="107"/>
                  </a:moveTo>
                  <a:lnTo>
                    <a:pt x="30" y="107"/>
                  </a:lnTo>
                  <a:lnTo>
                    <a:pt x="33" y="99"/>
                  </a:lnTo>
                  <a:lnTo>
                    <a:pt x="36" y="92"/>
                  </a:lnTo>
                  <a:lnTo>
                    <a:pt x="39" y="84"/>
                  </a:lnTo>
                  <a:lnTo>
                    <a:pt x="39" y="84"/>
                  </a:lnTo>
                  <a:lnTo>
                    <a:pt x="51" y="71"/>
                  </a:lnTo>
                  <a:lnTo>
                    <a:pt x="60" y="63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77" y="51"/>
                  </a:lnTo>
                  <a:lnTo>
                    <a:pt x="82" y="44"/>
                  </a:lnTo>
                  <a:lnTo>
                    <a:pt x="87" y="39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7" y="29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11" y="20"/>
                  </a:lnTo>
                  <a:lnTo>
                    <a:pt x="121" y="14"/>
                  </a:lnTo>
                  <a:lnTo>
                    <a:pt x="132" y="11"/>
                  </a:lnTo>
                  <a:lnTo>
                    <a:pt x="136" y="11"/>
                  </a:lnTo>
                  <a:lnTo>
                    <a:pt x="141" y="11"/>
                  </a:lnTo>
                  <a:lnTo>
                    <a:pt x="141" y="11"/>
                  </a:lnTo>
                  <a:lnTo>
                    <a:pt x="151" y="14"/>
                  </a:lnTo>
                  <a:lnTo>
                    <a:pt x="151" y="14"/>
                  </a:lnTo>
                  <a:lnTo>
                    <a:pt x="154" y="11"/>
                  </a:lnTo>
                  <a:lnTo>
                    <a:pt x="165" y="5"/>
                  </a:lnTo>
                  <a:lnTo>
                    <a:pt x="165" y="5"/>
                  </a:lnTo>
                  <a:lnTo>
                    <a:pt x="171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1" y="0"/>
                  </a:lnTo>
                  <a:lnTo>
                    <a:pt x="204" y="3"/>
                  </a:lnTo>
                  <a:lnTo>
                    <a:pt x="214" y="6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35" y="15"/>
                  </a:lnTo>
                  <a:lnTo>
                    <a:pt x="244" y="20"/>
                  </a:lnTo>
                  <a:lnTo>
                    <a:pt x="253" y="24"/>
                  </a:lnTo>
                  <a:lnTo>
                    <a:pt x="261" y="29"/>
                  </a:lnTo>
                  <a:lnTo>
                    <a:pt x="261" y="29"/>
                  </a:lnTo>
                  <a:lnTo>
                    <a:pt x="283" y="50"/>
                  </a:lnTo>
                  <a:lnTo>
                    <a:pt x="295" y="60"/>
                  </a:lnTo>
                  <a:lnTo>
                    <a:pt x="302" y="71"/>
                  </a:lnTo>
                  <a:lnTo>
                    <a:pt x="302" y="71"/>
                  </a:lnTo>
                  <a:lnTo>
                    <a:pt x="308" y="78"/>
                  </a:lnTo>
                  <a:lnTo>
                    <a:pt x="314" y="87"/>
                  </a:lnTo>
                  <a:lnTo>
                    <a:pt x="328" y="101"/>
                  </a:lnTo>
                  <a:lnTo>
                    <a:pt x="328" y="101"/>
                  </a:lnTo>
                  <a:lnTo>
                    <a:pt x="332" y="110"/>
                  </a:lnTo>
                  <a:lnTo>
                    <a:pt x="340" y="122"/>
                  </a:lnTo>
                  <a:lnTo>
                    <a:pt x="347" y="135"/>
                  </a:lnTo>
                  <a:lnTo>
                    <a:pt x="350" y="139"/>
                  </a:lnTo>
                  <a:lnTo>
                    <a:pt x="353" y="142"/>
                  </a:lnTo>
                  <a:lnTo>
                    <a:pt x="353" y="142"/>
                  </a:lnTo>
                  <a:lnTo>
                    <a:pt x="356" y="144"/>
                  </a:lnTo>
                  <a:lnTo>
                    <a:pt x="359" y="148"/>
                  </a:lnTo>
                  <a:lnTo>
                    <a:pt x="362" y="157"/>
                  </a:lnTo>
                  <a:lnTo>
                    <a:pt x="368" y="174"/>
                  </a:lnTo>
                  <a:lnTo>
                    <a:pt x="368" y="174"/>
                  </a:lnTo>
                  <a:lnTo>
                    <a:pt x="371" y="181"/>
                  </a:lnTo>
                  <a:lnTo>
                    <a:pt x="373" y="193"/>
                  </a:lnTo>
                  <a:lnTo>
                    <a:pt x="373" y="204"/>
                  </a:lnTo>
                  <a:lnTo>
                    <a:pt x="371" y="213"/>
                  </a:lnTo>
                  <a:lnTo>
                    <a:pt x="371" y="213"/>
                  </a:lnTo>
                  <a:lnTo>
                    <a:pt x="368" y="217"/>
                  </a:lnTo>
                  <a:lnTo>
                    <a:pt x="367" y="220"/>
                  </a:lnTo>
                  <a:lnTo>
                    <a:pt x="364" y="222"/>
                  </a:lnTo>
                  <a:lnTo>
                    <a:pt x="364" y="222"/>
                  </a:lnTo>
                  <a:lnTo>
                    <a:pt x="365" y="226"/>
                  </a:lnTo>
                  <a:lnTo>
                    <a:pt x="368" y="231"/>
                  </a:lnTo>
                  <a:lnTo>
                    <a:pt x="368" y="237"/>
                  </a:lnTo>
                  <a:lnTo>
                    <a:pt x="368" y="237"/>
                  </a:lnTo>
                  <a:lnTo>
                    <a:pt x="368" y="244"/>
                  </a:lnTo>
                  <a:lnTo>
                    <a:pt x="365" y="256"/>
                  </a:lnTo>
                  <a:lnTo>
                    <a:pt x="362" y="268"/>
                  </a:lnTo>
                  <a:lnTo>
                    <a:pt x="356" y="279"/>
                  </a:lnTo>
                  <a:lnTo>
                    <a:pt x="356" y="279"/>
                  </a:lnTo>
                  <a:lnTo>
                    <a:pt x="349" y="286"/>
                  </a:lnTo>
                  <a:lnTo>
                    <a:pt x="340" y="292"/>
                  </a:lnTo>
                  <a:lnTo>
                    <a:pt x="331" y="295"/>
                  </a:lnTo>
                  <a:lnTo>
                    <a:pt x="325" y="300"/>
                  </a:lnTo>
                  <a:lnTo>
                    <a:pt x="325" y="300"/>
                  </a:lnTo>
                  <a:lnTo>
                    <a:pt x="313" y="313"/>
                  </a:lnTo>
                  <a:lnTo>
                    <a:pt x="307" y="322"/>
                  </a:lnTo>
                  <a:lnTo>
                    <a:pt x="304" y="330"/>
                  </a:lnTo>
                  <a:lnTo>
                    <a:pt x="304" y="330"/>
                  </a:lnTo>
                  <a:lnTo>
                    <a:pt x="299" y="340"/>
                  </a:lnTo>
                  <a:lnTo>
                    <a:pt x="298" y="345"/>
                  </a:lnTo>
                  <a:lnTo>
                    <a:pt x="298" y="351"/>
                  </a:lnTo>
                  <a:lnTo>
                    <a:pt x="298" y="351"/>
                  </a:lnTo>
                  <a:lnTo>
                    <a:pt x="298" y="361"/>
                  </a:lnTo>
                  <a:lnTo>
                    <a:pt x="296" y="365"/>
                  </a:lnTo>
                  <a:lnTo>
                    <a:pt x="292" y="346"/>
                  </a:lnTo>
                  <a:lnTo>
                    <a:pt x="292" y="346"/>
                  </a:lnTo>
                  <a:lnTo>
                    <a:pt x="292" y="331"/>
                  </a:lnTo>
                  <a:lnTo>
                    <a:pt x="295" y="310"/>
                  </a:lnTo>
                  <a:lnTo>
                    <a:pt x="295" y="310"/>
                  </a:lnTo>
                  <a:lnTo>
                    <a:pt x="291" y="318"/>
                  </a:lnTo>
                  <a:lnTo>
                    <a:pt x="288" y="327"/>
                  </a:lnTo>
                  <a:lnTo>
                    <a:pt x="286" y="336"/>
                  </a:lnTo>
                  <a:lnTo>
                    <a:pt x="286" y="336"/>
                  </a:lnTo>
                  <a:lnTo>
                    <a:pt x="286" y="337"/>
                  </a:lnTo>
                  <a:lnTo>
                    <a:pt x="285" y="337"/>
                  </a:lnTo>
                  <a:lnTo>
                    <a:pt x="283" y="334"/>
                  </a:lnTo>
                  <a:lnTo>
                    <a:pt x="280" y="324"/>
                  </a:lnTo>
                  <a:lnTo>
                    <a:pt x="280" y="324"/>
                  </a:lnTo>
                  <a:lnTo>
                    <a:pt x="279" y="324"/>
                  </a:lnTo>
                  <a:lnTo>
                    <a:pt x="277" y="325"/>
                  </a:lnTo>
                  <a:lnTo>
                    <a:pt x="271" y="333"/>
                  </a:lnTo>
                  <a:lnTo>
                    <a:pt x="261" y="343"/>
                  </a:lnTo>
                  <a:lnTo>
                    <a:pt x="126" y="337"/>
                  </a:lnTo>
                  <a:lnTo>
                    <a:pt x="126" y="337"/>
                  </a:lnTo>
                  <a:lnTo>
                    <a:pt x="102" y="330"/>
                  </a:lnTo>
                  <a:lnTo>
                    <a:pt x="77" y="324"/>
                  </a:lnTo>
                  <a:lnTo>
                    <a:pt x="77" y="324"/>
                  </a:lnTo>
                  <a:lnTo>
                    <a:pt x="74" y="321"/>
                  </a:lnTo>
                  <a:lnTo>
                    <a:pt x="72" y="316"/>
                  </a:lnTo>
                  <a:lnTo>
                    <a:pt x="69" y="309"/>
                  </a:lnTo>
                  <a:lnTo>
                    <a:pt x="69" y="309"/>
                  </a:lnTo>
                  <a:lnTo>
                    <a:pt x="68" y="309"/>
                  </a:lnTo>
                  <a:lnTo>
                    <a:pt x="66" y="313"/>
                  </a:lnTo>
                  <a:lnTo>
                    <a:pt x="65" y="318"/>
                  </a:lnTo>
                  <a:lnTo>
                    <a:pt x="68" y="325"/>
                  </a:lnTo>
                  <a:lnTo>
                    <a:pt x="68" y="325"/>
                  </a:lnTo>
                  <a:lnTo>
                    <a:pt x="68" y="328"/>
                  </a:lnTo>
                  <a:lnTo>
                    <a:pt x="66" y="328"/>
                  </a:lnTo>
                  <a:lnTo>
                    <a:pt x="60" y="325"/>
                  </a:lnTo>
                  <a:lnTo>
                    <a:pt x="54" y="318"/>
                  </a:lnTo>
                  <a:lnTo>
                    <a:pt x="51" y="313"/>
                  </a:lnTo>
                  <a:lnTo>
                    <a:pt x="50" y="309"/>
                  </a:lnTo>
                  <a:lnTo>
                    <a:pt x="50" y="309"/>
                  </a:lnTo>
                  <a:lnTo>
                    <a:pt x="50" y="300"/>
                  </a:lnTo>
                  <a:lnTo>
                    <a:pt x="48" y="292"/>
                  </a:lnTo>
                  <a:lnTo>
                    <a:pt x="44" y="280"/>
                  </a:lnTo>
                  <a:lnTo>
                    <a:pt x="44" y="280"/>
                  </a:lnTo>
                  <a:lnTo>
                    <a:pt x="41" y="276"/>
                  </a:lnTo>
                  <a:lnTo>
                    <a:pt x="36" y="270"/>
                  </a:lnTo>
                  <a:lnTo>
                    <a:pt x="30" y="264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17" y="244"/>
                  </a:lnTo>
                  <a:lnTo>
                    <a:pt x="9" y="235"/>
                  </a:lnTo>
                  <a:lnTo>
                    <a:pt x="9" y="235"/>
                  </a:lnTo>
                  <a:lnTo>
                    <a:pt x="6" y="226"/>
                  </a:lnTo>
                  <a:lnTo>
                    <a:pt x="5" y="220"/>
                  </a:lnTo>
                  <a:lnTo>
                    <a:pt x="3" y="214"/>
                  </a:lnTo>
                  <a:lnTo>
                    <a:pt x="3" y="214"/>
                  </a:lnTo>
                  <a:lnTo>
                    <a:pt x="0" y="204"/>
                  </a:lnTo>
                  <a:lnTo>
                    <a:pt x="0" y="19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3" y="183"/>
                  </a:lnTo>
                  <a:lnTo>
                    <a:pt x="6" y="174"/>
                  </a:lnTo>
                  <a:lnTo>
                    <a:pt x="6" y="174"/>
                  </a:lnTo>
                  <a:lnTo>
                    <a:pt x="11" y="162"/>
                  </a:lnTo>
                  <a:lnTo>
                    <a:pt x="14" y="156"/>
                  </a:lnTo>
                  <a:lnTo>
                    <a:pt x="14" y="151"/>
                  </a:lnTo>
                  <a:lnTo>
                    <a:pt x="14" y="151"/>
                  </a:lnTo>
                  <a:lnTo>
                    <a:pt x="14" y="144"/>
                  </a:lnTo>
                  <a:lnTo>
                    <a:pt x="14" y="139"/>
                  </a:lnTo>
                  <a:lnTo>
                    <a:pt x="14" y="135"/>
                  </a:lnTo>
                  <a:lnTo>
                    <a:pt x="14" y="135"/>
                  </a:lnTo>
                  <a:lnTo>
                    <a:pt x="21" y="122"/>
                  </a:lnTo>
                  <a:lnTo>
                    <a:pt x="30" y="107"/>
                  </a:lnTo>
                  <a:lnTo>
                    <a:pt x="30" y="107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3565" y="1374"/>
              <a:ext cx="130" cy="165"/>
            </a:xfrm>
            <a:custGeom>
              <a:avLst/>
              <a:gdLst/>
              <a:ahLst/>
              <a:cxnLst>
                <a:cxn ang="0">
                  <a:pos x="29" y="248"/>
                </a:cxn>
                <a:cxn ang="0">
                  <a:pos x="22" y="184"/>
                </a:cxn>
                <a:cxn ang="0">
                  <a:pos x="19" y="181"/>
                </a:cxn>
                <a:cxn ang="0">
                  <a:pos x="15" y="179"/>
                </a:cxn>
                <a:cxn ang="0">
                  <a:pos x="10" y="173"/>
                </a:cxn>
                <a:cxn ang="0">
                  <a:pos x="7" y="161"/>
                </a:cxn>
                <a:cxn ang="0">
                  <a:pos x="0" y="134"/>
                </a:cxn>
                <a:cxn ang="0">
                  <a:pos x="1" y="133"/>
                </a:cxn>
                <a:cxn ang="0">
                  <a:pos x="7" y="130"/>
                </a:cxn>
                <a:cxn ang="0">
                  <a:pos x="15" y="124"/>
                </a:cxn>
                <a:cxn ang="0">
                  <a:pos x="16" y="116"/>
                </a:cxn>
                <a:cxn ang="0">
                  <a:pos x="16" y="97"/>
                </a:cxn>
                <a:cxn ang="0">
                  <a:pos x="19" y="89"/>
                </a:cxn>
                <a:cxn ang="0">
                  <a:pos x="25" y="71"/>
                </a:cxn>
                <a:cxn ang="0">
                  <a:pos x="31" y="53"/>
                </a:cxn>
                <a:cxn ang="0">
                  <a:pos x="38" y="40"/>
                </a:cxn>
                <a:cxn ang="0">
                  <a:pos x="44" y="27"/>
                </a:cxn>
                <a:cxn ang="0">
                  <a:pos x="52" y="9"/>
                </a:cxn>
                <a:cxn ang="0">
                  <a:pos x="58" y="4"/>
                </a:cxn>
                <a:cxn ang="0">
                  <a:pos x="74" y="0"/>
                </a:cxn>
                <a:cxn ang="0">
                  <a:pos x="89" y="0"/>
                </a:cxn>
                <a:cxn ang="0">
                  <a:pos x="103" y="1"/>
                </a:cxn>
                <a:cxn ang="0">
                  <a:pos x="116" y="7"/>
                </a:cxn>
                <a:cxn ang="0">
                  <a:pos x="145" y="24"/>
                </a:cxn>
                <a:cxn ang="0">
                  <a:pos x="160" y="40"/>
                </a:cxn>
                <a:cxn ang="0">
                  <a:pos x="175" y="58"/>
                </a:cxn>
                <a:cxn ang="0">
                  <a:pos x="194" y="82"/>
                </a:cxn>
                <a:cxn ang="0">
                  <a:pos x="208" y="101"/>
                </a:cxn>
                <a:cxn ang="0">
                  <a:pos x="209" y="107"/>
                </a:cxn>
                <a:cxn ang="0">
                  <a:pos x="221" y="128"/>
                </a:cxn>
                <a:cxn ang="0">
                  <a:pos x="236" y="143"/>
                </a:cxn>
                <a:cxn ang="0">
                  <a:pos x="240" y="146"/>
                </a:cxn>
                <a:cxn ang="0">
                  <a:pos x="249" y="146"/>
                </a:cxn>
                <a:cxn ang="0">
                  <a:pos x="254" y="145"/>
                </a:cxn>
                <a:cxn ang="0">
                  <a:pos x="257" y="145"/>
                </a:cxn>
                <a:cxn ang="0">
                  <a:pos x="257" y="155"/>
                </a:cxn>
                <a:cxn ang="0">
                  <a:pos x="255" y="163"/>
                </a:cxn>
                <a:cxn ang="0">
                  <a:pos x="245" y="184"/>
                </a:cxn>
                <a:cxn ang="0">
                  <a:pos x="239" y="188"/>
                </a:cxn>
                <a:cxn ang="0">
                  <a:pos x="229" y="194"/>
                </a:cxn>
                <a:cxn ang="0">
                  <a:pos x="226" y="197"/>
                </a:cxn>
                <a:cxn ang="0">
                  <a:pos x="211" y="247"/>
                </a:cxn>
                <a:cxn ang="0">
                  <a:pos x="209" y="259"/>
                </a:cxn>
                <a:cxn ang="0">
                  <a:pos x="208" y="269"/>
                </a:cxn>
                <a:cxn ang="0">
                  <a:pos x="200" y="282"/>
                </a:cxn>
                <a:cxn ang="0">
                  <a:pos x="193" y="296"/>
                </a:cxn>
                <a:cxn ang="0">
                  <a:pos x="152" y="318"/>
                </a:cxn>
                <a:cxn ang="0">
                  <a:pos x="80" y="317"/>
                </a:cxn>
                <a:cxn ang="0">
                  <a:pos x="29" y="260"/>
                </a:cxn>
              </a:cxnLst>
              <a:rect l="0" t="0" r="r" b="b"/>
              <a:pathLst>
                <a:path w="258" h="330">
                  <a:moveTo>
                    <a:pt x="29" y="248"/>
                  </a:moveTo>
                  <a:lnTo>
                    <a:pt x="29" y="248"/>
                  </a:lnTo>
                  <a:lnTo>
                    <a:pt x="22" y="184"/>
                  </a:lnTo>
                  <a:lnTo>
                    <a:pt x="22" y="184"/>
                  </a:lnTo>
                  <a:lnTo>
                    <a:pt x="21" y="181"/>
                  </a:lnTo>
                  <a:lnTo>
                    <a:pt x="19" y="181"/>
                  </a:lnTo>
                  <a:lnTo>
                    <a:pt x="16" y="181"/>
                  </a:lnTo>
                  <a:lnTo>
                    <a:pt x="15" y="179"/>
                  </a:lnTo>
                  <a:lnTo>
                    <a:pt x="15" y="179"/>
                  </a:lnTo>
                  <a:lnTo>
                    <a:pt x="10" y="173"/>
                  </a:lnTo>
                  <a:lnTo>
                    <a:pt x="7" y="161"/>
                  </a:lnTo>
                  <a:lnTo>
                    <a:pt x="7" y="161"/>
                  </a:lnTo>
                  <a:lnTo>
                    <a:pt x="3" y="148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" y="133"/>
                  </a:lnTo>
                  <a:lnTo>
                    <a:pt x="3" y="131"/>
                  </a:lnTo>
                  <a:lnTo>
                    <a:pt x="7" y="130"/>
                  </a:lnTo>
                  <a:lnTo>
                    <a:pt x="12" y="127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16" y="116"/>
                  </a:lnTo>
                  <a:lnTo>
                    <a:pt x="16" y="107"/>
                  </a:lnTo>
                  <a:lnTo>
                    <a:pt x="16" y="97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22" y="82"/>
                  </a:lnTo>
                  <a:lnTo>
                    <a:pt x="25" y="71"/>
                  </a:lnTo>
                  <a:lnTo>
                    <a:pt x="28" y="62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8" y="40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7" y="15"/>
                  </a:lnTo>
                  <a:lnTo>
                    <a:pt x="52" y="9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67" y="1"/>
                  </a:lnTo>
                  <a:lnTo>
                    <a:pt x="74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7" y="0"/>
                  </a:lnTo>
                  <a:lnTo>
                    <a:pt x="103" y="1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31" y="16"/>
                  </a:lnTo>
                  <a:lnTo>
                    <a:pt x="145" y="24"/>
                  </a:lnTo>
                  <a:lnTo>
                    <a:pt x="145" y="24"/>
                  </a:lnTo>
                  <a:lnTo>
                    <a:pt x="160" y="40"/>
                  </a:lnTo>
                  <a:lnTo>
                    <a:pt x="175" y="58"/>
                  </a:lnTo>
                  <a:lnTo>
                    <a:pt x="175" y="58"/>
                  </a:lnTo>
                  <a:lnTo>
                    <a:pt x="184" y="68"/>
                  </a:lnTo>
                  <a:lnTo>
                    <a:pt x="194" y="82"/>
                  </a:lnTo>
                  <a:lnTo>
                    <a:pt x="205" y="95"/>
                  </a:lnTo>
                  <a:lnTo>
                    <a:pt x="208" y="101"/>
                  </a:lnTo>
                  <a:lnTo>
                    <a:pt x="209" y="107"/>
                  </a:lnTo>
                  <a:lnTo>
                    <a:pt x="209" y="107"/>
                  </a:lnTo>
                  <a:lnTo>
                    <a:pt x="214" y="118"/>
                  </a:lnTo>
                  <a:lnTo>
                    <a:pt x="221" y="128"/>
                  </a:lnTo>
                  <a:lnTo>
                    <a:pt x="229" y="137"/>
                  </a:lnTo>
                  <a:lnTo>
                    <a:pt x="236" y="143"/>
                  </a:lnTo>
                  <a:lnTo>
                    <a:pt x="236" y="143"/>
                  </a:lnTo>
                  <a:lnTo>
                    <a:pt x="240" y="146"/>
                  </a:lnTo>
                  <a:lnTo>
                    <a:pt x="245" y="146"/>
                  </a:lnTo>
                  <a:lnTo>
                    <a:pt x="249" y="146"/>
                  </a:lnTo>
                  <a:lnTo>
                    <a:pt x="254" y="145"/>
                  </a:lnTo>
                  <a:lnTo>
                    <a:pt x="254" y="145"/>
                  </a:lnTo>
                  <a:lnTo>
                    <a:pt x="257" y="145"/>
                  </a:lnTo>
                  <a:lnTo>
                    <a:pt x="257" y="145"/>
                  </a:lnTo>
                  <a:lnTo>
                    <a:pt x="258" y="149"/>
                  </a:lnTo>
                  <a:lnTo>
                    <a:pt x="257" y="155"/>
                  </a:lnTo>
                  <a:lnTo>
                    <a:pt x="255" y="163"/>
                  </a:lnTo>
                  <a:lnTo>
                    <a:pt x="255" y="163"/>
                  </a:lnTo>
                  <a:lnTo>
                    <a:pt x="248" y="178"/>
                  </a:lnTo>
                  <a:lnTo>
                    <a:pt x="245" y="184"/>
                  </a:lnTo>
                  <a:lnTo>
                    <a:pt x="239" y="188"/>
                  </a:lnTo>
                  <a:lnTo>
                    <a:pt x="239" y="188"/>
                  </a:lnTo>
                  <a:lnTo>
                    <a:pt x="232" y="193"/>
                  </a:lnTo>
                  <a:lnTo>
                    <a:pt x="229" y="194"/>
                  </a:lnTo>
                  <a:lnTo>
                    <a:pt x="226" y="197"/>
                  </a:lnTo>
                  <a:lnTo>
                    <a:pt x="226" y="197"/>
                  </a:lnTo>
                  <a:lnTo>
                    <a:pt x="211" y="247"/>
                  </a:lnTo>
                  <a:lnTo>
                    <a:pt x="211" y="247"/>
                  </a:lnTo>
                  <a:lnTo>
                    <a:pt x="209" y="253"/>
                  </a:lnTo>
                  <a:lnTo>
                    <a:pt x="209" y="259"/>
                  </a:lnTo>
                  <a:lnTo>
                    <a:pt x="208" y="269"/>
                  </a:lnTo>
                  <a:lnTo>
                    <a:pt x="208" y="269"/>
                  </a:lnTo>
                  <a:lnTo>
                    <a:pt x="205" y="275"/>
                  </a:lnTo>
                  <a:lnTo>
                    <a:pt x="200" y="282"/>
                  </a:lnTo>
                  <a:lnTo>
                    <a:pt x="193" y="296"/>
                  </a:lnTo>
                  <a:lnTo>
                    <a:pt x="193" y="296"/>
                  </a:lnTo>
                  <a:lnTo>
                    <a:pt x="170" y="308"/>
                  </a:lnTo>
                  <a:lnTo>
                    <a:pt x="152" y="318"/>
                  </a:lnTo>
                  <a:lnTo>
                    <a:pt x="107" y="330"/>
                  </a:lnTo>
                  <a:lnTo>
                    <a:pt x="80" y="317"/>
                  </a:lnTo>
                  <a:lnTo>
                    <a:pt x="37" y="282"/>
                  </a:lnTo>
                  <a:lnTo>
                    <a:pt x="29" y="260"/>
                  </a:lnTo>
                  <a:lnTo>
                    <a:pt x="29" y="248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3398" y="1512"/>
              <a:ext cx="532" cy="1095"/>
            </a:xfrm>
            <a:custGeom>
              <a:avLst/>
              <a:gdLst/>
              <a:ahLst/>
              <a:cxnLst>
                <a:cxn ang="0">
                  <a:pos x="583" y="63"/>
                </a:cxn>
                <a:cxn ang="0">
                  <a:pos x="745" y="120"/>
                </a:cxn>
                <a:cxn ang="0">
                  <a:pos x="762" y="202"/>
                </a:cxn>
                <a:cxn ang="0">
                  <a:pos x="772" y="245"/>
                </a:cxn>
                <a:cxn ang="0">
                  <a:pos x="777" y="307"/>
                </a:cxn>
                <a:cxn ang="0">
                  <a:pos x="793" y="385"/>
                </a:cxn>
                <a:cxn ang="0">
                  <a:pos x="802" y="425"/>
                </a:cxn>
                <a:cxn ang="0">
                  <a:pos x="817" y="464"/>
                </a:cxn>
                <a:cxn ang="0">
                  <a:pos x="827" y="506"/>
                </a:cxn>
                <a:cxn ang="0">
                  <a:pos x="808" y="569"/>
                </a:cxn>
                <a:cxn ang="0">
                  <a:pos x="718" y="632"/>
                </a:cxn>
                <a:cxn ang="0">
                  <a:pos x="636" y="627"/>
                </a:cxn>
                <a:cxn ang="0">
                  <a:pos x="646" y="681"/>
                </a:cxn>
                <a:cxn ang="0">
                  <a:pos x="658" y="730"/>
                </a:cxn>
                <a:cxn ang="0">
                  <a:pos x="720" y="786"/>
                </a:cxn>
                <a:cxn ang="0">
                  <a:pos x="723" y="825"/>
                </a:cxn>
                <a:cxn ang="0">
                  <a:pos x="800" y="858"/>
                </a:cxn>
                <a:cxn ang="0">
                  <a:pos x="992" y="931"/>
                </a:cxn>
                <a:cxn ang="0">
                  <a:pos x="1047" y="976"/>
                </a:cxn>
                <a:cxn ang="0">
                  <a:pos x="1061" y="1024"/>
                </a:cxn>
                <a:cxn ang="0">
                  <a:pos x="1022" y="1139"/>
                </a:cxn>
                <a:cxn ang="0">
                  <a:pos x="880" y="1341"/>
                </a:cxn>
                <a:cxn ang="0">
                  <a:pos x="754" y="1534"/>
                </a:cxn>
                <a:cxn ang="0">
                  <a:pos x="616" y="1456"/>
                </a:cxn>
                <a:cxn ang="0">
                  <a:pos x="534" y="1365"/>
                </a:cxn>
                <a:cxn ang="0">
                  <a:pos x="530" y="1281"/>
                </a:cxn>
                <a:cxn ang="0">
                  <a:pos x="618" y="1221"/>
                </a:cxn>
                <a:cxn ang="0">
                  <a:pos x="690" y="1166"/>
                </a:cxn>
                <a:cxn ang="0">
                  <a:pos x="706" y="1124"/>
                </a:cxn>
                <a:cxn ang="0">
                  <a:pos x="497" y="1061"/>
                </a:cxn>
                <a:cxn ang="0">
                  <a:pos x="461" y="1421"/>
                </a:cxn>
                <a:cxn ang="0">
                  <a:pos x="483" y="1614"/>
                </a:cxn>
                <a:cxn ang="0">
                  <a:pos x="506" y="1855"/>
                </a:cxn>
                <a:cxn ang="0">
                  <a:pos x="512" y="1968"/>
                </a:cxn>
                <a:cxn ang="0">
                  <a:pos x="543" y="2130"/>
                </a:cxn>
                <a:cxn ang="0">
                  <a:pos x="473" y="2176"/>
                </a:cxn>
                <a:cxn ang="0">
                  <a:pos x="337" y="2185"/>
                </a:cxn>
                <a:cxn ang="0">
                  <a:pos x="287" y="1903"/>
                </a:cxn>
                <a:cxn ang="0">
                  <a:pos x="233" y="1470"/>
                </a:cxn>
                <a:cxn ang="0">
                  <a:pos x="211" y="1323"/>
                </a:cxn>
                <a:cxn ang="0">
                  <a:pos x="182" y="1220"/>
                </a:cxn>
                <a:cxn ang="0">
                  <a:pos x="158" y="1087"/>
                </a:cxn>
                <a:cxn ang="0">
                  <a:pos x="124" y="904"/>
                </a:cxn>
                <a:cxn ang="0">
                  <a:pos x="146" y="766"/>
                </a:cxn>
                <a:cxn ang="0">
                  <a:pos x="178" y="605"/>
                </a:cxn>
                <a:cxn ang="0">
                  <a:pos x="100" y="597"/>
                </a:cxn>
                <a:cxn ang="0">
                  <a:pos x="22" y="582"/>
                </a:cxn>
                <a:cxn ang="0">
                  <a:pos x="1" y="482"/>
                </a:cxn>
                <a:cxn ang="0">
                  <a:pos x="6" y="422"/>
                </a:cxn>
                <a:cxn ang="0">
                  <a:pos x="21" y="371"/>
                </a:cxn>
                <a:cxn ang="0">
                  <a:pos x="48" y="316"/>
                </a:cxn>
                <a:cxn ang="0">
                  <a:pos x="67" y="268"/>
                </a:cxn>
                <a:cxn ang="0">
                  <a:pos x="73" y="222"/>
                </a:cxn>
                <a:cxn ang="0">
                  <a:pos x="99" y="159"/>
                </a:cxn>
                <a:cxn ang="0">
                  <a:pos x="133" y="70"/>
                </a:cxn>
                <a:cxn ang="0">
                  <a:pos x="299" y="37"/>
                </a:cxn>
                <a:cxn ang="0">
                  <a:pos x="356" y="0"/>
                </a:cxn>
                <a:cxn ang="0">
                  <a:pos x="435" y="171"/>
                </a:cxn>
                <a:cxn ang="0">
                  <a:pos x="483" y="214"/>
                </a:cxn>
                <a:cxn ang="0">
                  <a:pos x="521" y="91"/>
                </a:cxn>
              </a:cxnLst>
              <a:rect l="0" t="0" r="r" b="b"/>
              <a:pathLst>
                <a:path w="1064" h="2191">
                  <a:moveTo>
                    <a:pt x="546" y="24"/>
                  </a:moveTo>
                  <a:lnTo>
                    <a:pt x="549" y="36"/>
                  </a:lnTo>
                  <a:lnTo>
                    <a:pt x="549" y="36"/>
                  </a:lnTo>
                  <a:lnTo>
                    <a:pt x="557" y="46"/>
                  </a:lnTo>
                  <a:lnTo>
                    <a:pt x="563" y="54"/>
                  </a:lnTo>
                  <a:lnTo>
                    <a:pt x="569" y="58"/>
                  </a:lnTo>
                  <a:lnTo>
                    <a:pt x="569" y="58"/>
                  </a:lnTo>
                  <a:lnTo>
                    <a:pt x="576" y="61"/>
                  </a:lnTo>
                  <a:lnTo>
                    <a:pt x="583" y="63"/>
                  </a:lnTo>
                  <a:lnTo>
                    <a:pt x="583" y="63"/>
                  </a:lnTo>
                  <a:lnTo>
                    <a:pt x="604" y="67"/>
                  </a:lnTo>
                  <a:lnTo>
                    <a:pt x="633" y="78"/>
                  </a:lnTo>
                  <a:lnTo>
                    <a:pt x="633" y="78"/>
                  </a:lnTo>
                  <a:lnTo>
                    <a:pt x="685" y="94"/>
                  </a:lnTo>
                  <a:lnTo>
                    <a:pt x="730" y="108"/>
                  </a:lnTo>
                  <a:lnTo>
                    <a:pt x="730" y="108"/>
                  </a:lnTo>
                  <a:lnTo>
                    <a:pt x="738" y="114"/>
                  </a:lnTo>
                  <a:lnTo>
                    <a:pt x="745" y="120"/>
                  </a:lnTo>
                  <a:lnTo>
                    <a:pt x="750" y="126"/>
                  </a:lnTo>
                  <a:lnTo>
                    <a:pt x="750" y="126"/>
                  </a:lnTo>
                  <a:lnTo>
                    <a:pt x="756" y="142"/>
                  </a:lnTo>
                  <a:lnTo>
                    <a:pt x="759" y="162"/>
                  </a:lnTo>
                  <a:lnTo>
                    <a:pt x="759" y="162"/>
                  </a:lnTo>
                  <a:lnTo>
                    <a:pt x="760" y="178"/>
                  </a:lnTo>
                  <a:lnTo>
                    <a:pt x="762" y="190"/>
                  </a:lnTo>
                  <a:lnTo>
                    <a:pt x="762" y="190"/>
                  </a:lnTo>
                  <a:lnTo>
                    <a:pt x="762" y="202"/>
                  </a:lnTo>
                  <a:lnTo>
                    <a:pt x="763" y="208"/>
                  </a:lnTo>
                  <a:lnTo>
                    <a:pt x="766" y="213"/>
                  </a:lnTo>
                  <a:lnTo>
                    <a:pt x="766" y="213"/>
                  </a:lnTo>
                  <a:lnTo>
                    <a:pt x="771" y="222"/>
                  </a:lnTo>
                  <a:lnTo>
                    <a:pt x="772" y="229"/>
                  </a:lnTo>
                  <a:lnTo>
                    <a:pt x="774" y="235"/>
                  </a:lnTo>
                  <a:lnTo>
                    <a:pt x="774" y="235"/>
                  </a:lnTo>
                  <a:lnTo>
                    <a:pt x="772" y="240"/>
                  </a:lnTo>
                  <a:lnTo>
                    <a:pt x="772" y="245"/>
                  </a:lnTo>
                  <a:lnTo>
                    <a:pt x="771" y="250"/>
                  </a:lnTo>
                  <a:lnTo>
                    <a:pt x="772" y="256"/>
                  </a:lnTo>
                  <a:lnTo>
                    <a:pt x="772" y="256"/>
                  </a:lnTo>
                  <a:lnTo>
                    <a:pt x="775" y="271"/>
                  </a:lnTo>
                  <a:lnTo>
                    <a:pt x="778" y="283"/>
                  </a:lnTo>
                  <a:lnTo>
                    <a:pt x="778" y="283"/>
                  </a:lnTo>
                  <a:lnTo>
                    <a:pt x="777" y="295"/>
                  </a:lnTo>
                  <a:lnTo>
                    <a:pt x="777" y="302"/>
                  </a:lnTo>
                  <a:lnTo>
                    <a:pt x="777" y="307"/>
                  </a:lnTo>
                  <a:lnTo>
                    <a:pt x="777" y="307"/>
                  </a:lnTo>
                  <a:lnTo>
                    <a:pt x="781" y="322"/>
                  </a:lnTo>
                  <a:lnTo>
                    <a:pt x="785" y="337"/>
                  </a:lnTo>
                  <a:lnTo>
                    <a:pt x="785" y="337"/>
                  </a:lnTo>
                  <a:lnTo>
                    <a:pt x="787" y="359"/>
                  </a:lnTo>
                  <a:lnTo>
                    <a:pt x="787" y="359"/>
                  </a:lnTo>
                  <a:lnTo>
                    <a:pt x="788" y="371"/>
                  </a:lnTo>
                  <a:lnTo>
                    <a:pt x="790" y="379"/>
                  </a:lnTo>
                  <a:lnTo>
                    <a:pt x="793" y="385"/>
                  </a:lnTo>
                  <a:lnTo>
                    <a:pt x="793" y="385"/>
                  </a:lnTo>
                  <a:lnTo>
                    <a:pt x="799" y="394"/>
                  </a:lnTo>
                  <a:lnTo>
                    <a:pt x="805" y="404"/>
                  </a:lnTo>
                  <a:lnTo>
                    <a:pt x="805" y="404"/>
                  </a:lnTo>
                  <a:lnTo>
                    <a:pt x="806" y="410"/>
                  </a:lnTo>
                  <a:lnTo>
                    <a:pt x="805" y="415"/>
                  </a:lnTo>
                  <a:lnTo>
                    <a:pt x="803" y="419"/>
                  </a:lnTo>
                  <a:lnTo>
                    <a:pt x="802" y="425"/>
                  </a:lnTo>
                  <a:lnTo>
                    <a:pt x="802" y="425"/>
                  </a:lnTo>
                  <a:lnTo>
                    <a:pt x="802" y="431"/>
                  </a:lnTo>
                  <a:lnTo>
                    <a:pt x="802" y="437"/>
                  </a:lnTo>
                  <a:lnTo>
                    <a:pt x="800" y="442"/>
                  </a:lnTo>
                  <a:lnTo>
                    <a:pt x="802" y="446"/>
                  </a:lnTo>
                  <a:lnTo>
                    <a:pt x="802" y="446"/>
                  </a:lnTo>
                  <a:lnTo>
                    <a:pt x="811" y="454"/>
                  </a:lnTo>
                  <a:lnTo>
                    <a:pt x="815" y="460"/>
                  </a:lnTo>
                  <a:lnTo>
                    <a:pt x="817" y="464"/>
                  </a:lnTo>
                  <a:lnTo>
                    <a:pt x="817" y="464"/>
                  </a:lnTo>
                  <a:lnTo>
                    <a:pt x="817" y="467"/>
                  </a:lnTo>
                  <a:lnTo>
                    <a:pt x="815" y="472"/>
                  </a:lnTo>
                  <a:lnTo>
                    <a:pt x="814" y="476"/>
                  </a:lnTo>
                  <a:lnTo>
                    <a:pt x="814" y="481"/>
                  </a:lnTo>
                  <a:lnTo>
                    <a:pt x="814" y="481"/>
                  </a:lnTo>
                  <a:lnTo>
                    <a:pt x="820" y="488"/>
                  </a:lnTo>
                  <a:lnTo>
                    <a:pt x="826" y="500"/>
                  </a:lnTo>
                  <a:lnTo>
                    <a:pt x="826" y="500"/>
                  </a:lnTo>
                  <a:lnTo>
                    <a:pt x="827" y="506"/>
                  </a:lnTo>
                  <a:lnTo>
                    <a:pt x="827" y="512"/>
                  </a:lnTo>
                  <a:lnTo>
                    <a:pt x="823" y="521"/>
                  </a:lnTo>
                  <a:lnTo>
                    <a:pt x="823" y="521"/>
                  </a:lnTo>
                  <a:lnTo>
                    <a:pt x="817" y="536"/>
                  </a:lnTo>
                  <a:lnTo>
                    <a:pt x="815" y="545"/>
                  </a:lnTo>
                  <a:lnTo>
                    <a:pt x="814" y="551"/>
                  </a:lnTo>
                  <a:lnTo>
                    <a:pt x="814" y="551"/>
                  </a:lnTo>
                  <a:lnTo>
                    <a:pt x="812" y="558"/>
                  </a:lnTo>
                  <a:lnTo>
                    <a:pt x="808" y="569"/>
                  </a:lnTo>
                  <a:lnTo>
                    <a:pt x="800" y="587"/>
                  </a:lnTo>
                  <a:lnTo>
                    <a:pt x="800" y="587"/>
                  </a:lnTo>
                  <a:lnTo>
                    <a:pt x="787" y="609"/>
                  </a:lnTo>
                  <a:lnTo>
                    <a:pt x="778" y="623"/>
                  </a:lnTo>
                  <a:lnTo>
                    <a:pt x="775" y="626"/>
                  </a:lnTo>
                  <a:lnTo>
                    <a:pt x="772" y="629"/>
                  </a:lnTo>
                  <a:lnTo>
                    <a:pt x="772" y="629"/>
                  </a:lnTo>
                  <a:lnTo>
                    <a:pt x="744" y="630"/>
                  </a:lnTo>
                  <a:lnTo>
                    <a:pt x="718" y="632"/>
                  </a:lnTo>
                  <a:lnTo>
                    <a:pt x="718" y="632"/>
                  </a:lnTo>
                  <a:lnTo>
                    <a:pt x="675" y="632"/>
                  </a:lnTo>
                  <a:lnTo>
                    <a:pt x="675" y="632"/>
                  </a:lnTo>
                  <a:lnTo>
                    <a:pt x="667" y="630"/>
                  </a:lnTo>
                  <a:lnTo>
                    <a:pt x="657" y="629"/>
                  </a:lnTo>
                  <a:lnTo>
                    <a:pt x="640" y="624"/>
                  </a:lnTo>
                  <a:lnTo>
                    <a:pt x="640" y="624"/>
                  </a:lnTo>
                  <a:lnTo>
                    <a:pt x="639" y="626"/>
                  </a:lnTo>
                  <a:lnTo>
                    <a:pt x="636" y="627"/>
                  </a:lnTo>
                  <a:lnTo>
                    <a:pt x="636" y="630"/>
                  </a:lnTo>
                  <a:lnTo>
                    <a:pt x="636" y="632"/>
                  </a:lnTo>
                  <a:lnTo>
                    <a:pt x="636" y="632"/>
                  </a:lnTo>
                  <a:lnTo>
                    <a:pt x="640" y="639"/>
                  </a:lnTo>
                  <a:lnTo>
                    <a:pt x="643" y="647"/>
                  </a:lnTo>
                  <a:lnTo>
                    <a:pt x="646" y="654"/>
                  </a:lnTo>
                  <a:lnTo>
                    <a:pt x="646" y="654"/>
                  </a:lnTo>
                  <a:lnTo>
                    <a:pt x="646" y="666"/>
                  </a:lnTo>
                  <a:lnTo>
                    <a:pt x="646" y="681"/>
                  </a:lnTo>
                  <a:lnTo>
                    <a:pt x="648" y="702"/>
                  </a:lnTo>
                  <a:lnTo>
                    <a:pt x="648" y="702"/>
                  </a:lnTo>
                  <a:lnTo>
                    <a:pt x="649" y="708"/>
                  </a:lnTo>
                  <a:lnTo>
                    <a:pt x="651" y="714"/>
                  </a:lnTo>
                  <a:lnTo>
                    <a:pt x="654" y="722"/>
                  </a:lnTo>
                  <a:lnTo>
                    <a:pt x="655" y="726"/>
                  </a:lnTo>
                  <a:lnTo>
                    <a:pt x="655" y="726"/>
                  </a:lnTo>
                  <a:lnTo>
                    <a:pt x="657" y="729"/>
                  </a:lnTo>
                  <a:lnTo>
                    <a:pt x="658" y="730"/>
                  </a:lnTo>
                  <a:lnTo>
                    <a:pt x="664" y="735"/>
                  </a:lnTo>
                  <a:lnTo>
                    <a:pt x="669" y="738"/>
                  </a:lnTo>
                  <a:lnTo>
                    <a:pt x="673" y="741"/>
                  </a:lnTo>
                  <a:lnTo>
                    <a:pt x="673" y="741"/>
                  </a:lnTo>
                  <a:lnTo>
                    <a:pt x="690" y="754"/>
                  </a:lnTo>
                  <a:lnTo>
                    <a:pt x="700" y="763"/>
                  </a:lnTo>
                  <a:lnTo>
                    <a:pt x="709" y="772"/>
                  </a:lnTo>
                  <a:lnTo>
                    <a:pt x="709" y="772"/>
                  </a:lnTo>
                  <a:lnTo>
                    <a:pt x="720" y="786"/>
                  </a:lnTo>
                  <a:lnTo>
                    <a:pt x="721" y="790"/>
                  </a:lnTo>
                  <a:lnTo>
                    <a:pt x="723" y="796"/>
                  </a:lnTo>
                  <a:lnTo>
                    <a:pt x="723" y="796"/>
                  </a:lnTo>
                  <a:lnTo>
                    <a:pt x="721" y="804"/>
                  </a:lnTo>
                  <a:lnTo>
                    <a:pt x="720" y="811"/>
                  </a:lnTo>
                  <a:lnTo>
                    <a:pt x="718" y="819"/>
                  </a:lnTo>
                  <a:lnTo>
                    <a:pt x="720" y="823"/>
                  </a:lnTo>
                  <a:lnTo>
                    <a:pt x="720" y="823"/>
                  </a:lnTo>
                  <a:lnTo>
                    <a:pt x="723" y="825"/>
                  </a:lnTo>
                  <a:lnTo>
                    <a:pt x="729" y="826"/>
                  </a:lnTo>
                  <a:lnTo>
                    <a:pt x="735" y="828"/>
                  </a:lnTo>
                  <a:lnTo>
                    <a:pt x="741" y="829"/>
                  </a:lnTo>
                  <a:lnTo>
                    <a:pt x="741" y="829"/>
                  </a:lnTo>
                  <a:lnTo>
                    <a:pt x="753" y="837"/>
                  </a:lnTo>
                  <a:lnTo>
                    <a:pt x="763" y="843"/>
                  </a:lnTo>
                  <a:lnTo>
                    <a:pt x="763" y="843"/>
                  </a:lnTo>
                  <a:lnTo>
                    <a:pt x="800" y="858"/>
                  </a:lnTo>
                  <a:lnTo>
                    <a:pt x="800" y="858"/>
                  </a:lnTo>
                  <a:lnTo>
                    <a:pt x="854" y="873"/>
                  </a:lnTo>
                  <a:lnTo>
                    <a:pt x="854" y="873"/>
                  </a:lnTo>
                  <a:lnTo>
                    <a:pt x="904" y="891"/>
                  </a:lnTo>
                  <a:lnTo>
                    <a:pt x="935" y="904"/>
                  </a:lnTo>
                  <a:lnTo>
                    <a:pt x="955" y="913"/>
                  </a:lnTo>
                  <a:lnTo>
                    <a:pt x="955" y="913"/>
                  </a:lnTo>
                  <a:lnTo>
                    <a:pt x="967" y="919"/>
                  </a:lnTo>
                  <a:lnTo>
                    <a:pt x="980" y="925"/>
                  </a:lnTo>
                  <a:lnTo>
                    <a:pt x="992" y="931"/>
                  </a:lnTo>
                  <a:lnTo>
                    <a:pt x="998" y="933"/>
                  </a:lnTo>
                  <a:lnTo>
                    <a:pt x="1001" y="937"/>
                  </a:lnTo>
                  <a:lnTo>
                    <a:pt x="1001" y="937"/>
                  </a:lnTo>
                  <a:lnTo>
                    <a:pt x="1010" y="945"/>
                  </a:lnTo>
                  <a:lnTo>
                    <a:pt x="1019" y="952"/>
                  </a:lnTo>
                  <a:lnTo>
                    <a:pt x="1034" y="964"/>
                  </a:lnTo>
                  <a:lnTo>
                    <a:pt x="1034" y="964"/>
                  </a:lnTo>
                  <a:lnTo>
                    <a:pt x="1047" y="976"/>
                  </a:lnTo>
                  <a:lnTo>
                    <a:pt x="1047" y="976"/>
                  </a:lnTo>
                  <a:lnTo>
                    <a:pt x="1050" y="980"/>
                  </a:lnTo>
                  <a:lnTo>
                    <a:pt x="1050" y="986"/>
                  </a:lnTo>
                  <a:lnTo>
                    <a:pt x="1050" y="994"/>
                  </a:lnTo>
                  <a:lnTo>
                    <a:pt x="1052" y="1000"/>
                  </a:lnTo>
                  <a:lnTo>
                    <a:pt x="1052" y="1000"/>
                  </a:lnTo>
                  <a:lnTo>
                    <a:pt x="1056" y="1010"/>
                  </a:lnTo>
                  <a:lnTo>
                    <a:pt x="1059" y="1016"/>
                  </a:lnTo>
                  <a:lnTo>
                    <a:pt x="1061" y="1024"/>
                  </a:lnTo>
                  <a:lnTo>
                    <a:pt x="1061" y="1024"/>
                  </a:lnTo>
                  <a:lnTo>
                    <a:pt x="1064" y="1042"/>
                  </a:lnTo>
                  <a:lnTo>
                    <a:pt x="1064" y="1052"/>
                  </a:lnTo>
                  <a:lnTo>
                    <a:pt x="1062" y="1060"/>
                  </a:lnTo>
                  <a:lnTo>
                    <a:pt x="1062" y="1060"/>
                  </a:lnTo>
                  <a:lnTo>
                    <a:pt x="1050" y="1087"/>
                  </a:lnTo>
                  <a:lnTo>
                    <a:pt x="1035" y="1117"/>
                  </a:lnTo>
                  <a:lnTo>
                    <a:pt x="1035" y="1117"/>
                  </a:lnTo>
                  <a:lnTo>
                    <a:pt x="1029" y="1129"/>
                  </a:lnTo>
                  <a:lnTo>
                    <a:pt x="1022" y="1139"/>
                  </a:lnTo>
                  <a:lnTo>
                    <a:pt x="1007" y="1159"/>
                  </a:lnTo>
                  <a:lnTo>
                    <a:pt x="1007" y="1159"/>
                  </a:lnTo>
                  <a:lnTo>
                    <a:pt x="999" y="1166"/>
                  </a:lnTo>
                  <a:lnTo>
                    <a:pt x="994" y="1172"/>
                  </a:lnTo>
                  <a:lnTo>
                    <a:pt x="986" y="1177"/>
                  </a:lnTo>
                  <a:lnTo>
                    <a:pt x="982" y="1183"/>
                  </a:lnTo>
                  <a:lnTo>
                    <a:pt x="982" y="1183"/>
                  </a:lnTo>
                  <a:lnTo>
                    <a:pt x="880" y="1341"/>
                  </a:lnTo>
                  <a:lnTo>
                    <a:pt x="880" y="1341"/>
                  </a:lnTo>
                  <a:lnTo>
                    <a:pt x="830" y="1413"/>
                  </a:lnTo>
                  <a:lnTo>
                    <a:pt x="802" y="1453"/>
                  </a:lnTo>
                  <a:lnTo>
                    <a:pt x="787" y="1477"/>
                  </a:lnTo>
                  <a:lnTo>
                    <a:pt x="787" y="1477"/>
                  </a:lnTo>
                  <a:lnTo>
                    <a:pt x="771" y="1510"/>
                  </a:lnTo>
                  <a:lnTo>
                    <a:pt x="760" y="1527"/>
                  </a:lnTo>
                  <a:lnTo>
                    <a:pt x="757" y="1533"/>
                  </a:lnTo>
                  <a:lnTo>
                    <a:pt x="754" y="1534"/>
                  </a:lnTo>
                  <a:lnTo>
                    <a:pt x="754" y="1534"/>
                  </a:lnTo>
                  <a:lnTo>
                    <a:pt x="751" y="1534"/>
                  </a:lnTo>
                  <a:lnTo>
                    <a:pt x="745" y="1533"/>
                  </a:lnTo>
                  <a:lnTo>
                    <a:pt x="732" y="1528"/>
                  </a:lnTo>
                  <a:lnTo>
                    <a:pt x="708" y="1518"/>
                  </a:lnTo>
                  <a:lnTo>
                    <a:pt x="708" y="1518"/>
                  </a:lnTo>
                  <a:lnTo>
                    <a:pt x="693" y="1509"/>
                  </a:lnTo>
                  <a:lnTo>
                    <a:pt x="679" y="1500"/>
                  </a:lnTo>
                  <a:lnTo>
                    <a:pt x="679" y="1500"/>
                  </a:lnTo>
                  <a:lnTo>
                    <a:pt x="616" y="1456"/>
                  </a:lnTo>
                  <a:lnTo>
                    <a:pt x="616" y="1456"/>
                  </a:lnTo>
                  <a:lnTo>
                    <a:pt x="589" y="1437"/>
                  </a:lnTo>
                  <a:lnTo>
                    <a:pt x="573" y="1424"/>
                  </a:lnTo>
                  <a:lnTo>
                    <a:pt x="560" y="1413"/>
                  </a:lnTo>
                  <a:lnTo>
                    <a:pt x="560" y="1413"/>
                  </a:lnTo>
                  <a:lnTo>
                    <a:pt x="555" y="1407"/>
                  </a:lnTo>
                  <a:lnTo>
                    <a:pt x="551" y="1400"/>
                  </a:lnTo>
                  <a:lnTo>
                    <a:pt x="542" y="1382"/>
                  </a:lnTo>
                  <a:lnTo>
                    <a:pt x="534" y="1365"/>
                  </a:lnTo>
                  <a:lnTo>
                    <a:pt x="533" y="1358"/>
                  </a:lnTo>
                  <a:lnTo>
                    <a:pt x="533" y="1352"/>
                  </a:lnTo>
                  <a:lnTo>
                    <a:pt x="533" y="1352"/>
                  </a:lnTo>
                  <a:lnTo>
                    <a:pt x="531" y="1326"/>
                  </a:lnTo>
                  <a:lnTo>
                    <a:pt x="528" y="1304"/>
                  </a:lnTo>
                  <a:lnTo>
                    <a:pt x="528" y="1304"/>
                  </a:lnTo>
                  <a:lnTo>
                    <a:pt x="527" y="1290"/>
                  </a:lnTo>
                  <a:lnTo>
                    <a:pt x="528" y="1284"/>
                  </a:lnTo>
                  <a:lnTo>
                    <a:pt x="530" y="1281"/>
                  </a:lnTo>
                  <a:lnTo>
                    <a:pt x="531" y="1278"/>
                  </a:lnTo>
                  <a:lnTo>
                    <a:pt x="531" y="1278"/>
                  </a:lnTo>
                  <a:lnTo>
                    <a:pt x="540" y="1272"/>
                  </a:lnTo>
                  <a:lnTo>
                    <a:pt x="554" y="1263"/>
                  </a:lnTo>
                  <a:lnTo>
                    <a:pt x="579" y="1248"/>
                  </a:lnTo>
                  <a:lnTo>
                    <a:pt x="579" y="1248"/>
                  </a:lnTo>
                  <a:lnTo>
                    <a:pt x="600" y="1232"/>
                  </a:lnTo>
                  <a:lnTo>
                    <a:pt x="609" y="1224"/>
                  </a:lnTo>
                  <a:lnTo>
                    <a:pt x="618" y="1221"/>
                  </a:lnTo>
                  <a:lnTo>
                    <a:pt x="618" y="1221"/>
                  </a:lnTo>
                  <a:lnTo>
                    <a:pt x="633" y="1217"/>
                  </a:lnTo>
                  <a:lnTo>
                    <a:pt x="640" y="1214"/>
                  </a:lnTo>
                  <a:lnTo>
                    <a:pt x="646" y="1209"/>
                  </a:lnTo>
                  <a:lnTo>
                    <a:pt x="646" y="1209"/>
                  </a:lnTo>
                  <a:lnTo>
                    <a:pt x="666" y="1189"/>
                  </a:lnTo>
                  <a:lnTo>
                    <a:pt x="678" y="1175"/>
                  </a:lnTo>
                  <a:lnTo>
                    <a:pt x="684" y="1171"/>
                  </a:lnTo>
                  <a:lnTo>
                    <a:pt x="690" y="1166"/>
                  </a:lnTo>
                  <a:lnTo>
                    <a:pt x="690" y="1166"/>
                  </a:lnTo>
                  <a:lnTo>
                    <a:pt x="694" y="1163"/>
                  </a:lnTo>
                  <a:lnTo>
                    <a:pt x="697" y="1159"/>
                  </a:lnTo>
                  <a:lnTo>
                    <a:pt x="699" y="1153"/>
                  </a:lnTo>
                  <a:lnTo>
                    <a:pt x="700" y="1147"/>
                  </a:lnTo>
                  <a:lnTo>
                    <a:pt x="702" y="1133"/>
                  </a:lnTo>
                  <a:lnTo>
                    <a:pt x="703" y="1129"/>
                  </a:lnTo>
                  <a:lnTo>
                    <a:pt x="706" y="1124"/>
                  </a:lnTo>
                  <a:lnTo>
                    <a:pt x="706" y="1124"/>
                  </a:lnTo>
                  <a:lnTo>
                    <a:pt x="693" y="1121"/>
                  </a:lnTo>
                  <a:lnTo>
                    <a:pt x="681" y="1118"/>
                  </a:lnTo>
                  <a:lnTo>
                    <a:pt x="670" y="1114"/>
                  </a:lnTo>
                  <a:lnTo>
                    <a:pt x="670" y="1114"/>
                  </a:lnTo>
                  <a:lnTo>
                    <a:pt x="654" y="1108"/>
                  </a:lnTo>
                  <a:lnTo>
                    <a:pt x="627" y="1100"/>
                  </a:lnTo>
                  <a:lnTo>
                    <a:pt x="582" y="1087"/>
                  </a:lnTo>
                  <a:lnTo>
                    <a:pt x="582" y="1087"/>
                  </a:lnTo>
                  <a:lnTo>
                    <a:pt x="497" y="1061"/>
                  </a:lnTo>
                  <a:lnTo>
                    <a:pt x="497" y="1061"/>
                  </a:lnTo>
                  <a:lnTo>
                    <a:pt x="488" y="1157"/>
                  </a:lnTo>
                  <a:lnTo>
                    <a:pt x="476" y="1278"/>
                  </a:lnTo>
                  <a:lnTo>
                    <a:pt x="476" y="1278"/>
                  </a:lnTo>
                  <a:lnTo>
                    <a:pt x="470" y="1307"/>
                  </a:lnTo>
                  <a:lnTo>
                    <a:pt x="462" y="1341"/>
                  </a:lnTo>
                  <a:lnTo>
                    <a:pt x="453" y="1382"/>
                  </a:lnTo>
                  <a:lnTo>
                    <a:pt x="453" y="1382"/>
                  </a:lnTo>
                  <a:lnTo>
                    <a:pt x="461" y="1421"/>
                  </a:lnTo>
                  <a:lnTo>
                    <a:pt x="467" y="1452"/>
                  </a:lnTo>
                  <a:lnTo>
                    <a:pt x="470" y="1476"/>
                  </a:lnTo>
                  <a:lnTo>
                    <a:pt x="470" y="1476"/>
                  </a:lnTo>
                  <a:lnTo>
                    <a:pt x="473" y="1503"/>
                  </a:lnTo>
                  <a:lnTo>
                    <a:pt x="477" y="1545"/>
                  </a:lnTo>
                  <a:lnTo>
                    <a:pt x="482" y="1587"/>
                  </a:lnTo>
                  <a:lnTo>
                    <a:pt x="483" y="1602"/>
                  </a:lnTo>
                  <a:lnTo>
                    <a:pt x="483" y="1614"/>
                  </a:lnTo>
                  <a:lnTo>
                    <a:pt x="483" y="1614"/>
                  </a:lnTo>
                  <a:lnTo>
                    <a:pt x="483" y="1630"/>
                  </a:lnTo>
                  <a:lnTo>
                    <a:pt x="485" y="1650"/>
                  </a:lnTo>
                  <a:lnTo>
                    <a:pt x="488" y="1683"/>
                  </a:lnTo>
                  <a:lnTo>
                    <a:pt x="488" y="1683"/>
                  </a:lnTo>
                  <a:lnTo>
                    <a:pt x="492" y="1760"/>
                  </a:lnTo>
                  <a:lnTo>
                    <a:pt x="492" y="1760"/>
                  </a:lnTo>
                  <a:lnTo>
                    <a:pt x="495" y="1783"/>
                  </a:lnTo>
                  <a:lnTo>
                    <a:pt x="498" y="1810"/>
                  </a:lnTo>
                  <a:lnTo>
                    <a:pt x="506" y="1855"/>
                  </a:lnTo>
                  <a:lnTo>
                    <a:pt x="506" y="1855"/>
                  </a:lnTo>
                  <a:lnTo>
                    <a:pt x="509" y="1867"/>
                  </a:lnTo>
                  <a:lnTo>
                    <a:pt x="509" y="1882"/>
                  </a:lnTo>
                  <a:lnTo>
                    <a:pt x="512" y="1912"/>
                  </a:lnTo>
                  <a:lnTo>
                    <a:pt x="512" y="1912"/>
                  </a:lnTo>
                  <a:lnTo>
                    <a:pt x="512" y="1927"/>
                  </a:lnTo>
                  <a:lnTo>
                    <a:pt x="510" y="1943"/>
                  </a:lnTo>
                  <a:lnTo>
                    <a:pt x="510" y="1958"/>
                  </a:lnTo>
                  <a:lnTo>
                    <a:pt x="512" y="1968"/>
                  </a:lnTo>
                  <a:lnTo>
                    <a:pt x="512" y="1968"/>
                  </a:lnTo>
                  <a:lnTo>
                    <a:pt x="518" y="2009"/>
                  </a:lnTo>
                  <a:lnTo>
                    <a:pt x="522" y="2036"/>
                  </a:lnTo>
                  <a:lnTo>
                    <a:pt x="528" y="2058"/>
                  </a:lnTo>
                  <a:lnTo>
                    <a:pt x="528" y="2058"/>
                  </a:lnTo>
                  <a:lnTo>
                    <a:pt x="534" y="2078"/>
                  </a:lnTo>
                  <a:lnTo>
                    <a:pt x="539" y="2100"/>
                  </a:lnTo>
                  <a:lnTo>
                    <a:pt x="542" y="2120"/>
                  </a:lnTo>
                  <a:lnTo>
                    <a:pt x="543" y="2130"/>
                  </a:lnTo>
                  <a:lnTo>
                    <a:pt x="543" y="2130"/>
                  </a:lnTo>
                  <a:lnTo>
                    <a:pt x="542" y="2135"/>
                  </a:lnTo>
                  <a:lnTo>
                    <a:pt x="536" y="2138"/>
                  </a:lnTo>
                  <a:lnTo>
                    <a:pt x="522" y="2147"/>
                  </a:lnTo>
                  <a:lnTo>
                    <a:pt x="507" y="2156"/>
                  </a:lnTo>
                  <a:lnTo>
                    <a:pt x="497" y="2162"/>
                  </a:lnTo>
                  <a:lnTo>
                    <a:pt x="497" y="2162"/>
                  </a:lnTo>
                  <a:lnTo>
                    <a:pt x="488" y="2168"/>
                  </a:lnTo>
                  <a:lnTo>
                    <a:pt x="473" y="2176"/>
                  </a:lnTo>
                  <a:lnTo>
                    <a:pt x="456" y="2184"/>
                  </a:lnTo>
                  <a:lnTo>
                    <a:pt x="443" y="2190"/>
                  </a:lnTo>
                  <a:lnTo>
                    <a:pt x="443" y="2190"/>
                  </a:lnTo>
                  <a:lnTo>
                    <a:pt x="422" y="2191"/>
                  </a:lnTo>
                  <a:lnTo>
                    <a:pt x="389" y="2191"/>
                  </a:lnTo>
                  <a:lnTo>
                    <a:pt x="355" y="2190"/>
                  </a:lnTo>
                  <a:lnTo>
                    <a:pt x="343" y="2187"/>
                  </a:lnTo>
                  <a:lnTo>
                    <a:pt x="337" y="2185"/>
                  </a:lnTo>
                  <a:lnTo>
                    <a:pt x="337" y="2185"/>
                  </a:lnTo>
                  <a:lnTo>
                    <a:pt x="334" y="2181"/>
                  </a:lnTo>
                  <a:lnTo>
                    <a:pt x="331" y="2173"/>
                  </a:lnTo>
                  <a:lnTo>
                    <a:pt x="325" y="2156"/>
                  </a:lnTo>
                  <a:lnTo>
                    <a:pt x="320" y="2133"/>
                  </a:lnTo>
                  <a:lnTo>
                    <a:pt x="317" y="2112"/>
                  </a:lnTo>
                  <a:lnTo>
                    <a:pt x="317" y="2112"/>
                  </a:lnTo>
                  <a:lnTo>
                    <a:pt x="302" y="2009"/>
                  </a:lnTo>
                  <a:lnTo>
                    <a:pt x="287" y="1903"/>
                  </a:lnTo>
                  <a:lnTo>
                    <a:pt x="287" y="1903"/>
                  </a:lnTo>
                  <a:lnTo>
                    <a:pt x="278" y="1817"/>
                  </a:lnTo>
                  <a:lnTo>
                    <a:pt x="269" y="1733"/>
                  </a:lnTo>
                  <a:lnTo>
                    <a:pt x="269" y="1733"/>
                  </a:lnTo>
                  <a:lnTo>
                    <a:pt x="260" y="1645"/>
                  </a:lnTo>
                  <a:lnTo>
                    <a:pt x="253" y="1590"/>
                  </a:lnTo>
                  <a:lnTo>
                    <a:pt x="247" y="1551"/>
                  </a:lnTo>
                  <a:lnTo>
                    <a:pt x="247" y="1551"/>
                  </a:lnTo>
                  <a:lnTo>
                    <a:pt x="236" y="1495"/>
                  </a:lnTo>
                  <a:lnTo>
                    <a:pt x="233" y="1470"/>
                  </a:lnTo>
                  <a:lnTo>
                    <a:pt x="232" y="1452"/>
                  </a:lnTo>
                  <a:lnTo>
                    <a:pt x="232" y="1452"/>
                  </a:lnTo>
                  <a:lnTo>
                    <a:pt x="230" y="1433"/>
                  </a:lnTo>
                  <a:lnTo>
                    <a:pt x="227" y="1404"/>
                  </a:lnTo>
                  <a:lnTo>
                    <a:pt x="223" y="1359"/>
                  </a:lnTo>
                  <a:lnTo>
                    <a:pt x="223" y="1359"/>
                  </a:lnTo>
                  <a:lnTo>
                    <a:pt x="221" y="1353"/>
                  </a:lnTo>
                  <a:lnTo>
                    <a:pt x="218" y="1344"/>
                  </a:lnTo>
                  <a:lnTo>
                    <a:pt x="211" y="1323"/>
                  </a:lnTo>
                  <a:lnTo>
                    <a:pt x="196" y="1284"/>
                  </a:lnTo>
                  <a:lnTo>
                    <a:pt x="196" y="1284"/>
                  </a:lnTo>
                  <a:lnTo>
                    <a:pt x="193" y="1274"/>
                  </a:lnTo>
                  <a:lnTo>
                    <a:pt x="193" y="1265"/>
                  </a:lnTo>
                  <a:lnTo>
                    <a:pt x="191" y="1256"/>
                  </a:lnTo>
                  <a:lnTo>
                    <a:pt x="191" y="1248"/>
                  </a:lnTo>
                  <a:lnTo>
                    <a:pt x="191" y="1248"/>
                  </a:lnTo>
                  <a:lnTo>
                    <a:pt x="185" y="1230"/>
                  </a:lnTo>
                  <a:lnTo>
                    <a:pt x="182" y="1220"/>
                  </a:lnTo>
                  <a:lnTo>
                    <a:pt x="181" y="1209"/>
                  </a:lnTo>
                  <a:lnTo>
                    <a:pt x="181" y="1209"/>
                  </a:lnTo>
                  <a:lnTo>
                    <a:pt x="178" y="1193"/>
                  </a:lnTo>
                  <a:lnTo>
                    <a:pt x="176" y="1181"/>
                  </a:lnTo>
                  <a:lnTo>
                    <a:pt x="176" y="1181"/>
                  </a:lnTo>
                  <a:lnTo>
                    <a:pt x="169" y="1144"/>
                  </a:lnTo>
                  <a:lnTo>
                    <a:pt x="163" y="1115"/>
                  </a:lnTo>
                  <a:lnTo>
                    <a:pt x="158" y="1087"/>
                  </a:lnTo>
                  <a:lnTo>
                    <a:pt x="158" y="1087"/>
                  </a:lnTo>
                  <a:lnTo>
                    <a:pt x="152" y="1028"/>
                  </a:lnTo>
                  <a:lnTo>
                    <a:pt x="149" y="1000"/>
                  </a:lnTo>
                  <a:lnTo>
                    <a:pt x="148" y="980"/>
                  </a:lnTo>
                  <a:lnTo>
                    <a:pt x="148" y="980"/>
                  </a:lnTo>
                  <a:lnTo>
                    <a:pt x="146" y="963"/>
                  </a:lnTo>
                  <a:lnTo>
                    <a:pt x="143" y="937"/>
                  </a:lnTo>
                  <a:lnTo>
                    <a:pt x="139" y="907"/>
                  </a:lnTo>
                  <a:lnTo>
                    <a:pt x="139" y="907"/>
                  </a:lnTo>
                  <a:lnTo>
                    <a:pt x="124" y="904"/>
                  </a:lnTo>
                  <a:lnTo>
                    <a:pt x="114" y="901"/>
                  </a:lnTo>
                  <a:lnTo>
                    <a:pt x="109" y="898"/>
                  </a:lnTo>
                  <a:lnTo>
                    <a:pt x="109" y="897"/>
                  </a:lnTo>
                  <a:lnTo>
                    <a:pt x="109" y="897"/>
                  </a:lnTo>
                  <a:lnTo>
                    <a:pt x="112" y="886"/>
                  </a:lnTo>
                  <a:lnTo>
                    <a:pt x="118" y="864"/>
                  </a:lnTo>
                  <a:lnTo>
                    <a:pt x="133" y="817"/>
                  </a:lnTo>
                  <a:lnTo>
                    <a:pt x="133" y="817"/>
                  </a:lnTo>
                  <a:lnTo>
                    <a:pt x="146" y="766"/>
                  </a:lnTo>
                  <a:lnTo>
                    <a:pt x="152" y="738"/>
                  </a:lnTo>
                  <a:lnTo>
                    <a:pt x="157" y="720"/>
                  </a:lnTo>
                  <a:lnTo>
                    <a:pt x="157" y="720"/>
                  </a:lnTo>
                  <a:lnTo>
                    <a:pt x="169" y="662"/>
                  </a:lnTo>
                  <a:lnTo>
                    <a:pt x="181" y="612"/>
                  </a:lnTo>
                  <a:lnTo>
                    <a:pt x="181" y="612"/>
                  </a:lnTo>
                  <a:lnTo>
                    <a:pt x="181" y="609"/>
                  </a:lnTo>
                  <a:lnTo>
                    <a:pt x="179" y="608"/>
                  </a:lnTo>
                  <a:lnTo>
                    <a:pt x="178" y="605"/>
                  </a:lnTo>
                  <a:lnTo>
                    <a:pt x="175" y="605"/>
                  </a:lnTo>
                  <a:lnTo>
                    <a:pt x="175" y="605"/>
                  </a:lnTo>
                  <a:lnTo>
                    <a:pt x="146" y="606"/>
                  </a:lnTo>
                  <a:lnTo>
                    <a:pt x="146" y="606"/>
                  </a:lnTo>
                  <a:lnTo>
                    <a:pt x="126" y="605"/>
                  </a:lnTo>
                  <a:lnTo>
                    <a:pt x="115" y="603"/>
                  </a:lnTo>
                  <a:lnTo>
                    <a:pt x="106" y="599"/>
                  </a:lnTo>
                  <a:lnTo>
                    <a:pt x="106" y="599"/>
                  </a:lnTo>
                  <a:lnTo>
                    <a:pt x="100" y="597"/>
                  </a:lnTo>
                  <a:lnTo>
                    <a:pt x="91" y="596"/>
                  </a:lnTo>
                  <a:lnTo>
                    <a:pt x="81" y="596"/>
                  </a:lnTo>
                  <a:lnTo>
                    <a:pt x="73" y="596"/>
                  </a:lnTo>
                  <a:lnTo>
                    <a:pt x="73" y="596"/>
                  </a:lnTo>
                  <a:lnTo>
                    <a:pt x="49" y="593"/>
                  </a:lnTo>
                  <a:lnTo>
                    <a:pt x="42" y="591"/>
                  </a:lnTo>
                  <a:lnTo>
                    <a:pt x="34" y="590"/>
                  </a:lnTo>
                  <a:lnTo>
                    <a:pt x="28" y="587"/>
                  </a:lnTo>
                  <a:lnTo>
                    <a:pt x="22" y="582"/>
                  </a:lnTo>
                  <a:lnTo>
                    <a:pt x="22" y="582"/>
                  </a:lnTo>
                  <a:lnTo>
                    <a:pt x="18" y="575"/>
                  </a:lnTo>
                  <a:lnTo>
                    <a:pt x="13" y="566"/>
                  </a:lnTo>
                  <a:lnTo>
                    <a:pt x="6" y="545"/>
                  </a:lnTo>
                  <a:lnTo>
                    <a:pt x="1" y="52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0" y="491"/>
                  </a:lnTo>
                  <a:lnTo>
                    <a:pt x="1" y="482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3" y="473"/>
                  </a:lnTo>
                  <a:lnTo>
                    <a:pt x="3" y="467"/>
                  </a:lnTo>
                  <a:lnTo>
                    <a:pt x="1" y="454"/>
                  </a:lnTo>
                  <a:lnTo>
                    <a:pt x="1" y="454"/>
                  </a:lnTo>
                  <a:lnTo>
                    <a:pt x="1" y="443"/>
                  </a:lnTo>
                  <a:lnTo>
                    <a:pt x="3" y="433"/>
                  </a:lnTo>
                  <a:lnTo>
                    <a:pt x="6" y="422"/>
                  </a:lnTo>
                  <a:lnTo>
                    <a:pt x="10" y="415"/>
                  </a:lnTo>
                  <a:lnTo>
                    <a:pt x="10" y="415"/>
                  </a:lnTo>
                  <a:lnTo>
                    <a:pt x="18" y="406"/>
                  </a:lnTo>
                  <a:lnTo>
                    <a:pt x="21" y="401"/>
                  </a:lnTo>
                  <a:lnTo>
                    <a:pt x="24" y="395"/>
                  </a:lnTo>
                  <a:lnTo>
                    <a:pt x="24" y="395"/>
                  </a:lnTo>
                  <a:lnTo>
                    <a:pt x="24" y="388"/>
                  </a:lnTo>
                  <a:lnTo>
                    <a:pt x="22" y="379"/>
                  </a:lnTo>
                  <a:lnTo>
                    <a:pt x="21" y="371"/>
                  </a:lnTo>
                  <a:lnTo>
                    <a:pt x="21" y="367"/>
                  </a:lnTo>
                  <a:lnTo>
                    <a:pt x="22" y="364"/>
                  </a:lnTo>
                  <a:lnTo>
                    <a:pt x="22" y="364"/>
                  </a:lnTo>
                  <a:lnTo>
                    <a:pt x="25" y="356"/>
                  </a:lnTo>
                  <a:lnTo>
                    <a:pt x="31" y="349"/>
                  </a:lnTo>
                  <a:lnTo>
                    <a:pt x="40" y="335"/>
                  </a:lnTo>
                  <a:lnTo>
                    <a:pt x="40" y="335"/>
                  </a:lnTo>
                  <a:lnTo>
                    <a:pt x="46" y="322"/>
                  </a:lnTo>
                  <a:lnTo>
                    <a:pt x="48" y="316"/>
                  </a:lnTo>
                  <a:lnTo>
                    <a:pt x="48" y="310"/>
                  </a:lnTo>
                  <a:lnTo>
                    <a:pt x="48" y="310"/>
                  </a:lnTo>
                  <a:lnTo>
                    <a:pt x="43" y="304"/>
                  </a:lnTo>
                  <a:lnTo>
                    <a:pt x="43" y="299"/>
                  </a:lnTo>
                  <a:lnTo>
                    <a:pt x="48" y="292"/>
                  </a:lnTo>
                  <a:lnTo>
                    <a:pt x="48" y="292"/>
                  </a:lnTo>
                  <a:lnTo>
                    <a:pt x="54" y="283"/>
                  </a:lnTo>
                  <a:lnTo>
                    <a:pt x="60" y="274"/>
                  </a:lnTo>
                  <a:lnTo>
                    <a:pt x="67" y="268"/>
                  </a:lnTo>
                  <a:lnTo>
                    <a:pt x="69" y="263"/>
                  </a:lnTo>
                  <a:lnTo>
                    <a:pt x="70" y="259"/>
                  </a:lnTo>
                  <a:lnTo>
                    <a:pt x="70" y="259"/>
                  </a:lnTo>
                  <a:lnTo>
                    <a:pt x="70" y="248"/>
                  </a:lnTo>
                  <a:lnTo>
                    <a:pt x="70" y="238"/>
                  </a:lnTo>
                  <a:lnTo>
                    <a:pt x="70" y="229"/>
                  </a:lnTo>
                  <a:lnTo>
                    <a:pt x="72" y="225"/>
                  </a:lnTo>
                  <a:lnTo>
                    <a:pt x="73" y="222"/>
                  </a:lnTo>
                  <a:lnTo>
                    <a:pt x="73" y="222"/>
                  </a:lnTo>
                  <a:lnTo>
                    <a:pt x="78" y="217"/>
                  </a:lnTo>
                  <a:lnTo>
                    <a:pt x="84" y="211"/>
                  </a:lnTo>
                  <a:lnTo>
                    <a:pt x="90" y="205"/>
                  </a:lnTo>
                  <a:lnTo>
                    <a:pt x="91" y="201"/>
                  </a:lnTo>
                  <a:lnTo>
                    <a:pt x="91" y="196"/>
                  </a:lnTo>
                  <a:lnTo>
                    <a:pt x="91" y="196"/>
                  </a:lnTo>
                  <a:lnTo>
                    <a:pt x="93" y="186"/>
                  </a:lnTo>
                  <a:lnTo>
                    <a:pt x="94" y="174"/>
                  </a:lnTo>
                  <a:lnTo>
                    <a:pt x="99" y="159"/>
                  </a:lnTo>
                  <a:lnTo>
                    <a:pt x="105" y="144"/>
                  </a:lnTo>
                  <a:lnTo>
                    <a:pt x="105" y="144"/>
                  </a:lnTo>
                  <a:lnTo>
                    <a:pt x="111" y="130"/>
                  </a:lnTo>
                  <a:lnTo>
                    <a:pt x="112" y="121"/>
                  </a:lnTo>
                  <a:lnTo>
                    <a:pt x="114" y="114"/>
                  </a:lnTo>
                  <a:lnTo>
                    <a:pt x="117" y="106"/>
                  </a:lnTo>
                  <a:lnTo>
                    <a:pt x="117" y="106"/>
                  </a:lnTo>
                  <a:lnTo>
                    <a:pt x="129" y="82"/>
                  </a:lnTo>
                  <a:lnTo>
                    <a:pt x="133" y="70"/>
                  </a:lnTo>
                  <a:lnTo>
                    <a:pt x="136" y="67"/>
                  </a:lnTo>
                  <a:lnTo>
                    <a:pt x="139" y="64"/>
                  </a:lnTo>
                  <a:lnTo>
                    <a:pt x="139" y="64"/>
                  </a:lnTo>
                  <a:lnTo>
                    <a:pt x="181" y="58"/>
                  </a:lnTo>
                  <a:lnTo>
                    <a:pt x="229" y="51"/>
                  </a:lnTo>
                  <a:lnTo>
                    <a:pt x="229" y="51"/>
                  </a:lnTo>
                  <a:lnTo>
                    <a:pt x="277" y="42"/>
                  </a:lnTo>
                  <a:lnTo>
                    <a:pt x="277" y="42"/>
                  </a:lnTo>
                  <a:lnTo>
                    <a:pt x="299" y="37"/>
                  </a:lnTo>
                  <a:lnTo>
                    <a:pt x="319" y="34"/>
                  </a:lnTo>
                  <a:lnTo>
                    <a:pt x="319" y="34"/>
                  </a:lnTo>
                  <a:lnTo>
                    <a:pt x="323" y="33"/>
                  </a:lnTo>
                  <a:lnTo>
                    <a:pt x="331" y="28"/>
                  </a:lnTo>
                  <a:lnTo>
                    <a:pt x="344" y="19"/>
                  </a:lnTo>
                  <a:lnTo>
                    <a:pt x="344" y="19"/>
                  </a:lnTo>
                  <a:lnTo>
                    <a:pt x="352" y="7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65" y="18"/>
                  </a:lnTo>
                  <a:lnTo>
                    <a:pt x="371" y="33"/>
                  </a:lnTo>
                  <a:lnTo>
                    <a:pt x="378" y="45"/>
                  </a:lnTo>
                  <a:lnTo>
                    <a:pt x="378" y="45"/>
                  </a:lnTo>
                  <a:lnTo>
                    <a:pt x="386" y="58"/>
                  </a:lnTo>
                  <a:lnTo>
                    <a:pt x="395" y="78"/>
                  </a:lnTo>
                  <a:lnTo>
                    <a:pt x="410" y="112"/>
                  </a:lnTo>
                  <a:lnTo>
                    <a:pt x="410" y="112"/>
                  </a:lnTo>
                  <a:lnTo>
                    <a:pt x="435" y="171"/>
                  </a:lnTo>
                  <a:lnTo>
                    <a:pt x="458" y="223"/>
                  </a:lnTo>
                  <a:lnTo>
                    <a:pt x="467" y="251"/>
                  </a:lnTo>
                  <a:lnTo>
                    <a:pt x="467" y="251"/>
                  </a:lnTo>
                  <a:lnTo>
                    <a:pt x="468" y="251"/>
                  </a:lnTo>
                  <a:lnTo>
                    <a:pt x="471" y="248"/>
                  </a:lnTo>
                  <a:lnTo>
                    <a:pt x="476" y="242"/>
                  </a:lnTo>
                  <a:lnTo>
                    <a:pt x="480" y="229"/>
                  </a:lnTo>
                  <a:lnTo>
                    <a:pt x="480" y="229"/>
                  </a:lnTo>
                  <a:lnTo>
                    <a:pt x="483" y="214"/>
                  </a:lnTo>
                  <a:lnTo>
                    <a:pt x="488" y="202"/>
                  </a:lnTo>
                  <a:lnTo>
                    <a:pt x="492" y="192"/>
                  </a:lnTo>
                  <a:lnTo>
                    <a:pt x="497" y="180"/>
                  </a:lnTo>
                  <a:lnTo>
                    <a:pt x="497" y="180"/>
                  </a:lnTo>
                  <a:lnTo>
                    <a:pt x="507" y="142"/>
                  </a:lnTo>
                  <a:lnTo>
                    <a:pt x="516" y="111"/>
                  </a:lnTo>
                  <a:lnTo>
                    <a:pt x="516" y="111"/>
                  </a:lnTo>
                  <a:lnTo>
                    <a:pt x="519" y="102"/>
                  </a:lnTo>
                  <a:lnTo>
                    <a:pt x="521" y="91"/>
                  </a:lnTo>
                  <a:lnTo>
                    <a:pt x="522" y="79"/>
                  </a:lnTo>
                  <a:lnTo>
                    <a:pt x="525" y="72"/>
                  </a:lnTo>
                  <a:lnTo>
                    <a:pt x="525" y="72"/>
                  </a:lnTo>
                  <a:lnTo>
                    <a:pt x="546" y="24"/>
                  </a:lnTo>
                  <a:lnTo>
                    <a:pt x="546" y="2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3578" y="2586"/>
              <a:ext cx="70" cy="89"/>
            </a:xfrm>
            <a:custGeom>
              <a:avLst/>
              <a:gdLst/>
              <a:ahLst/>
              <a:cxnLst>
                <a:cxn ang="0">
                  <a:pos x="21" y="35"/>
                </a:cxn>
                <a:cxn ang="0">
                  <a:pos x="21" y="35"/>
                </a:cxn>
                <a:cxn ang="0">
                  <a:pos x="19" y="44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6" y="79"/>
                </a:cxn>
                <a:cxn ang="0">
                  <a:pos x="1" y="89"/>
                </a:cxn>
                <a:cxn ang="0">
                  <a:pos x="0" y="97"/>
                </a:cxn>
                <a:cxn ang="0">
                  <a:pos x="0" y="97"/>
                </a:cxn>
                <a:cxn ang="0">
                  <a:pos x="1" y="107"/>
                </a:cxn>
                <a:cxn ang="0">
                  <a:pos x="4" y="119"/>
                </a:cxn>
                <a:cxn ang="0">
                  <a:pos x="9" y="133"/>
                </a:cxn>
                <a:cxn ang="0">
                  <a:pos x="12" y="143"/>
                </a:cxn>
                <a:cxn ang="0">
                  <a:pos x="12" y="143"/>
                </a:cxn>
                <a:cxn ang="0">
                  <a:pos x="22" y="160"/>
                </a:cxn>
                <a:cxn ang="0">
                  <a:pos x="28" y="166"/>
                </a:cxn>
                <a:cxn ang="0">
                  <a:pos x="33" y="170"/>
                </a:cxn>
                <a:cxn ang="0">
                  <a:pos x="33" y="170"/>
                </a:cxn>
                <a:cxn ang="0">
                  <a:pos x="42" y="172"/>
                </a:cxn>
                <a:cxn ang="0">
                  <a:pos x="57" y="173"/>
                </a:cxn>
                <a:cxn ang="0">
                  <a:pos x="85" y="176"/>
                </a:cxn>
                <a:cxn ang="0">
                  <a:pos x="85" y="176"/>
                </a:cxn>
                <a:cxn ang="0">
                  <a:pos x="96" y="176"/>
                </a:cxn>
                <a:cxn ang="0">
                  <a:pos x="106" y="176"/>
                </a:cxn>
                <a:cxn ang="0">
                  <a:pos x="117" y="175"/>
                </a:cxn>
                <a:cxn ang="0">
                  <a:pos x="121" y="173"/>
                </a:cxn>
                <a:cxn ang="0">
                  <a:pos x="124" y="170"/>
                </a:cxn>
                <a:cxn ang="0">
                  <a:pos x="124" y="170"/>
                </a:cxn>
                <a:cxn ang="0">
                  <a:pos x="129" y="163"/>
                </a:cxn>
                <a:cxn ang="0">
                  <a:pos x="133" y="151"/>
                </a:cxn>
                <a:cxn ang="0">
                  <a:pos x="136" y="139"/>
                </a:cxn>
                <a:cxn ang="0">
                  <a:pos x="138" y="130"/>
                </a:cxn>
                <a:cxn ang="0">
                  <a:pos x="138" y="130"/>
                </a:cxn>
                <a:cxn ang="0">
                  <a:pos x="139" y="64"/>
                </a:cxn>
                <a:cxn ang="0">
                  <a:pos x="139" y="0"/>
                </a:cxn>
                <a:cxn ang="0">
                  <a:pos x="21" y="35"/>
                </a:cxn>
              </a:cxnLst>
              <a:rect l="0" t="0" r="r" b="b"/>
              <a:pathLst>
                <a:path w="139" h="176">
                  <a:moveTo>
                    <a:pt x="21" y="35"/>
                  </a:moveTo>
                  <a:lnTo>
                    <a:pt x="21" y="35"/>
                  </a:lnTo>
                  <a:lnTo>
                    <a:pt x="19" y="44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6" y="79"/>
                  </a:lnTo>
                  <a:lnTo>
                    <a:pt x="1" y="89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" y="107"/>
                  </a:lnTo>
                  <a:lnTo>
                    <a:pt x="4" y="119"/>
                  </a:lnTo>
                  <a:lnTo>
                    <a:pt x="9" y="13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22" y="160"/>
                  </a:lnTo>
                  <a:lnTo>
                    <a:pt x="28" y="166"/>
                  </a:lnTo>
                  <a:lnTo>
                    <a:pt x="33" y="170"/>
                  </a:lnTo>
                  <a:lnTo>
                    <a:pt x="33" y="170"/>
                  </a:lnTo>
                  <a:lnTo>
                    <a:pt x="42" y="172"/>
                  </a:lnTo>
                  <a:lnTo>
                    <a:pt x="57" y="173"/>
                  </a:lnTo>
                  <a:lnTo>
                    <a:pt x="85" y="176"/>
                  </a:lnTo>
                  <a:lnTo>
                    <a:pt x="85" y="176"/>
                  </a:lnTo>
                  <a:lnTo>
                    <a:pt x="96" y="176"/>
                  </a:lnTo>
                  <a:lnTo>
                    <a:pt x="106" y="176"/>
                  </a:lnTo>
                  <a:lnTo>
                    <a:pt x="117" y="175"/>
                  </a:lnTo>
                  <a:lnTo>
                    <a:pt x="121" y="173"/>
                  </a:lnTo>
                  <a:lnTo>
                    <a:pt x="124" y="170"/>
                  </a:lnTo>
                  <a:lnTo>
                    <a:pt x="124" y="170"/>
                  </a:lnTo>
                  <a:lnTo>
                    <a:pt x="129" y="163"/>
                  </a:lnTo>
                  <a:lnTo>
                    <a:pt x="133" y="151"/>
                  </a:lnTo>
                  <a:lnTo>
                    <a:pt x="136" y="139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9" y="64"/>
                  </a:lnTo>
                  <a:lnTo>
                    <a:pt x="139" y="0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3606" y="2147"/>
              <a:ext cx="104" cy="209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99" y="4"/>
                </a:cxn>
                <a:cxn ang="0">
                  <a:pos x="89" y="7"/>
                </a:cxn>
                <a:cxn ang="0">
                  <a:pos x="59" y="10"/>
                </a:cxn>
                <a:cxn ang="0">
                  <a:pos x="35" y="13"/>
                </a:cxn>
                <a:cxn ang="0">
                  <a:pos x="26" y="22"/>
                </a:cxn>
                <a:cxn ang="0">
                  <a:pos x="21" y="36"/>
                </a:cxn>
                <a:cxn ang="0">
                  <a:pos x="21" y="54"/>
                </a:cxn>
                <a:cxn ang="0">
                  <a:pos x="23" y="63"/>
                </a:cxn>
                <a:cxn ang="0">
                  <a:pos x="29" y="73"/>
                </a:cxn>
                <a:cxn ang="0">
                  <a:pos x="38" y="79"/>
                </a:cxn>
                <a:cxn ang="0">
                  <a:pos x="65" y="78"/>
                </a:cxn>
                <a:cxn ang="0">
                  <a:pos x="63" y="94"/>
                </a:cxn>
                <a:cxn ang="0">
                  <a:pos x="56" y="126"/>
                </a:cxn>
                <a:cxn ang="0">
                  <a:pos x="38" y="160"/>
                </a:cxn>
                <a:cxn ang="0">
                  <a:pos x="23" y="193"/>
                </a:cxn>
                <a:cxn ang="0">
                  <a:pos x="11" y="239"/>
                </a:cxn>
                <a:cxn ang="0">
                  <a:pos x="3" y="293"/>
                </a:cxn>
                <a:cxn ang="0">
                  <a:pos x="2" y="313"/>
                </a:cxn>
                <a:cxn ang="0">
                  <a:pos x="2" y="368"/>
                </a:cxn>
                <a:cxn ang="0">
                  <a:pos x="6" y="398"/>
                </a:cxn>
                <a:cxn ang="0">
                  <a:pos x="14" y="412"/>
                </a:cxn>
                <a:cxn ang="0">
                  <a:pos x="23" y="416"/>
                </a:cxn>
                <a:cxn ang="0">
                  <a:pos x="27" y="418"/>
                </a:cxn>
                <a:cxn ang="0">
                  <a:pos x="62" y="416"/>
                </a:cxn>
                <a:cxn ang="0">
                  <a:pos x="83" y="410"/>
                </a:cxn>
                <a:cxn ang="0">
                  <a:pos x="87" y="409"/>
                </a:cxn>
                <a:cxn ang="0">
                  <a:pos x="93" y="392"/>
                </a:cxn>
                <a:cxn ang="0">
                  <a:pos x="96" y="355"/>
                </a:cxn>
                <a:cxn ang="0">
                  <a:pos x="99" y="334"/>
                </a:cxn>
                <a:cxn ang="0">
                  <a:pos x="105" y="290"/>
                </a:cxn>
                <a:cxn ang="0">
                  <a:pos x="111" y="277"/>
                </a:cxn>
                <a:cxn ang="0">
                  <a:pos x="122" y="263"/>
                </a:cxn>
                <a:cxn ang="0">
                  <a:pos x="153" y="229"/>
                </a:cxn>
                <a:cxn ang="0">
                  <a:pos x="187" y="200"/>
                </a:cxn>
                <a:cxn ang="0">
                  <a:pos x="210" y="185"/>
                </a:cxn>
                <a:cxn ang="0">
                  <a:pos x="177" y="163"/>
                </a:cxn>
                <a:cxn ang="0">
                  <a:pos x="152" y="141"/>
                </a:cxn>
                <a:cxn ang="0">
                  <a:pos x="135" y="117"/>
                </a:cxn>
                <a:cxn ang="0">
                  <a:pos x="128" y="97"/>
                </a:cxn>
                <a:cxn ang="0">
                  <a:pos x="120" y="64"/>
                </a:cxn>
                <a:cxn ang="0">
                  <a:pos x="120" y="48"/>
                </a:cxn>
                <a:cxn ang="0">
                  <a:pos x="117" y="21"/>
                </a:cxn>
                <a:cxn ang="0">
                  <a:pos x="120" y="10"/>
                </a:cxn>
                <a:cxn ang="0">
                  <a:pos x="131" y="0"/>
                </a:cxn>
              </a:cxnLst>
              <a:rect l="0" t="0" r="r" b="b"/>
              <a:pathLst>
                <a:path w="210" h="418">
                  <a:moveTo>
                    <a:pt x="131" y="0"/>
                  </a:moveTo>
                  <a:lnTo>
                    <a:pt x="131" y="0"/>
                  </a:lnTo>
                  <a:lnTo>
                    <a:pt x="113" y="3"/>
                  </a:lnTo>
                  <a:lnTo>
                    <a:pt x="99" y="4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77" y="9"/>
                  </a:lnTo>
                  <a:lnTo>
                    <a:pt x="59" y="10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2" y="15"/>
                  </a:lnTo>
                  <a:lnTo>
                    <a:pt x="26" y="22"/>
                  </a:lnTo>
                  <a:lnTo>
                    <a:pt x="24" y="28"/>
                  </a:lnTo>
                  <a:lnTo>
                    <a:pt x="21" y="36"/>
                  </a:lnTo>
                  <a:lnTo>
                    <a:pt x="21" y="43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3" y="63"/>
                  </a:lnTo>
                  <a:lnTo>
                    <a:pt x="26" y="69"/>
                  </a:lnTo>
                  <a:lnTo>
                    <a:pt x="29" y="73"/>
                  </a:lnTo>
                  <a:lnTo>
                    <a:pt x="32" y="78"/>
                  </a:lnTo>
                  <a:lnTo>
                    <a:pt x="38" y="79"/>
                  </a:lnTo>
                  <a:lnTo>
                    <a:pt x="45" y="79"/>
                  </a:lnTo>
                  <a:lnTo>
                    <a:pt x="65" y="78"/>
                  </a:lnTo>
                  <a:lnTo>
                    <a:pt x="65" y="78"/>
                  </a:lnTo>
                  <a:lnTo>
                    <a:pt x="63" y="94"/>
                  </a:lnTo>
                  <a:lnTo>
                    <a:pt x="60" y="109"/>
                  </a:lnTo>
                  <a:lnTo>
                    <a:pt x="56" y="126"/>
                  </a:lnTo>
                  <a:lnTo>
                    <a:pt x="56" y="126"/>
                  </a:lnTo>
                  <a:lnTo>
                    <a:pt x="38" y="160"/>
                  </a:lnTo>
                  <a:lnTo>
                    <a:pt x="23" y="193"/>
                  </a:lnTo>
                  <a:lnTo>
                    <a:pt x="23" y="193"/>
                  </a:lnTo>
                  <a:lnTo>
                    <a:pt x="18" y="211"/>
                  </a:lnTo>
                  <a:lnTo>
                    <a:pt x="11" y="239"/>
                  </a:lnTo>
                  <a:lnTo>
                    <a:pt x="5" y="274"/>
                  </a:lnTo>
                  <a:lnTo>
                    <a:pt x="3" y="293"/>
                  </a:lnTo>
                  <a:lnTo>
                    <a:pt x="2" y="313"/>
                  </a:lnTo>
                  <a:lnTo>
                    <a:pt x="2" y="313"/>
                  </a:lnTo>
                  <a:lnTo>
                    <a:pt x="0" y="352"/>
                  </a:lnTo>
                  <a:lnTo>
                    <a:pt x="2" y="368"/>
                  </a:lnTo>
                  <a:lnTo>
                    <a:pt x="3" y="385"/>
                  </a:lnTo>
                  <a:lnTo>
                    <a:pt x="6" y="398"/>
                  </a:lnTo>
                  <a:lnTo>
                    <a:pt x="11" y="409"/>
                  </a:lnTo>
                  <a:lnTo>
                    <a:pt x="14" y="412"/>
                  </a:lnTo>
                  <a:lnTo>
                    <a:pt x="18" y="415"/>
                  </a:lnTo>
                  <a:lnTo>
                    <a:pt x="23" y="416"/>
                  </a:lnTo>
                  <a:lnTo>
                    <a:pt x="27" y="418"/>
                  </a:lnTo>
                  <a:lnTo>
                    <a:pt x="27" y="418"/>
                  </a:lnTo>
                  <a:lnTo>
                    <a:pt x="45" y="418"/>
                  </a:lnTo>
                  <a:lnTo>
                    <a:pt x="62" y="416"/>
                  </a:lnTo>
                  <a:lnTo>
                    <a:pt x="74" y="413"/>
                  </a:lnTo>
                  <a:lnTo>
                    <a:pt x="83" y="410"/>
                  </a:lnTo>
                  <a:lnTo>
                    <a:pt x="83" y="410"/>
                  </a:lnTo>
                  <a:lnTo>
                    <a:pt x="87" y="409"/>
                  </a:lnTo>
                  <a:lnTo>
                    <a:pt x="89" y="404"/>
                  </a:lnTo>
                  <a:lnTo>
                    <a:pt x="93" y="392"/>
                  </a:lnTo>
                  <a:lnTo>
                    <a:pt x="95" y="376"/>
                  </a:lnTo>
                  <a:lnTo>
                    <a:pt x="96" y="355"/>
                  </a:lnTo>
                  <a:lnTo>
                    <a:pt x="96" y="355"/>
                  </a:lnTo>
                  <a:lnTo>
                    <a:pt x="99" y="334"/>
                  </a:lnTo>
                  <a:lnTo>
                    <a:pt x="102" y="311"/>
                  </a:lnTo>
                  <a:lnTo>
                    <a:pt x="105" y="290"/>
                  </a:lnTo>
                  <a:lnTo>
                    <a:pt x="108" y="283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22" y="263"/>
                  </a:lnTo>
                  <a:lnTo>
                    <a:pt x="140" y="242"/>
                  </a:lnTo>
                  <a:lnTo>
                    <a:pt x="153" y="229"/>
                  </a:lnTo>
                  <a:lnTo>
                    <a:pt x="169" y="215"/>
                  </a:lnTo>
                  <a:lnTo>
                    <a:pt x="187" y="200"/>
                  </a:lnTo>
                  <a:lnTo>
                    <a:pt x="210" y="185"/>
                  </a:lnTo>
                  <a:lnTo>
                    <a:pt x="210" y="185"/>
                  </a:lnTo>
                  <a:lnTo>
                    <a:pt x="199" y="179"/>
                  </a:lnTo>
                  <a:lnTo>
                    <a:pt x="177" y="163"/>
                  </a:lnTo>
                  <a:lnTo>
                    <a:pt x="163" y="151"/>
                  </a:lnTo>
                  <a:lnTo>
                    <a:pt x="152" y="141"/>
                  </a:lnTo>
                  <a:lnTo>
                    <a:pt x="141" y="129"/>
                  </a:lnTo>
                  <a:lnTo>
                    <a:pt x="135" y="117"/>
                  </a:lnTo>
                  <a:lnTo>
                    <a:pt x="135" y="117"/>
                  </a:lnTo>
                  <a:lnTo>
                    <a:pt x="128" y="97"/>
                  </a:lnTo>
                  <a:lnTo>
                    <a:pt x="123" y="81"/>
                  </a:lnTo>
                  <a:lnTo>
                    <a:pt x="120" y="64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19" y="31"/>
                  </a:lnTo>
                  <a:lnTo>
                    <a:pt x="117" y="21"/>
                  </a:lnTo>
                  <a:lnTo>
                    <a:pt x="117" y="15"/>
                  </a:lnTo>
                  <a:lnTo>
                    <a:pt x="120" y="10"/>
                  </a:lnTo>
                  <a:lnTo>
                    <a:pt x="125" y="6"/>
                  </a:lnTo>
                  <a:lnTo>
                    <a:pt x="131" y="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3626" y="1872"/>
              <a:ext cx="21" cy="2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0" y="58"/>
                </a:cxn>
                <a:cxn ang="0">
                  <a:pos x="0" y="58"/>
                </a:cxn>
                <a:cxn ang="0">
                  <a:pos x="13" y="56"/>
                </a:cxn>
                <a:cxn ang="0">
                  <a:pos x="27" y="55"/>
                </a:cxn>
                <a:cxn ang="0">
                  <a:pos x="42" y="53"/>
                </a:cxn>
                <a:cxn ang="0">
                  <a:pos x="12" y="0"/>
                </a:cxn>
              </a:cxnLst>
              <a:rect l="0" t="0" r="r" b="b"/>
              <a:pathLst>
                <a:path w="42" h="58">
                  <a:moveTo>
                    <a:pt x="12" y="0"/>
                  </a:moveTo>
                  <a:lnTo>
                    <a:pt x="12" y="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3" y="56"/>
                  </a:lnTo>
                  <a:lnTo>
                    <a:pt x="27" y="55"/>
                  </a:lnTo>
                  <a:lnTo>
                    <a:pt x="42" y="5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038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3576" y="1495"/>
              <a:ext cx="99" cy="14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11" y="14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32" y="39"/>
                </a:cxn>
                <a:cxn ang="0">
                  <a:pos x="43" y="49"/>
                </a:cxn>
                <a:cxn ang="0">
                  <a:pos x="53" y="60"/>
                </a:cxn>
                <a:cxn ang="0">
                  <a:pos x="53" y="60"/>
                </a:cxn>
                <a:cxn ang="0">
                  <a:pos x="65" y="66"/>
                </a:cxn>
                <a:cxn ang="0">
                  <a:pos x="80" y="70"/>
                </a:cxn>
                <a:cxn ang="0">
                  <a:pos x="94" y="73"/>
                </a:cxn>
                <a:cxn ang="0">
                  <a:pos x="104" y="75"/>
                </a:cxn>
                <a:cxn ang="0">
                  <a:pos x="104" y="75"/>
                </a:cxn>
                <a:cxn ang="0">
                  <a:pos x="112" y="75"/>
                </a:cxn>
                <a:cxn ang="0">
                  <a:pos x="119" y="73"/>
                </a:cxn>
                <a:cxn ang="0">
                  <a:pos x="136" y="66"/>
                </a:cxn>
                <a:cxn ang="0">
                  <a:pos x="136" y="66"/>
                </a:cxn>
                <a:cxn ang="0">
                  <a:pos x="146" y="60"/>
                </a:cxn>
                <a:cxn ang="0">
                  <a:pos x="158" y="52"/>
                </a:cxn>
                <a:cxn ang="0">
                  <a:pos x="176" y="40"/>
                </a:cxn>
                <a:cxn ang="0">
                  <a:pos x="176" y="40"/>
                </a:cxn>
                <a:cxn ang="0">
                  <a:pos x="181" y="34"/>
                </a:cxn>
                <a:cxn ang="0">
                  <a:pos x="184" y="29"/>
                </a:cxn>
                <a:cxn ang="0">
                  <a:pos x="187" y="15"/>
                </a:cxn>
                <a:cxn ang="0">
                  <a:pos x="187" y="15"/>
                </a:cxn>
                <a:cxn ang="0">
                  <a:pos x="187" y="14"/>
                </a:cxn>
                <a:cxn ang="0">
                  <a:pos x="188" y="14"/>
                </a:cxn>
                <a:cxn ang="0">
                  <a:pos x="191" y="18"/>
                </a:cxn>
                <a:cxn ang="0">
                  <a:pos x="196" y="26"/>
                </a:cxn>
                <a:cxn ang="0">
                  <a:pos x="197" y="33"/>
                </a:cxn>
                <a:cxn ang="0">
                  <a:pos x="197" y="33"/>
                </a:cxn>
                <a:cxn ang="0">
                  <a:pos x="196" y="39"/>
                </a:cxn>
                <a:cxn ang="0">
                  <a:pos x="194" y="46"/>
                </a:cxn>
                <a:cxn ang="0">
                  <a:pos x="191" y="55"/>
                </a:cxn>
                <a:cxn ang="0">
                  <a:pos x="191" y="61"/>
                </a:cxn>
                <a:cxn ang="0">
                  <a:pos x="191" y="61"/>
                </a:cxn>
                <a:cxn ang="0">
                  <a:pos x="185" y="87"/>
                </a:cxn>
                <a:cxn ang="0">
                  <a:pos x="175" y="132"/>
                </a:cxn>
                <a:cxn ang="0">
                  <a:pos x="158" y="196"/>
                </a:cxn>
                <a:cxn ang="0">
                  <a:pos x="127" y="273"/>
                </a:cxn>
                <a:cxn ang="0">
                  <a:pos x="112" y="293"/>
                </a:cxn>
                <a:cxn ang="0">
                  <a:pos x="94" y="273"/>
                </a:cxn>
                <a:cxn ang="0">
                  <a:pos x="40" y="132"/>
                </a:cxn>
                <a:cxn ang="0">
                  <a:pos x="4" y="57"/>
                </a:cxn>
                <a:cxn ang="0">
                  <a:pos x="1" y="39"/>
                </a:cxn>
                <a:cxn ang="0">
                  <a:pos x="1" y="39"/>
                </a:cxn>
                <a:cxn ang="0">
                  <a:pos x="0" y="29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3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97" h="293">
                  <a:moveTo>
                    <a:pt x="10" y="0"/>
                  </a:moveTo>
                  <a:lnTo>
                    <a:pt x="10" y="0"/>
                  </a:lnTo>
                  <a:lnTo>
                    <a:pt x="10" y="8"/>
                  </a:lnTo>
                  <a:lnTo>
                    <a:pt x="11" y="1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32" y="39"/>
                  </a:lnTo>
                  <a:lnTo>
                    <a:pt x="43" y="49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65" y="66"/>
                  </a:lnTo>
                  <a:lnTo>
                    <a:pt x="80" y="70"/>
                  </a:lnTo>
                  <a:lnTo>
                    <a:pt x="94" y="73"/>
                  </a:lnTo>
                  <a:lnTo>
                    <a:pt x="104" y="75"/>
                  </a:lnTo>
                  <a:lnTo>
                    <a:pt x="104" y="75"/>
                  </a:lnTo>
                  <a:lnTo>
                    <a:pt x="112" y="75"/>
                  </a:lnTo>
                  <a:lnTo>
                    <a:pt x="119" y="73"/>
                  </a:lnTo>
                  <a:lnTo>
                    <a:pt x="136" y="66"/>
                  </a:lnTo>
                  <a:lnTo>
                    <a:pt x="136" y="66"/>
                  </a:lnTo>
                  <a:lnTo>
                    <a:pt x="146" y="60"/>
                  </a:lnTo>
                  <a:lnTo>
                    <a:pt x="158" y="52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81" y="34"/>
                  </a:lnTo>
                  <a:lnTo>
                    <a:pt x="184" y="29"/>
                  </a:lnTo>
                  <a:lnTo>
                    <a:pt x="187" y="15"/>
                  </a:lnTo>
                  <a:lnTo>
                    <a:pt x="187" y="15"/>
                  </a:lnTo>
                  <a:lnTo>
                    <a:pt x="187" y="14"/>
                  </a:lnTo>
                  <a:lnTo>
                    <a:pt x="188" y="14"/>
                  </a:lnTo>
                  <a:lnTo>
                    <a:pt x="191" y="18"/>
                  </a:lnTo>
                  <a:lnTo>
                    <a:pt x="196" y="26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196" y="39"/>
                  </a:lnTo>
                  <a:lnTo>
                    <a:pt x="194" y="46"/>
                  </a:lnTo>
                  <a:lnTo>
                    <a:pt x="191" y="55"/>
                  </a:lnTo>
                  <a:lnTo>
                    <a:pt x="191" y="61"/>
                  </a:lnTo>
                  <a:lnTo>
                    <a:pt x="191" y="61"/>
                  </a:lnTo>
                  <a:lnTo>
                    <a:pt x="185" y="87"/>
                  </a:lnTo>
                  <a:lnTo>
                    <a:pt x="175" y="132"/>
                  </a:lnTo>
                  <a:lnTo>
                    <a:pt x="158" y="196"/>
                  </a:lnTo>
                  <a:lnTo>
                    <a:pt x="127" y="273"/>
                  </a:lnTo>
                  <a:lnTo>
                    <a:pt x="112" y="293"/>
                  </a:lnTo>
                  <a:lnTo>
                    <a:pt x="94" y="273"/>
                  </a:lnTo>
                  <a:lnTo>
                    <a:pt x="40" y="132"/>
                  </a:lnTo>
                  <a:lnTo>
                    <a:pt x="4" y="57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0" y="2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038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3599" y="1625"/>
              <a:ext cx="56" cy="147"/>
            </a:xfrm>
            <a:custGeom>
              <a:avLst/>
              <a:gdLst/>
              <a:ahLst/>
              <a:cxnLst>
                <a:cxn ang="0">
                  <a:pos x="31" y="290"/>
                </a:cxn>
                <a:cxn ang="0">
                  <a:pos x="42" y="281"/>
                </a:cxn>
                <a:cxn ang="0">
                  <a:pos x="52" y="263"/>
                </a:cxn>
                <a:cxn ang="0">
                  <a:pos x="55" y="255"/>
                </a:cxn>
                <a:cxn ang="0">
                  <a:pos x="58" y="269"/>
                </a:cxn>
                <a:cxn ang="0">
                  <a:pos x="64" y="276"/>
                </a:cxn>
                <a:cxn ang="0">
                  <a:pos x="90" y="293"/>
                </a:cxn>
                <a:cxn ang="0">
                  <a:pos x="93" y="282"/>
                </a:cxn>
                <a:cxn ang="0">
                  <a:pos x="109" y="226"/>
                </a:cxn>
                <a:cxn ang="0">
                  <a:pos x="112" y="196"/>
                </a:cxn>
                <a:cxn ang="0">
                  <a:pos x="112" y="173"/>
                </a:cxn>
                <a:cxn ang="0">
                  <a:pos x="108" y="145"/>
                </a:cxn>
                <a:cxn ang="0">
                  <a:pos x="100" y="131"/>
                </a:cxn>
                <a:cxn ang="0">
                  <a:pos x="94" y="116"/>
                </a:cxn>
                <a:cxn ang="0">
                  <a:pos x="85" y="94"/>
                </a:cxn>
                <a:cxn ang="0">
                  <a:pos x="82" y="59"/>
                </a:cxn>
                <a:cxn ang="0">
                  <a:pos x="82" y="38"/>
                </a:cxn>
                <a:cxn ang="0">
                  <a:pos x="79" y="19"/>
                </a:cxn>
                <a:cxn ang="0">
                  <a:pos x="73" y="12"/>
                </a:cxn>
                <a:cxn ang="0">
                  <a:pos x="69" y="9"/>
                </a:cxn>
                <a:cxn ang="0">
                  <a:pos x="64" y="1"/>
                </a:cxn>
                <a:cxn ang="0">
                  <a:pos x="61" y="0"/>
                </a:cxn>
                <a:cxn ang="0">
                  <a:pos x="54" y="3"/>
                </a:cxn>
                <a:cxn ang="0">
                  <a:pos x="48" y="1"/>
                </a:cxn>
                <a:cxn ang="0">
                  <a:pos x="42" y="0"/>
                </a:cxn>
                <a:cxn ang="0">
                  <a:pos x="40" y="1"/>
                </a:cxn>
                <a:cxn ang="0">
                  <a:pos x="31" y="16"/>
                </a:cxn>
                <a:cxn ang="0">
                  <a:pos x="28" y="25"/>
                </a:cxn>
                <a:cxn ang="0">
                  <a:pos x="27" y="43"/>
                </a:cxn>
                <a:cxn ang="0">
                  <a:pos x="27" y="70"/>
                </a:cxn>
                <a:cxn ang="0">
                  <a:pos x="27" y="100"/>
                </a:cxn>
                <a:cxn ang="0">
                  <a:pos x="24" y="112"/>
                </a:cxn>
                <a:cxn ang="0">
                  <a:pos x="10" y="146"/>
                </a:cxn>
                <a:cxn ang="0">
                  <a:pos x="7" y="158"/>
                </a:cxn>
                <a:cxn ang="0">
                  <a:pos x="1" y="184"/>
                </a:cxn>
                <a:cxn ang="0">
                  <a:pos x="0" y="193"/>
                </a:cxn>
                <a:cxn ang="0">
                  <a:pos x="7" y="223"/>
                </a:cxn>
                <a:cxn ang="0">
                  <a:pos x="31" y="290"/>
                </a:cxn>
              </a:cxnLst>
              <a:rect l="0" t="0" r="r" b="b"/>
              <a:pathLst>
                <a:path w="112" h="293">
                  <a:moveTo>
                    <a:pt x="31" y="290"/>
                  </a:moveTo>
                  <a:lnTo>
                    <a:pt x="31" y="290"/>
                  </a:lnTo>
                  <a:lnTo>
                    <a:pt x="34" y="287"/>
                  </a:lnTo>
                  <a:lnTo>
                    <a:pt x="42" y="281"/>
                  </a:lnTo>
                  <a:lnTo>
                    <a:pt x="49" y="270"/>
                  </a:lnTo>
                  <a:lnTo>
                    <a:pt x="52" y="263"/>
                  </a:lnTo>
                  <a:lnTo>
                    <a:pt x="55" y="255"/>
                  </a:lnTo>
                  <a:lnTo>
                    <a:pt x="55" y="255"/>
                  </a:lnTo>
                  <a:lnTo>
                    <a:pt x="55" y="260"/>
                  </a:lnTo>
                  <a:lnTo>
                    <a:pt x="58" y="269"/>
                  </a:lnTo>
                  <a:lnTo>
                    <a:pt x="58" y="269"/>
                  </a:lnTo>
                  <a:lnTo>
                    <a:pt x="64" y="276"/>
                  </a:lnTo>
                  <a:lnTo>
                    <a:pt x="75" y="284"/>
                  </a:lnTo>
                  <a:lnTo>
                    <a:pt x="90" y="293"/>
                  </a:lnTo>
                  <a:lnTo>
                    <a:pt x="90" y="293"/>
                  </a:lnTo>
                  <a:lnTo>
                    <a:pt x="93" y="282"/>
                  </a:lnTo>
                  <a:lnTo>
                    <a:pt x="102" y="257"/>
                  </a:lnTo>
                  <a:lnTo>
                    <a:pt x="109" y="226"/>
                  </a:lnTo>
                  <a:lnTo>
                    <a:pt x="112" y="209"/>
                  </a:lnTo>
                  <a:lnTo>
                    <a:pt x="112" y="196"/>
                  </a:lnTo>
                  <a:lnTo>
                    <a:pt x="112" y="196"/>
                  </a:lnTo>
                  <a:lnTo>
                    <a:pt x="112" y="173"/>
                  </a:lnTo>
                  <a:lnTo>
                    <a:pt x="111" y="155"/>
                  </a:lnTo>
                  <a:lnTo>
                    <a:pt x="108" y="145"/>
                  </a:lnTo>
                  <a:lnTo>
                    <a:pt x="108" y="145"/>
                  </a:lnTo>
                  <a:lnTo>
                    <a:pt x="100" y="131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88" y="104"/>
                  </a:lnTo>
                  <a:lnTo>
                    <a:pt x="85" y="94"/>
                  </a:lnTo>
                  <a:lnTo>
                    <a:pt x="85" y="94"/>
                  </a:lnTo>
                  <a:lnTo>
                    <a:pt x="82" y="59"/>
                  </a:lnTo>
                  <a:lnTo>
                    <a:pt x="82" y="59"/>
                  </a:lnTo>
                  <a:lnTo>
                    <a:pt x="82" y="38"/>
                  </a:lnTo>
                  <a:lnTo>
                    <a:pt x="81" y="26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73" y="12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1" y="0"/>
                  </a:lnTo>
                  <a:lnTo>
                    <a:pt x="58" y="1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48" y="1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36" y="10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28" y="25"/>
                  </a:lnTo>
                  <a:lnTo>
                    <a:pt x="27" y="32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7" y="70"/>
                  </a:lnTo>
                  <a:lnTo>
                    <a:pt x="27" y="86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4" y="112"/>
                  </a:lnTo>
                  <a:lnTo>
                    <a:pt x="21" y="124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7" y="158"/>
                  </a:lnTo>
                  <a:lnTo>
                    <a:pt x="3" y="170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1" y="203"/>
                  </a:lnTo>
                  <a:lnTo>
                    <a:pt x="7" y="223"/>
                  </a:lnTo>
                  <a:lnTo>
                    <a:pt x="16" y="251"/>
                  </a:lnTo>
                  <a:lnTo>
                    <a:pt x="31" y="290"/>
                  </a:lnTo>
                  <a:lnTo>
                    <a:pt x="31" y="29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72"/>
          <p:cNvGrpSpPr>
            <a:grpSpLocks/>
          </p:cNvGrpSpPr>
          <p:nvPr/>
        </p:nvGrpSpPr>
        <p:grpSpPr bwMode="auto">
          <a:xfrm>
            <a:off x="3779838" y="3008313"/>
            <a:ext cx="2566987" cy="3314700"/>
            <a:chOff x="221" y="2837"/>
            <a:chExt cx="1129" cy="1457"/>
          </a:xfrm>
        </p:grpSpPr>
        <p:sp>
          <p:nvSpPr>
            <p:cNvPr id="70" name="Freeform 73"/>
            <p:cNvSpPr>
              <a:spLocks noEditPoints="1"/>
            </p:cNvSpPr>
            <p:nvPr/>
          </p:nvSpPr>
          <p:spPr bwMode="auto">
            <a:xfrm>
              <a:off x="221" y="3338"/>
              <a:ext cx="270" cy="259"/>
            </a:xfrm>
            <a:custGeom>
              <a:avLst/>
              <a:gdLst/>
              <a:ahLst/>
              <a:cxnLst>
                <a:cxn ang="0">
                  <a:pos x="488" y="108"/>
                </a:cxn>
                <a:cxn ang="0">
                  <a:pos x="488" y="49"/>
                </a:cxn>
                <a:cxn ang="0">
                  <a:pos x="485" y="28"/>
                </a:cxn>
                <a:cxn ang="0">
                  <a:pos x="479" y="19"/>
                </a:cxn>
                <a:cxn ang="0">
                  <a:pos x="464" y="6"/>
                </a:cxn>
                <a:cxn ang="0">
                  <a:pos x="450" y="0"/>
                </a:cxn>
                <a:cxn ang="0">
                  <a:pos x="437" y="0"/>
                </a:cxn>
                <a:cxn ang="0">
                  <a:pos x="425" y="9"/>
                </a:cxn>
                <a:cxn ang="0">
                  <a:pos x="415" y="28"/>
                </a:cxn>
                <a:cxn ang="0">
                  <a:pos x="410" y="63"/>
                </a:cxn>
                <a:cxn ang="0">
                  <a:pos x="281" y="88"/>
                </a:cxn>
                <a:cxn ang="0">
                  <a:pos x="275" y="88"/>
                </a:cxn>
                <a:cxn ang="0">
                  <a:pos x="260" y="94"/>
                </a:cxn>
                <a:cxn ang="0">
                  <a:pos x="235" y="112"/>
                </a:cxn>
                <a:cxn ang="0">
                  <a:pos x="201" y="150"/>
                </a:cxn>
                <a:cxn ang="0">
                  <a:pos x="118" y="257"/>
                </a:cxn>
                <a:cxn ang="0">
                  <a:pos x="70" y="323"/>
                </a:cxn>
                <a:cxn ang="0">
                  <a:pos x="31" y="373"/>
                </a:cxn>
                <a:cxn ang="0">
                  <a:pos x="22" y="382"/>
                </a:cxn>
                <a:cxn ang="0">
                  <a:pos x="9" y="397"/>
                </a:cxn>
                <a:cxn ang="0">
                  <a:pos x="1" y="416"/>
                </a:cxn>
                <a:cxn ang="0">
                  <a:pos x="1" y="431"/>
                </a:cxn>
                <a:cxn ang="0">
                  <a:pos x="4" y="436"/>
                </a:cxn>
                <a:cxn ang="0">
                  <a:pos x="18" y="447"/>
                </a:cxn>
                <a:cxn ang="0">
                  <a:pos x="36" y="455"/>
                </a:cxn>
                <a:cxn ang="0">
                  <a:pos x="66" y="462"/>
                </a:cxn>
                <a:cxn ang="0">
                  <a:pos x="76" y="468"/>
                </a:cxn>
                <a:cxn ang="0">
                  <a:pos x="91" y="480"/>
                </a:cxn>
                <a:cxn ang="0">
                  <a:pos x="99" y="494"/>
                </a:cxn>
                <a:cxn ang="0">
                  <a:pos x="106" y="507"/>
                </a:cxn>
                <a:cxn ang="0">
                  <a:pos x="109" y="509"/>
                </a:cxn>
                <a:cxn ang="0">
                  <a:pos x="210" y="518"/>
                </a:cxn>
                <a:cxn ang="0">
                  <a:pos x="227" y="516"/>
                </a:cxn>
                <a:cxn ang="0">
                  <a:pos x="289" y="507"/>
                </a:cxn>
                <a:cxn ang="0">
                  <a:pos x="323" y="497"/>
                </a:cxn>
                <a:cxn ang="0">
                  <a:pos x="331" y="492"/>
                </a:cxn>
                <a:cxn ang="0">
                  <a:pos x="386" y="407"/>
                </a:cxn>
                <a:cxn ang="0">
                  <a:pos x="449" y="311"/>
                </a:cxn>
                <a:cxn ang="0">
                  <a:pos x="492" y="251"/>
                </a:cxn>
                <a:cxn ang="0">
                  <a:pos x="531" y="201"/>
                </a:cxn>
                <a:cxn ang="0">
                  <a:pos x="537" y="192"/>
                </a:cxn>
                <a:cxn ang="0">
                  <a:pos x="540" y="168"/>
                </a:cxn>
                <a:cxn ang="0">
                  <a:pos x="534" y="147"/>
                </a:cxn>
                <a:cxn ang="0">
                  <a:pos x="527" y="133"/>
                </a:cxn>
                <a:cxn ang="0">
                  <a:pos x="515" y="121"/>
                </a:cxn>
                <a:cxn ang="0">
                  <a:pos x="498" y="111"/>
                </a:cxn>
                <a:cxn ang="0">
                  <a:pos x="488" y="108"/>
                </a:cxn>
                <a:cxn ang="0">
                  <a:pos x="431" y="84"/>
                </a:cxn>
                <a:cxn ang="0">
                  <a:pos x="437" y="61"/>
                </a:cxn>
                <a:cxn ang="0">
                  <a:pos x="443" y="52"/>
                </a:cxn>
                <a:cxn ang="0">
                  <a:pos x="449" y="52"/>
                </a:cxn>
                <a:cxn ang="0">
                  <a:pos x="453" y="60"/>
                </a:cxn>
                <a:cxn ang="0">
                  <a:pos x="461" y="81"/>
                </a:cxn>
                <a:cxn ang="0">
                  <a:pos x="431" y="84"/>
                </a:cxn>
              </a:cxnLst>
              <a:rect l="0" t="0" r="r" b="b"/>
              <a:pathLst>
                <a:path w="540" h="518">
                  <a:moveTo>
                    <a:pt x="488" y="108"/>
                  </a:moveTo>
                  <a:lnTo>
                    <a:pt x="488" y="108"/>
                  </a:lnTo>
                  <a:lnTo>
                    <a:pt x="489" y="76"/>
                  </a:lnTo>
                  <a:lnTo>
                    <a:pt x="488" y="49"/>
                  </a:lnTo>
                  <a:lnTo>
                    <a:pt x="486" y="37"/>
                  </a:lnTo>
                  <a:lnTo>
                    <a:pt x="485" y="28"/>
                  </a:lnTo>
                  <a:lnTo>
                    <a:pt x="485" y="28"/>
                  </a:lnTo>
                  <a:lnTo>
                    <a:pt x="479" y="19"/>
                  </a:lnTo>
                  <a:lnTo>
                    <a:pt x="470" y="10"/>
                  </a:lnTo>
                  <a:lnTo>
                    <a:pt x="464" y="6"/>
                  </a:lnTo>
                  <a:lnTo>
                    <a:pt x="458" y="3"/>
                  </a:lnTo>
                  <a:lnTo>
                    <a:pt x="450" y="0"/>
                  </a:lnTo>
                  <a:lnTo>
                    <a:pt x="443" y="0"/>
                  </a:lnTo>
                  <a:lnTo>
                    <a:pt x="437" y="0"/>
                  </a:lnTo>
                  <a:lnTo>
                    <a:pt x="431" y="3"/>
                  </a:lnTo>
                  <a:lnTo>
                    <a:pt x="425" y="9"/>
                  </a:lnTo>
                  <a:lnTo>
                    <a:pt x="419" y="18"/>
                  </a:lnTo>
                  <a:lnTo>
                    <a:pt x="415" y="28"/>
                  </a:lnTo>
                  <a:lnTo>
                    <a:pt x="412" y="43"/>
                  </a:lnTo>
                  <a:lnTo>
                    <a:pt x="410" y="63"/>
                  </a:lnTo>
                  <a:lnTo>
                    <a:pt x="409" y="85"/>
                  </a:lnTo>
                  <a:lnTo>
                    <a:pt x="281" y="88"/>
                  </a:lnTo>
                  <a:lnTo>
                    <a:pt x="281" y="88"/>
                  </a:lnTo>
                  <a:lnTo>
                    <a:pt x="275" y="88"/>
                  </a:lnTo>
                  <a:lnTo>
                    <a:pt x="269" y="91"/>
                  </a:lnTo>
                  <a:lnTo>
                    <a:pt x="260" y="94"/>
                  </a:lnTo>
                  <a:lnTo>
                    <a:pt x="248" y="102"/>
                  </a:lnTo>
                  <a:lnTo>
                    <a:pt x="235" y="112"/>
                  </a:lnTo>
                  <a:lnTo>
                    <a:pt x="218" y="127"/>
                  </a:lnTo>
                  <a:lnTo>
                    <a:pt x="201" y="150"/>
                  </a:lnTo>
                  <a:lnTo>
                    <a:pt x="201" y="150"/>
                  </a:lnTo>
                  <a:lnTo>
                    <a:pt x="118" y="257"/>
                  </a:lnTo>
                  <a:lnTo>
                    <a:pt x="118" y="257"/>
                  </a:lnTo>
                  <a:lnTo>
                    <a:pt x="70" y="323"/>
                  </a:lnTo>
                  <a:lnTo>
                    <a:pt x="45" y="356"/>
                  </a:lnTo>
                  <a:lnTo>
                    <a:pt x="31" y="373"/>
                  </a:lnTo>
                  <a:lnTo>
                    <a:pt x="31" y="373"/>
                  </a:lnTo>
                  <a:lnTo>
                    <a:pt x="22" y="382"/>
                  </a:lnTo>
                  <a:lnTo>
                    <a:pt x="16" y="389"/>
                  </a:lnTo>
                  <a:lnTo>
                    <a:pt x="9" y="397"/>
                  </a:lnTo>
                  <a:lnTo>
                    <a:pt x="4" y="406"/>
                  </a:lnTo>
                  <a:lnTo>
                    <a:pt x="1" y="416"/>
                  </a:lnTo>
                  <a:lnTo>
                    <a:pt x="0" y="425"/>
                  </a:lnTo>
                  <a:lnTo>
                    <a:pt x="1" y="431"/>
                  </a:lnTo>
                  <a:lnTo>
                    <a:pt x="4" y="436"/>
                  </a:lnTo>
                  <a:lnTo>
                    <a:pt x="4" y="436"/>
                  </a:lnTo>
                  <a:lnTo>
                    <a:pt x="10" y="443"/>
                  </a:lnTo>
                  <a:lnTo>
                    <a:pt x="18" y="447"/>
                  </a:lnTo>
                  <a:lnTo>
                    <a:pt x="27" y="452"/>
                  </a:lnTo>
                  <a:lnTo>
                    <a:pt x="36" y="455"/>
                  </a:lnTo>
                  <a:lnTo>
                    <a:pt x="57" y="459"/>
                  </a:lnTo>
                  <a:lnTo>
                    <a:pt x="66" y="462"/>
                  </a:lnTo>
                  <a:lnTo>
                    <a:pt x="76" y="468"/>
                  </a:lnTo>
                  <a:lnTo>
                    <a:pt x="76" y="468"/>
                  </a:lnTo>
                  <a:lnTo>
                    <a:pt x="85" y="474"/>
                  </a:lnTo>
                  <a:lnTo>
                    <a:pt x="91" y="480"/>
                  </a:lnTo>
                  <a:lnTo>
                    <a:pt x="96" y="488"/>
                  </a:lnTo>
                  <a:lnTo>
                    <a:pt x="99" y="494"/>
                  </a:lnTo>
                  <a:lnTo>
                    <a:pt x="103" y="504"/>
                  </a:lnTo>
                  <a:lnTo>
                    <a:pt x="106" y="507"/>
                  </a:lnTo>
                  <a:lnTo>
                    <a:pt x="109" y="509"/>
                  </a:lnTo>
                  <a:lnTo>
                    <a:pt x="109" y="509"/>
                  </a:lnTo>
                  <a:lnTo>
                    <a:pt x="163" y="513"/>
                  </a:lnTo>
                  <a:lnTo>
                    <a:pt x="210" y="518"/>
                  </a:lnTo>
                  <a:lnTo>
                    <a:pt x="210" y="518"/>
                  </a:lnTo>
                  <a:lnTo>
                    <a:pt x="227" y="516"/>
                  </a:lnTo>
                  <a:lnTo>
                    <a:pt x="266" y="510"/>
                  </a:lnTo>
                  <a:lnTo>
                    <a:pt x="289" y="507"/>
                  </a:lnTo>
                  <a:lnTo>
                    <a:pt x="308" y="503"/>
                  </a:lnTo>
                  <a:lnTo>
                    <a:pt x="323" y="497"/>
                  </a:lnTo>
                  <a:lnTo>
                    <a:pt x="328" y="495"/>
                  </a:lnTo>
                  <a:lnTo>
                    <a:pt x="331" y="492"/>
                  </a:lnTo>
                  <a:lnTo>
                    <a:pt x="331" y="492"/>
                  </a:lnTo>
                  <a:lnTo>
                    <a:pt x="386" y="407"/>
                  </a:lnTo>
                  <a:lnTo>
                    <a:pt x="422" y="350"/>
                  </a:lnTo>
                  <a:lnTo>
                    <a:pt x="449" y="311"/>
                  </a:lnTo>
                  <a:lnTo>
                    <a:pt x="449" y="311"/>
                  </a:lnTo>
                  <a:lnTo>
                    <a:pt x="492" y="251"/>
                  </a:lnTo>
                  <a:lnTo>
                    <a:pt x="515" y="221"/>
                  </a:lnTo>
                  <a:lnTo>
                    <a:pt x="531" y="201"/>
                  </a:lnTo>
                  <a:lnTo>
                    <a:pt x="531" y="201"/>
                  </a:lnTo>
                  <a:lnTo>
                    <a:pt x="537" y="192"/>
                  </a:lnTo>
                  <a:lnTo>
                    <a:pt x="540" y="181"/>
                  </a:lnTo>
                  <a:lnTo>
                    <a:pt x="540" y="168"/>
                  </a:lnTo>
                  <a:lnTo>
                    <a:pt x="537" y="154"/>
                  </a:lnTo>
                  <a:lnTo>
                    <a:pt x="534" y="147"/>
                  </a:lnTo>
                  <a:lnTo>
                    <a:pt x="531" y="139"/>
                  </a:lnTo>
                  <a:lnTo>
                    <a:pt x="527" y="133"/>
                  </a:lnTo>
                  <a:lnTo>
                    <a:pt x="521" y="127"/>
                  </a:lnTo>
                  <a:lnTo>
                    <a:pt x="515" y="121"/>
                  </a:lnTo>
                  <a:lnTo>
                    <a:pt x="507" y="115"/>
                  </a:lnTo>
                  <a:lnTo>
                    <a:pt x="498" y="111"/>
                  </a:lnTo>
                  <a:lnTo>
                    <a:pt x="488" y="108"/>
                  </a:lnTo>
                  <a:lnTo>
                    <a:pt x="488" y="108"/>
                  </a:lnTo>
                  <a:close/>
                  <a:moveTo>
                    <a:pt x="431" y="84"/>
                  </a:moveTo>
                  <a:lnTo>
                    <a:pt x="431" y="84"/>
                  </a:lnTo>
                  <a:lnTo>
                    <a:pt x="434" y="70"/>
                  </a:lnTo>
                  <a:lnTo>
                    <a:pt x="437" y="61"/>
                  </a:lnTo>
                  <a:lnTo>
                    <a:pt x="440" y="55"/>
                  </a:lnTo>
                  <a:lnTo>
                    <a:pt x="443" y="52"/>
                  </a:lnTo>
                  <a:lnTo>
                    <a:pt x="446" y="51"/>
                  </a:lnTo>
                  <a:lnTo>
                    <a:pt x="449" y="52"/>
                  </a:lnTo>
                  <a:lnTo>
                    <a:pt x="450" y="55"/>
                  </a:lnTo>
                  <a:lnTo>
                    <a:pt x="453" y="60"/>
                  </a:lnTo>
                  <a:lnTo>
                    <a:pt x="458" y="70"/>
                  </a:lnTo>
                  <a:lnTo>
                    <a:pt x="461" y="81"/>
                  </a:lnTo>
                  <a:lnTo>
                    <a:pt x="464" y="94"/>
                  </a:lnTo>
                  <a:lnTo>
                    <a:pt x="431" y="84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Freeform 74"/>
            <p:cNvSpPr>
              <a:spLocks/>
            </p:cNvSpPr>
            <p:nvPr/>
          </p:nvSpPr>
          <p:spPr bwMode="auto">
            <a:xfrm>
              <a:off x="415" y="3296"/>
              <a:ext cx="60" cy="75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44" y="4"/>
                </a:cxn>
                <a:cxn ang="0">
                  <a:pos x="36" y="16"/>
                </a:cxn>
                <a:cxn ang="0">
                  <a:pos x="30" y="28"/>
                </a:cxn>
                <a:cxn ang="0">
                  <a:pos x="27" y="33"/>
                </a:cxn>
                <a:cxn ang="0">
                  <a:pos x="27" y="37"/>
                </a:cxn>
                <a:cxn ang="0">
                  <a:pos x="27" y="37"/>
                </a:cxn>
                <a:cxn ang="0">
                  <a:pos x="25" y="43"/>
                </a:cxn>
                <a:cxn ang="0">
                  <a:pos x="22" y="47"/>
                </a:cxn>
                <a:cxn ang="0">
                  <a:pos x="13" y="59"/>
                </a:cxn>
                <a:cxn ang="0">
                  <a:pos x="4" y="70"/>
                </a:cxn>
                <a:cxn ang="0">
                  <a:pos x="1" y="76"/>
                </a:cxn>
                <a:cxn ang="0">
                  <a:pos x="0" y="80"/>
                </a:cxn>
                <a:cxn ang="0">
                  <a:pos x="0" y="80"/>
                </a:cxn>
                <a:cxn ang="0">
                  <a:pos x="1" y="86"/>
                </a:cxn>
                <a:cxn ang="0">
                  <a:pos x="4" y="92"/>
                </a:cxn>
                <a:cxn ang="0">
                  <a:pos x="12" y="107"/>
                </a:cxn>
                <a:cxn ang="0">
                  <a:pos x="22" y="125"/>
                </a:cxn>
                <a:cxn ang="0">
                  <a:pos x="22" y="125"/>
                </a:cxn>
                <a:cxn ang="0">
                  <a:pos x="24" y="119"/>
                </a:cxn>
                <a:cxn ang="0">
                  <a:pos x="28" y="106"/>
                </a:cxn>
                <a:cxn ang="0">
                  <a:pos x="31" y="98"/>
                </a:cxn>
                <a:cxn ang="0">
                  <a:pos x="36" y="92"/>
                </a:cxn>
                <a:cxn ang="0">
                  <a:pos x="39" y="88"/>
                </a:cxn>
                <a:cxn ang="0">
                  <a:pos x="41" y="88"/>
                </a:cxn>
                <a:cxn ang="0">
                  <a:pos x="43" y="88"/>
                </a:cxn>
                <a:cxn ang="0">
                  <a:pos x="43" y="88"/>
                </a:cxn>
                <a:cxn ang="0">
                  <a:pos x="47" y="89"/>
                </a:cxn>
                <a:cxn ang="0">
                  <a:pos x="49" y="95"/>
                </a:cxn>
                <a:cxn ang="0">
                  <a:pos x="50" y="101"/>
                </a:cxn>
                <a:cxn ang="0">
                  <a:pos x="49" y="109"/>
                </a:cxn>
                <a:cxn ang="0">
                  <a:pos x="47" y="134"/>
                </a:cxn>
                <a:cxn ang="0">
                  <a:pos x="47" y="134"/>
                </a:cxn>
                <a:cxn ang="0">
                  <a:pos x="47" y="137"/>
                </a:cxn>
                <a:cxn ang="0">
                  <a:pos x="49" y="140"/>
                </a:cxn>
                <a:cxn ang="0">
                  <a:pos x="55" y="146"/>
                </a:cxn>
                <a:cxn ang="0">
                  <a:pos x="62" y="151"/>
                </a:cxn>
                <a:cxn ang="0">
                  <a:pos x="65" y="151"/>
                </a:cxn>
                <a:cxn ang="0">
                  <a:pos x="70" y="151"/>
                </a:cxn>
                <a:cxn ang="0">
                  <a:pos x="70" y="151"/>
                </a:cxn>
                <a:cxn ang="0">
                  <a:pos x="77" y="151"/>
                </a:cxn>
                <a:cxn ang="0">
                  <a:pos x="88" y="148"/>
                </a:cxn>
                <a:cxn ang="0">
                  <a:pos x="92" y="146"/>
                </a:cxn>
                <a:cxn ang="0">
                  <a:pos x="95" y="143"/>
                </a:cxn>
                <a:cxn ang="0">
                  <a:pos x="98" y="140"/>
                </a:cxn>
                <a:cxn ang="0">
                  <a:pos x="100" y="134"/>
                </a:cxn>
                <a:cxn ang="0">
                  <a:pos x="100" y="134"/>
                </a:cxn>
                <a:cxn ang="0">
                  <a:pos x="104" y="118"/>
                </a:cxn>
                <a:cxn ang="0">
                  <a:pos x="110" y="97"/>
                </a:cxn>
                <a:cxn ang="0">
                  <a:pos x="119" y="74"/>
                </a:cxn>
                <a:cxn ang="0">
                  <a:pos x="119" y="0"/>
                </a:cxn>
                <a:cxn ang="0">
                  <a:pos x="44" y="4"/>
                </a:cxn>
              </a:cxnLst>
              <a:rect l="0" t="0" r="r" b="b"/>
              <a:pathLst>
                <a:path w="119" h="151">
                  <a:moveTo>
                    <a:pt x="44" y="4"/>
                  </a:moveTo>
                  <a:lnTo>
                    <a:pt x="44" y="4"/>
                  </a:lnTo>
                  <a:lnTo>
                    <a:pt x="36" y="16"/>
                  </a:lnTo>
                  <a:lnTo>
                    <a:pt x="30" y="28"/>
                  </a:lnTo>
                  <a:lnTo>
                    <a:pt x="27" y="33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5" y="43"/>
                  </a:lnTo>
                  <a:lnTo>
                    <a:pt x="22" y="47"/>
                  </a:lnTo>
                  <a:lnTo>
                    <a:pt x="13" y="59"/>
                  </a:lnTo>
                  <a:lnTo>
                    <a:pt x="4" y="70"/>
                  </a:lnTo>
                  <a:lnTo>
                    <a:pt x="1" y="76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1" y="86"/>
                  </a:lnTo>
                  <a:lnTo>
                    <a:pt x="4" y="92"/>
                  </a:lnTo>
                  <a:lnTo>
                    <a:pt x="12" y="107"/>
                  </a:lnTo>
                  <a:lnTo>
                    <a:pt x="22" y="125"/>
                  </a:lnTo>
                  <a:lnTo>
                    <a:pt x="22" y="125"/>
                  </a:lnTo>
                  <a:lnTo>
                    <a:pt x="24" y="119"/>
                  </a:lnTo>
                  <a:lnTo>
                    <a:pt x="28" y="106"/>
                  </a:lnTo>
                  <a:lnTo>
                    <a:pt x="31" y="98"/>
                  </a:lnTo>
                  <a:lnTo>
                    <a:pt x="36" y="92"/>
                  </a:lnTo>
                  <a:lnTo>
                    <a:pt x="39" y="88"/>
                  </a:lnTo>
                  <a:lnTo>
                    <a:pt x="41" y="88"/>
                  </a:lnTo>
                  <a:lnTo>
                    <a:pt x="43" y="88"/>
                  </a:lnTo>
                  <a:lnTo>
                    <a:pt x="43" y="88"/>
                  </a:lnTo>
                  <a:lnTo>
                    <a:pt x="47" y="89"/>
                  </a:lnTo>
                  <a:lnTo>
                    <a:pt x="49" y="95"/>
                  </a:lnTo>
                  <a:lnTo>
                    <a:pt x="50" y="101"/>
                  </a:lnTo>
                  <a:lnTo>
                    <a:pt x="49" y="109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47" y="137"/>
                  </a:lnTo>
                  <a:lnTo>
                    <a:pt x="49" y="140"/>
                  </a:lnTo>
                  <a:lnTo>
                    <a:pt x="55" y="146"/>
                  </a:lnTo>
                  <a:lnTo>
                    <a:pt x="62" y="151"/>
                  </a:lnTo>
                  <a:lnTo>
                    <a:pt x="65" y="151"/>
                  </a:lnTo>
                  <a:lnTo>
                    <a:pt x="70" y="151"/>
                  </a:lnTo>
                  <a:lnTo>
                    <a:pt x="70" y="151"/>
                  </a:lnTo>
                  <a:lnTo>
                    <a:pt x="77" y="151"/>
                  </a:lnTo>
                  <a:lnTo>
                    <a:pt x="88" y="148"/>
                  </a:lnTo>
                  <a:lnTo>
                    <a:pt x="92" y="146"/>
                  </a:lnTo>
                  <a:lnTo>
                    <a:pt x="95" y="143"/>
                  </a:lnTo>
                  <a:lnTo>
                    <a:pt x="98" y="140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4" y="118"/>
                  </a:lnTo>
                  <a:lnTo>
                    <a:pt x="110" y="97"/>
                  </a:lnTo>
                  <a:lnTo>
                    <a:pt x="119" y="74"/>
                  </a:lnTo>
                  <a:lnTo>
                    <a:pt x="119" y="0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>
              <a:off x="1245" y="3249"/>
              <a:ext cx="105" cy="112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127"/>
                </a:cxn>
                <a:cxn ang="0">
                  <a:pos x="19" y="140"/>
                </a:cxn>
                <a:cxn ang="0">
                  <a:pos x="19" y="152"/>
                </a:cxn>
                <a:cxn ang="0">
                  <a:pos x="24" y="163"/>
                </a:cxn>
                <a:cxn ang="0">
                  <a:pos x="30" y="164"/>
                </a:cxn>
                <a:cxn ang="0">
                  <a:pos x="33" y="164"/>
                </a:cxn>
                <a:cxn ang="0">
                  <a:pos x="42" y="157"/>
                </a:cxn>
                <a:cxn ang="0">
                  <a:pos x="46" y="142"/>
                </a:cxn>
                <a:cxn ang="0">
                  <a:pos x="52" y="111"/>
                </a:cxn>
                <a:cxn ang="0">
                  <a:pos x="54" y="106"/>
                </a:cxn>
                <a:cxn ang="0">
                  <a:pos x="60" y="97"/>
                </a:cxn>
                <a:cxn ang="0">
                  <a:pos x="66" y="94"/>
                </a:cxn>
                <a:cxn ang="0">
                  <a:pos x="70" y="126"/>
                </a:cxn>
                <a:cxn ang="0">
                  <a:pos x="70" y="158"/>
                </a:cxn>
                <a:cxn ang="0">
                  <a:pos x="69" y="164"/>
                </a:cxn>
                <a:cxn ang="0">
                  <a:pos x="58" y="188"/>
                </a:cxn>
                <a:cxn ang="0">
                  <a:pos x="57" y="196"/>
                </a:cxn>
                <a:cxn ang="0">
                  <a:pos x="61" y="211"/>
                </a:cxn>
                <a:cxn ang="0">
                  <a:pos x="67" y="218"/>
                </a:cxn>
                <a:cxn ang="0">
                  <a:pos x="78" y="221"/>
                </a:cxn>
                <a:cxn ang="0">
                  <a:pos x="84" y="218"/>
                </a:cxn>
                <a:cxn ang="0">
                  <a:pos x="101" y="205"/>
                </a:cxn>
                <a:cxn ang="0">
                  <a:pos x="122" y="197"/>
                </a:cxn>
                <a:cxn ang="0">
                  <a:pos x="134" y="197"/>
                </a:cxn>
                <a:cxn ang="0">
                  <a:pos x="152" y="199"/>
                </a:cxn>
                <a:cxn ang="0">
                  <a:pos x="163" y="196"/>
                </a:cxn>
                <a:cxn ang="0">
                  <a:pos x="176" y="188"/>
                </a:cxn>
                <a:cxn ang="0">
                  <a:pos x="191" y="176"/>
                </a:cxn>
                <a:cxn ang="0">
                  <a:pos x="205" y="155"/>
                </a:cxn>
                <a:cxn ang="0">
                  <a:pos x="209" y="124"/>
                </a:cxn>
                <a:cxn ang="0">
                  <a:pos x="208" y="106"/>
                </a:cxn>
                <a:cxn ang="0">
                  <a:pos x="200" y="79"/>
                </a:cxn>
                <a:cxn ang="0">
                  <a:pos x="190" y="55"/>
                </a:cxn>
                <a:cxn ang="0">
                  <a:pos x="121" y="0"/>
                </a:cxn>
                <a:cxn ang="0">
                  <a:pos x="0" y="94"/>
                </a:cxn>
              </a:cxnLst>
              <a:rect l="0" t="0" r="r" b="b"/>
              <a:pathLst>
                <a:path w="209" h="221">
                  <a:moveTo>
                    <a:pt x="0" y="94"/>
                  </a:moveTo>
                  <a:lnTo>
                    <a:pt x="0" y="94"/>
                  </a:lnTo>
                  <a:lnTo>
                    <a:pt x="10" y="111"/>
                  </a:lnTo>
                  <a:lnTo>
                    <a:pt x="16" y="127"/>
                  </a:lnTo>
                  <a:lnTo>
                    <a:pt x="19" y="135"/>
                  </a:lnTo>
                  <a:lnTo>
                    <a:pt x="19" y="140"/>
                  </a:lnTo>
                  <a:lnTo>
                    <a:pt x="19" y="140"/>
                  </a:lnTo>
                  <a:lnTo>
                    <a:pt x="19" y="152"/>
                  </a:lnTo>
                  <a:lnTo>
                    <a:pt x="22" y="160"/>
                  </a:lnTo>
                  <a:lnTo>
                    <a:pt x="24" y="163"/>
                  </a:lnTo>
                  <a:lnTo>
                    <a:pt x="25" y="164"/>
                  </a:lnTo>
                  <a:lnTo>
                    <a:pt x="30" y="164"/>
                  </a:lnTo>
                  <a:lnTo>
                    <a:pt x="33" y="164"/>
                  </a:lnTo>
                  <a:lnTo>
                    <a:pt x="33" y="164"/>
                  </a:lnTo>
                  <a:lnTo>
                    <a:pt x="37" y="163"/>
                  </a:lnTo>
                  <a:lnTo>
                    <a:pt x="42" y="157"/>
                  </a:lnTo>
                  <a:lnTo>
                    <a:pt x="45" y="149"/>
                  </a:lnTo>
                  <a:lnTo>
                    <a:pt x="46" y="142"/>
                  </a:lnTo>
                  <a:lnTo>
                    <a:pt x="51" y="124"/>
                  </a:lnTo>
                  <a:lnTo>
                    <a:pt x="52" y="111"/>
                  </a:lnTo>
                  <a:lnTo>
                    <a:pt x="52" y="111"/>
                  </a:lnTo>
                  <a:lnTo>
                    <a:pt x="54" y="106"/>
                  </a:lnTo>
                  <a:lnTo>
                    <a:pt x="55" y="102"/>
                  </a:lnTo>
                  <a:lnTo>
                    <a:pt x="60" y="97"/>
                  </a:lnTo>
                  <a:lnTo>
                    <a:pt x="64" y="96"/>
                  </a:lnTo>
                  <a:lnTo>
                    <a:pt x="66" y="94"/>
                  </a:lnTo>
                  <a:lnTo>
                    <a:pt x="66" y="94"/>
                  </a:lnTo>
                  <a:lnTo>
                    <a:pt x="70" y="126"/>
                  </a:lnTo>
                  <a:lnTo>
                    <a:pt x="72" y="149"/>
                  </a:lnTo>
                  <a:lnTo>
                    <a:pt x="70" y="158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61" y="181"/>
                  </a:lnTo>
                  <a:lnTo>
                    <a:pt x="58" y="188"/>
                  </a:lnTo>
                  <a:lnTo>
                    <a:pt x="57" y="196"/>
                  </a:lnTo>
                  <a:lnTo>
                    <a:pt x="57" y="196"/>
                  </a:lnTo>
                  <a:lnTo>
                    <a:pt x="58" y="205"/>
                  </a:lnTo>
                  <a:lnTo>
                    <a:pt x="61" y="211"/>
                  </a:lnTo>
                  <a:lnTo>
                    <a:pt x="64" y="215"/>
                  </a:lnTo>
                  <a:lnTo>
                    <a:pt x="67" y="218"/>
                  </a:lnTo>
                  <a:lnTo>
                    <a:pt x="72" y="221"/>
                  </a:lnTo>
                  <a:lnTo>
                    <a:pt x="78" y="221"/>
                  </a:lnTo>
                  <a:lnTo>
                    <a:pt x="84" y="218"/>
                  </a:lnTo>
                  <a:lnTo>
                    <a:pt x="84" y="218"/>
                  </a:lnTo>
                  <a:lnTo>
                    <a:pt x="94" y="211"/>
                  </a:lnTo>
                  <a:lnTo>
                    <a:pt x="101" y="205"/>
                  </a:lnTo>
                  <a:lnTo>
                    <a:pt x="110" y="200"/>
                  </a:lnTo>
                  <a:lnTo>
                    <a:pt x="122" y="197"/>
                  </a:lnTo>
                  <a:lnTo>
                    <a:pt x="122" y="197"/>
                  </a:lnTo>
                  <a:lnTo>
                    <a:pt x="134" y="197"/>
                  </a:lnTo>
                  <a:lnTo>
                    <a:pt x="145" y="199"/>
                  </a:lnTo>
                  <a:lnTo>
                    <a:pt x="152" y="199"/>
                  </a:lnTo>
                  <a:lnTo>
                    <a:pt x="157" y="197"/>
                  </a:lnTo>
                  <a:lnTo>
                    <a:pt x="163" y="196"/>
                  </a:lnTo>
                  <a:lnTo>
                    <a:pt x="163" y="196"/>
                  </a:lnTo>
                  <a:lnTo>
                    <a:pt x="176" y="188"/>
                  </a:lnTo>
                  <a:lnTo>
                    <a:pt x="184" y="184"/>
                  </a:lnTo>
                  <a:lnTo>
                    <a:pt x="191" y="176"/>
                  </a:lnTo>
                  <a:lnTo>
                    <a:pt x="199" y="166"/>
                  </a:lnTo>
                  <a:lnTo>
                    <a:pt x="205" y="155"/>
                  </a:lnTo>
                  <a:lnTo>
                    <a:pt x="208" y="140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8" y="106"/>
                  </a:lnTo>
                  <a:lnTo>
                    <a:pt x="205" y="91"/>
                  </a:lnTo>
                  <a:lnTo>
                    <a:pt x="200" y="79"/>
                  </a:lnTo>
                  <a:lnTo>
                    <a:pt x="197" y="69"/>
                  </a:lnTo>
                  <a:lnTo>
                    <a:pt x="190" y="55"/>
                  </a:lnTo>
                  <a:lnTo>
                    <a:pt x="187" y="51"/>
                  </a:lnTo>
                  <a:lnTo>
                    <a:pt x="121" y="0"/>
                  </a:lnTo>
                  <a:lnTo>
                    <a:pt x="37" y="16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Freeform 76"/>
            <p:cNvSpPr>
              <a:spLocks/>
            </p:cNvSpPr>
            <p:nvPr/>
          </p:nvSpPr>
          <p:spPr bwMode="auto">
            <a:xfrm>
              <a:off x="676" y="3019"/>
              <a:ext cx="214" cy="394"/>
            </a:xfrm>
            <a:custGeom>
              <a:avLst/>
              <a:gdLst/>
              <a:ahLst/>
              <a:cxnLst>
                <a:cxn ang="0">
                  <a:pos x="347" y="0"/>
                </a:cxn>
                <a:cxn ang="0">
                  <a:pos x="136" y="21"/>
                </a:cxn>
                <a:cxn ang="0">
                  <a:pos x="88" y="146"/>
                </a:cxn>
                <a:cxn ang="0">
                  <a:pos x="19" y="362"/>
                </a:cxn>
                <a:cxn ang="0">
                  <a:pos x="0" y="733"/>
                </a:cxn>
                <a:cxn ang="0">
                  <a:pos x="79" y="772"/>
                </a:cxn>
                <a:cxn ang="0">
                  <a:pos x="277" y="789"/>
                </a:cxn>
                <a:cxn ang="0">
                  <a:pos x="428" y="763"/>
                </a:cxn>
                <a:cxn ang="0">
                  <a:pos x="425" y="618"/>
                </a:cxn>
                <a:cxn ang="0">
                  <a:pos x="410" y="257"/>
                </a:cxn>
                <a:cxn ang="0">
                  <a:pos x="347" y="0"/>
                </a:cxn>
              </a:cxnLst>
              <a:rect l="0" t="0" r="r" b="b"/>
              <a:pathLst>
                <a:path w="428" h="789">
                  <a:moveTo>
                    <a:pt x="347" y="0"/>
                  </a:moveTo>
                  <a:lnTo>
                    <a:pt x="136" y="21"/>
                  </a:lnTo>
                  <a:lnTo>
                    <a:pt x="88" y="146"/>
                  </a:lnTo>
                  <a:lnTo>
                    <a:pt x="19" y="362"/>
                  </a:lnTo>
                  <a:lnTo>
                    <a:pt x="0" y="733"/>
                  </a:lnTo>
                  <a:lnTo>
                    <a:pt x="79" y="772"/>
                  </a:lnTo>
                  <a:lnTo>
                    <a:pt x="277" y="789"/>
                  </a:lnTo>
                  <a:lnTo>
                    <a:pt x="428" y="763"/>
                  </a:lnTo>
                  <a:lnTo>
                    <a:pt x="425" y="618"/>
                  </a:lnTo>
                  <a:lnTo>
                    <a:pt x="410" y="257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Freeform 77"/>
            <p:cNvSpPr>
              <a:spLocks/>
            </p:cNvSpPr>
            <p:nvPr/>
          </p:nvSpPr>
          <p:spPr bwMode="auto">
            <a:xfrm>
              <a:off x="722" y="2837"/>
              <a:ext cx="142" cy="118"/>
            </a:xfrm>
            <a:custGeom>
              <a:avLst/>
              <a:gdLst/>
              <a:ahLst/>
              <a:cxnLst>
                <a:cxn ang="0">
                  <a:pos x="5" y="211"/>
                </a:cxn>
                <a:cxn ang="0">
                  <a:pos x="0" y="129"/>
                </a:cxn>
                <a:cxn ang="0">
                  <a:pos x="5" y="106"/>
                </a:cxn>
                <a:cxn ang="0">
                  <a:pos x="9" y="88"/>
                </a:cxn>
                <a:cxn ang="0">
                  <a:pos x="11" y="66"/>
                </a:cxn>
                <a:cxn ang="0">
                  <a:pos x="14" y="54"/>
                </a:cxn>
                <a:cxn ang="0">
                  <a:pos x="20" y="49"/>
                </a:cxn>
                <a:cxn ang="0">
                  <a:pos x="33" y="46"/>
                </a:cxn>
                <a:cxn ang="0">
                  <a:pos x="75" y="30"/>
                </a:cxn>
                <a:cxn ang="0">
                  <a:pos x="90" y="19"/>
                </a:cxn>
                <a:cxn ang="0">
                  <a:pos x="96" y="15"/>
                </a:cxn>
                <a:cxn ang="0">
                  <a:pos x="118" y="4"/>
                </a:cxn>
                <a:cxn ang="0">
                  <a:pos x="145" y="0"/>
                </a:cxn>
                <a:cxn ang="0">
                  <a:pos x="151" y="1"/>
                </a:cxn>
                <a:cxn ang="0">
                  <a:pos x="171" y="9"/>
                </a:cxn>
                <a:cxn ang="0">
                  <a:pos x="195" y="21"/>
                </a:cxn>
                <a:cxn ang="0">
                  <a:pos x="202" y="24"/>
                </a:cxn>
                <a:cxn ang="0">
                  <a:pos x="232" y="46"/>
                </a:cxn>
                <a:cxn ang="0">
                  <a:pos x="261" y="69"/>
                </a:cxn>
                <a:cxn ang="0">
                  <a:pos x="267" y="72"/>
                </a:cxn>
                <a:cxn ang="0">
                  <a:pos x="271" y="76"/>
                </a:cxn>
                <a:cxn ang="0">
                  <a:pos x="277" y="105"/>
                </a:cxn>
                <a:cxn ang="0">
                  <a:pos x="283" y="157"/>
                </a:cxn>
                <a:cxn ang="0">
                  <a:pos x="279" y="199"/>
                </a:cxn>
                <a:cxn ang="0">
                  <a:pos x="274" y="202"/>
                </a:cxn>
                <a:cxn ang="0">
                  <a:pos x="256" y="223"/>
                </a:cxn>
                <a:cxn ang="0">
                  <a:pos x="250" y="235"/>
                </a:cxn>
                <a:cxn ang="0">
                  <a:pos x="252" y="232"/>
                </a:cxn>
                <a:cxn ang="0">
                  <a:pos x="252" y="213"/>
                </a:cxn>
                <a:cxn ang="0">
                  <a:pos x="247" y="198"/>
                </a:cxn>
                <a:cxn ang="0">
                  <a:pos x="240" y="183"/>
                </a:cxn>
                <a:cxn ang="0">
                  <a:pos x="228" y="165"/>
                </a:cxn>
                <a:cxn ang="0">
                  <a:pos x="225" y="159"/>
                </a:cxn>
                <a:cxn ang="0">
                  <a:pos x="226" y="135"/>
                </a:cxn>
                <a:cxn ang="0">
                  <a:pos x="225" y="124"/>
                </a:cxn>
                <a:cxn ang="0">
                  <a:pos x="216" y="99"/>
                </a:cxn>
                <a:cxn ang="0">
                  <a:pos x="207" y="88"/>
                </a:cxn>
                <a:cxn ang="0">
                  <a:pos x="193" y="82"/>
                </a:cxn>
                <a:cxn ang="0">
                  <a:pos x="178" y="79"/>
                </a:cxn>
                <a:cxn ang="0">
                  <a:pos x="154" y="81"/>
                </a:cxn>
                <a:cxn ang="0">
                  <a:pos x="151" y="84"/>
                </a:cxn>
                <a:cxn ang="0">
                  <a:pos x="148" y="87"/>
                </a:cxn>
                <a:cxn ang="0">
                  <a:pos x="138" y="94"/>
                </a:cxn>
                <a:cxn ang="0">
                  <a:pos x="136" y="90"/>
                </a:cxn>
                <a:cxn ang="0">
                  <a:pos x="126" y="85"/>
                </a:cxn>
                <a:cxn ang="0">
                  <a:pos x="118" y="85"/>
                </a:cxn>
                <a:cxn ang="0">
                  <a:pos x="99" y="88"/>
                </a:cxn>
                <a:cxn ang="0">
                  <a:pos x="90" y="94"/>
                </a:cxn>
                <a:cxn ang="0">
                  <a:pos x="79" y="102"/>
                </a:cxn>
                <a:cxn ang="0">
                  <a:pos x="50" y="112"/>
                </a:cxn>
                <a:cxn ang="0">
                  <a:pos x="54" y="103"/>
                </a:cxn>
                <a:cxn ang="0">
                  <a:pos x="54" y="96"/>
                </a:cxn>
                <a:cxn ang="0">
                  <a:pos x="51" y="96"/>
                </a:cxn>
                <a:cxn ang="0">
                  <a:pos x="32" y="105"/>
                </a:cxn>
                <a:cxn ang="0">
                  <a:pos x="23" y="114"/>
                </a:cxn>
                <a:cxn ang="0">
                  <a:pos x="21" y="117"/>
                </a:cxn>
                <a:cxn ang="0">
                  <a:pos x="9" y="193"/>
                </a:cxn>
                <a:cxn ang="0">
                  <a:pos x="5" y="211"/>
                </a:cxn>
              </a:cxnLst>
              <a:rect l="0" t="0" r="r" b="b"/>
              <a:pathLst>
                <a:path w="285" h="235">
                  <a:moveTo>
                    <a:pt x="5" y="211"/>
                  </a:moveTo>
                  <a:lnTo>
                    <a:pt x="5" y="211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2" y="117"/>
                  </a:lnTo>
                  <a:lnTo>
                    <a:pt x="5" y="106"/>
                  </a:lnTo>
                  <a:lnTo>
                    <a:pt x="9" y="88"/>
                  </a:lnTo>
                  <a:lnTo>
                    <a:pt x="9" y="88"/>
                  </a:lnTo>
                  <a:lnTo>
                    <a:pt x="11" y="79"/>
                  </a:lnTo>
                  <a:lnTo>
                    <a:pt x="11" y="66"/>
                  </a:lnTo>
                  <a:lnTo>
                    <a:pt x="12" y="60"/>
                  </a:lnTo>
                  <a:lnTo>
                    <a:pt x="14" y="54"/>
                  </a:lnTo>
                  <a:lnTo>
                    <a:pt x="15" y="51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33" y="46"/>
                  </a:lnTo>
                  <a:lnTo>
                    <a:pt x="54" y="39"/>
                  </a:lnTo>
                  <a:lnTo>
                    <a:pt x="75" y="30"/>
                  </a:lnTo>
                  <a:lnTo>
                    <a:pt x="84" y="25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96" y="15"/>
                  </a:lnTo>
                  <a:lnTo>
                    <a:pt x="103" y="10"/>
                  </a:lnTo>
                  <a:lnTo>
                    <a:pt x="118" y="4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1" y="1"/>
                  </a:lnTo>
                  <a:lnTo>
                    <a:pt x="157" y="3"/>
                  </a:lnTo>
                  <a:lnTo>
                    <a:pt x="171" y="9"/>
                  </a:lnTo>
                  <a:lnTo>
                    <a:pt x="184" y="16"/>
                  </a:lnTo>
                  <a:lnTo>
                    <a:pt x="195" y="21"/>
                  </a:lnTo>
                  <a:lnTo>
                    <a:pt x="195" y="21"/>
                  </a:lnTo>
                  <a:lnTo>
                    <a:pt x="202" y="24"/>
                  </a:lnTo>
                  <a:lnTo>
                    <a:pt x="211" y="30"/>
                  </a:lnTo>
                  <a:lnTo>
                    <a:pt x="232" y="46"/>
                  </a:lnTo>
                  <a:lnTo>
                    <a:pt x="252" y="63"/>
                  </a:lnTo>
                  <a:lnTo>
                    <a:pt x="261" y="69"/>
                  </a:lnTo>
                  <a:lnTo>
                    <a:pt x="267" y="72"/>
                  </a:lnTo>
                  <a:lnTo>
                    <a:pt x="267" y="72"/>
                  </a:lnTo>
                  <a:lnTo>
                    <a:pt x="268" y="73"/>
                  </a:lnTo>
                  <a:lnTo>
                    <a:pt x="271" y="76"/>
                  </a:lnTo>
                  <a:lnTo>
                    <a:pt x="274" y="88"/>
                  </a:lnTo>
                  <a:lnTo>
                    <a:pt x="277" y="105"/>
                  </a:lnTo>
                  <a:lnTo>
                    <a:pt x="280" y="123"/>
                  </a:lnTo>
                  <a:lnTo>
                    <a:pt x="283" y="157"/>
                  </a:lnTo>
                  <a:lnTo>
                    <a:pt x="285" y="174"/>
                  </a:lnTo>
                  <a:lnTo>
                    <a:pt x="279" y="199"/>
                  </a:lnTo>
                  <a:lnTo>
                    <a:pt x="279" y="199"/>
                  </a:lnTo>
                  <a:lnTo>
                    <a:pt x="274" y="202"/>
                  </a:lnTo>
                  <a:lnTo>
                    <a:pt x="265" y="211"/>
                  </a:lnTo>
                  <a:lnTo>
                    <a:pt x="256" y="223"/>
                  </a:lnTo>
                  <a:lnTo>
                    <a:pt x="252" y="229"/>
                  </a:lnTo>
                  <a:lnTo>
                    <a:pt x="250" y="235"/>
                  </a:lnTo>
                  <a:lnTo>
                    <a:pt x="250" y="235"/>
                  </a:lnTo>
                  <a:lnTo>
                    <a:pt x="252" y="232"/>
                  </a:lnTo>
                  <a:lnTo>
                    <a:pt x="252" y="225"/>
                  </a:lnTo>
                  <a:lnTo>
                    <a:pt x="252" y="213"/>
                  </a:lnTo>
                  <a:lnTo>
                    <a:pt x="250" y="205"/>
                  </a:lnTo>
                  <a:lnTo>
                    <a:pt x="247" y="198"/>
                  </a:lnTo>
                  <a:lnTo>
                    <a:pt x="247" y="198"/>
                  </a:lnTo>
                  <a:lnTo>
                    <a:pt x="240" y="183"/>
                  </a:lnTo>
                  <a:lnTo>
                    <a:pt x="232" y="172"/>
                  </a:lnTo>
                  <a:lnTo>
                    <a:pt x="228" y="165"/>
                  </a:lnTo>
                  <a:lnTo>
                    <a:pt x="225" y="159"/>
                  </a:lnTo>
                  <a:lnTo>
                    <a:pt x="225" y="159"/>
                  </a:lnTo>
                  <a:lnTo>
                    <a:pt x="226" y="145"/>
                  </a:lnTo>
                  <a:lnTo>
                    <a:pt x="226" y="135"/>
                  </a:lnTo>
                  <a:lnTo>
                    <a:pt x="225" y="124"/>
                  </a:lnTo>
                  <a:lnTo>
                    <a:pt x="225" y="124"/>
                  </a:lnTo>
                  <a:lnTo>
                    <a:pt x="220" y="112"/>
                  </a:lnTo>
                  <a:lnTo>
                    <a:pt x="216" y="99"/>
                  </a:lnTo>
                  <a:lnTo>
                    <a:pt x="211" y="93"/>
                  </a:lnTo>
                  <a:lnTo>
                    <a:pt x="207" y="88"/>
                  </a:lnTo>
                  <a:lnTo>
                    <a:pt x="201" y="84"/>
                  </a:lnTo>
                  <a:lnTo>
                    <a:pt x="193" y="82"/>
                  </a:lnTo>
                  <a:lnTo>
                    <a:pt x="193" y="82"/>
                  </a:lnTo>
                  <a:lnTo>
                    <a:pt x="178" y="79"/>
                  </a:lnTo>
                  <a:lnTo>
                    <a:pt x="165" y="79"/>
                  </a:lnTo>
                  <a:lnTo>
                    <a:pt x="154" y="81"/>
                  </a:lnTo>
                  <a:lnTo>
                    <a:pt x="151" y="82"/>
                  </a:lnTo>
                  <a:lnTo>
                    <a:pt x="151" y="84"/>
                  </a:lnTo>
                  <a:lnTo>
                    <a:pt x="151" y="84"/>
                  </a:lnTo>
                  <a:lnTo>
                    <a:pt x="148" y="87"/>
                  </a:lnTo>
                  <a:lnTo>
                    <a:pt x="145" y="90"/>
                  </a:lnTo>
                  <a:lnTo>
                    <a:pt x="138" y="94"/>
                  </a:lnTo>
                  <a:lnTo>
                    <a:pt x="138" y="94"/>
                  </a:lnTo>
                  <a:lnTo>
                    <a:pt x="136" y="90"/>
                  </a:lnTo>
                  <a:lnTo>
                    <a:pt x="133" y="87"/>
                  </a:lnTo>
                  <a:lnTo>
                    <a:pt x="126" y="85"/>
                  </a:lnTo>
                  <a:lnTo>
                    <a:pt x="126" y="85"/>
                  </a:lnTo>
                  <a:lnTo>
                    <a:pt x="118" y="85"/>
                  </a:lnTo>
                  <a:lnTo>
                    <a:pt x="109" y="85"/>
                  </a:lnTo>
                  <a:lnTo>
                    <a:pt x="99" y="88"/>
                  </a:lnTo>
                  <a:lnTo>
                    <a:pt x="94" y="90"/>
                  </a:lnTo>
                  <a:lnTo>
                    <a:pt x="90" y="94"/>
                  </a:lnTo>
                  <a:lnTo>
                    <a:pt x="90" y="94"/>
                  </a:lnTo>
                  <a:lnTo>
                    <a:pt x="79" y="102"/>
                  </a:lnTo>
                  <a:lnTo>
                    <a:pt x="65" y="108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4" y="103"/>
                  </a:lnTo>
                  <a:lnTo>
                    <a:pt x="54" y="97"/>
                  </a:lnTo>
                  <a:lnTo>
                    <a:pt x="54" y="96"/>
                  </a:lnTo>
                  <a:lnTo>
                    <a:pt x="51" y="96"/>
                  </a:lnTo>
                  <a:lnTo>
                    <a:pt x="51" y="96"/>
                  </a:lnTo>
                  <a:lnTo>
                    <a:pt x="42" y="99"/>
                  </a:lnTo>
                  <a:lnTo>
                    <a:pt x="32" y="105"/>
                  </a:lnTo>
                  <a:lnTo>
                    <a:pt x="24" y="111"/>
                  </a:lnTo>
                  <a:lnTo>
                    <a:pt x="23" y="114"/>
                  </a:lnTo>
                  <a:lnTo>
                    <a:pt x="21" y="117"/>
                  </a:lnTo>
                  <a:lnTo>
                    <a:pt x="21" y="117"/>
                  </a:lnTo>
                  <a:lnTo>
                    <a:pt x="15" y="162"/>
                  </a:lnTo>
                  <a:lnTo>
                    <a:pt x="9" y="193"/>
                  </a:lnTo>
                  <a:lnTo>
                    <a:pt x="6" y="205"/>
                  </a:lnTo>
                  <a:lnTo>
                    <a:pt x="5" y="211"/>
                  </a:lnTo>
                  <a:lnTo>
                    <a:pt x="5" y="211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78"/>
            <p:cNvSpPr>
              <a:spLocks/>
            </p:cNvSpPr>
            <p:nvPr/>
          </p:nvSpPr>
          <p:spPr bwMode="auto">
            <a:xfrm>
              <a:off x="719" y="2869"/>
              <a:ext cx="148" cy="212"/>
            </a:xfrm>
            <a:custGeom>
              <a:avLst/>
              <a:gdLst/>
              <a:ahLst/>
              <a:cxnLst>
                <a:cxn ang="0">
                  <a:pos x="271" y="132"/>
                </a:cxn>
                <a:cxn ang="0">
                  <a:pos x="281" y="132"/>
                </a:cxn>
                <a:cxn ang="0">
                  <a:pos x="289" y="135"/>
                </a:cxn>
                <a:cxn ang="0">
                  <a:pos x="294" y="141"/>
                </a:cxn>
                <a:cxn ang="0">
                  <a:pos x="296" y="155"/>
                </a:cxn>
                <a:cxn ang="0">
                  <a:pos x="294" y="174"/>
                </a:cxn>
                <a:cxn ang="0">
                  <a:pos x="289" y="198"/>
                </a:cxn>
                <a:cxn ang="0">
                  <a:pos x="277" y="220"/>
                </a:cxn>
                <a:cxn ang="0">
                  <a:pos x="269" y="231"/>
                </a:cxn>
                <a:cxn ang="0">
                  <a:pos x="257" y="237"/>
                </a:cxn>
                <a:cxn ang="0">
                  <a:pos x="248" y="235"/>
                </a:cxn>
                <a:cxn ang="0">
                  <a:pos x="242" y="229"/>
                </a:cxn>
                <a:cxn ang="0">
                  <a:pos x="175" y="388"/>
                </a:cxn>
                <a:cxn ang="0">
                  <a:pos x="94" y="412"/>
                </a:cxn>
                <a:cxn ang="0">
                  <a:pos x="57" y="330"/>
                </a:cxn>
                <a:cxn ang="0">
                  <a:pos x="31" y="276"/>
                </a:cxn>
                <a:cxn ang="0">
                  <a:pos x="27" y="259"/>
                </a:cxn>
                <a:cxn ang="0">
                  <a:pos x="27" y="253"/>
                </a:cxn>
                <a:cxn ang="0">
                  <a:pos x="19" y="237"/>
                </a:cxn>
                <a:cxn ang="0">
                  <a:pos x="10" y="216"/>
                </a:cxn>
                <a:cxn ang="0">
                  <a:pos x="6" y="202"/>
                </a:cxn>
                <a:cxn ang="0">
                  <a:pos x="0" y="171"/>
                </a:cxn>
                <a:cxn ang="0">
                  <a:pos x="3" y="147"/>
                </a:cxn>
                <a:cxn ang="0">
                  <a:pos x="7" y="135"/>
                </a:cxn>
                <a:cxn ang="0">
                  <a:pos x="13" y="107"/>
                </a:cxn>
                <a:cxn ang="0">
                  <a:pos x="15" y="77"/>
                </a:cxn>
                <a:cxn ang="0">
                  <a:pos x="18" y="38"/>
                </a:cxn>
                <a:cxn ang="0">
                  <a:pos x="22" y="30"/>
                </a:cxn>
                <a:cxn ang="0">
                  <a:pos x="34" y="18"/>
                </a:cxn>
                <a:cxn ang="0">
                  <a:pos x="58" y="8"/>
                </a:cxn>
                <a:cxn ang="0">
                  <a:pos x="116" y="0"/>
                </a:cxn>
                <a:cxn ang="0">
                  <a:pos x="242" y="26"/>
                </a:cxn>
              </a:cxnLst>
              <a:rect l="0" t="0" r="r" b="b"/>
              <a:pathLst>
                <a:path w="296" h="424">
                  <a:moveTo>
                    <a:pt x="271" y="132"/>
                  </a:moveTo>
                  <a:lnTo>
                    <a:pt x="271" y="132"/>
                  </a:lnTo>
                  <a:lnTo>
                    <a:pt x="274" y="132"/>
                  </a:lnTo>
                  <a:lnTo>
                    <a:pt x="281" y="132"/>
                  </a:lnTo>
                  <a:lnTo>
                    <a:pt x="286" y="134"/>
                  </a:lnTo>
                  <a:lnTo>
                    <a:pt x="289" y="135"/>
                  </a:lnTo>
                  <a:lnTo>
                    <a:pt x="291" y="138"/>
                  </a:lnTo>
                  <a:lnTo>
                    <a:pt x="294" y="141"/>
                  </a:lnTo>
                  <a:lnTo>
                    <a:pt x="294" y="141"/>
                  </a:lnTo>
                  <a:lnTo>
                    <a:pt x="296" y="155"/>
                  </a:lnTo>
                  <a:lnTo>
                    <a:pt x="296" y="164"/>
                  </a:lnTo>
                  <a:lnTo>
                    <a:pt x="294" y="174"/>
                  </a:lnTo>
                  <a:lnTo>
                    <a:pt x="293" y="186"/>
                  </a:lnTo>
                  <a:lnTo>
                    <a:pt x="289" y="198"/>
                  </a:lnTo>
                  <a:lnTo>
                    <a:pt x="284" y="210"/>
                  </a:lnTo>
                  <a:lnTo>
                    <a:pt x="277" y="220"/>
                  </a:lnTo>
                  <a:lnTo>
                    <a:pt x="277" y="220"/>
                  </a:lnTo>
                  <a:lnTo>
                    <a:pt x="269" y="231"/>
                  </a:lnTo>
                  <a:lnTo>
                    <a:pt x="263" y="235"/>
                  </a:lnTo>
                  <a:lnTo>
                    <a:pt x="257" y="237"/>
                  </a:lnTo>
                  <a:lnTo>
                    <a:pt x="253" y="237"/>
                  </a:lnTo>
                  <a:lnTo>
                    <a:pt x="248" y="235"/>
                  </a:lnTo>
                  <a:lnTo>
                    <a:pt x="245" y="232"/>
                  </a:lnTo>
                  <a:lnTo>
                    <a:pt x="242" y="229"/>
                  </a:lnTo>
                  <a:lnTo>
                    <a:pt x="244" y="315"/>
                  </a:lnTo>
                  <a:lnTo>
                    <a:pt x="175" y="388"/>
                  </a:lnTo>
                  <a:lnTo>
                    <a:pt x="121" y="424"/>
                  </a:lnTo>
                  <a:lnTo>
                    <a:pt x="94" y="412"/>
                  </a:lnTo>
                  <a:lnTo>
                    <a:pt x="57" y="330"/>
                  </a:lnTo>
                  <a:lnTo>
                    <a:pt x="57" y="330"/>
                  </a:lnTo>
                  <a:lnTo>
                    <a:pt x="42" y="300"/>
                  </a:lnTo>
                  <a:lnTo>
                    <a:pt x="31" y="276"/>
                  </a:lnTo>
                  <a:lnTo>
                    <a:pt x="28" y="265"/>
                  </a:lnTo>
                  <a:lnTo>
                    <a:pt x="27" y="259"/>
                  </a:lnTo>
                  <a:lnTo>
                    <a:pt x="27" y="259"/>
                  </a:lnTo>
                  <a:lnTo>
                    <a:pt x="27" y="253"/>
                  </a:lnTo>
                  <a:lnTo>
                    <a:pt x="25" y="249"/>
                  </a:lnTo>
                  <a:lnTo>
                    <a:pt x="19" y="237"/>
                  </a:lnTo>
                  <a:lnTo>
                    <a:pt x="15" y="226"/>
                  </a:lnTo>
                  <a:lnTo>
                    <a:pt x="10" y="216"/>
                  </a:lnTo>
                  <a:lnTo>
                    <a:pt x="10" y="216"/>
                  </a:lnTo>
                  <a:lnTo>
                    <a:pt x="6" y="202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9"/>
                  </a:lnTo>
                  <a:lnTo>
                    <a:pt x="3" y="147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12" y="122"/>
                  </a:lnTo>
                  <a:lnTo>
                    <a:pt x="13" y="107"/>
                  </a:lnTo>
                  <a:lnTo>
                    <a:pt x="15" y="92"/>
                  </a:lnTo>
                  <a:lnTo>
                    <a:pt x="15" y="77"/>
                  </a:lnTo>
                  <a:lnTo>
                    <a:pt x="16" y="48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4" y="18"/>
                  </a:lnTo>
                  <a:lnTo>
                    <a:pt x="48" y="12"/>
                  </a:lnTo>
                  <a:lnTo>
                    <a:pt x="58" y="8"/>
                  </a:lnTo>
                  <a:lnTo>
                    <a:pt x="64" y="8"/>
                  </a:lnTo>
                  <a:lnTo>
                    <a:pt x="116" y="0"/>
                  </a:lnTo>
                  <a:lnTo>
                    <a:pt x="185" y="0"/>
                  </a:lnTo>
                  <a:lnTo>
                    <a:pt x="242" y="26"/>
                  </a:lnTo>
                  <a:lnTo>
                    <a:pt x="271" y="13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Freeform 79"/>
            <p:cNvSpPr>
              <a:spLocks/>
            </p:cNvSpPr>
            <p:nvPr/>
          </p:nvSpPr>
          <p:spPr bwMode="auto">
            <a:xfrm>
              <a:off x="431" y="2998"/>
              <a:ext cx="914" cy="1180"/>
            </a:xfrm>
            <a:custGeom>
              <a:avLst/>
              <a:gdLst/>
              <a:ahLst/>
              <a:cxnLst>
                <a:cxn ang="0">
                  <a:pos x="509" y="70"/>
                </a:cxn>
                <a:cxn ang="0">
                  <a:pos x="436" y="147"/>
                </a:cxn>
                <a:cxn ang="0">
                  <a:pos x="371" y="263"/>
                </a:cxn>
                <a:cxn ang="0">
                  <a:pos x="299" y="331"/>
                </a:cxn>
                <a:cxn ang="0">
                  <a:pos x="219" y="383"/>
                </a:cxn>
                <a:cxn ang="0">
                  <a:pos x="138" y="450"/>
                </a:cxn>
                <a:cxn ang="0">
                  <a:pos x="8" y="609"/>
                </a:cxn>
                <a:cxn ang="0">
                  <a:pos x="69" y="632"/>
                </a:cxn>
                <a:cxn ang="0">
                  <a:pos x="90" y="685"/>
                </a:cxn>
                <a:cxn ang="0">
                  <a:pos x="205" y="585"/>
                </a:cxn>
                <a:cxn ang="0">
                  <a:pos x="287" y="527"/>
                </a:cxn>
                <a:cxn ang="0">
                  <a:pos x="358" y="744"/>
                </a:cxn>
                <a:cxn ang="0">
                  <a:pos x="317" y="988"/>
                </a:cxn>
                <a:cxn ang="0">
                  <a:pos x="392" y="1031"/>
                </a:cxn>
                <a:cxn ang="0">
                  <a:pos x="548" y="1010"/>
                </a:cxn>
                <a:cxn ang="0">
                  <a:pos x="567" y="1146"/>
                </a:cxn>
                <a:cxn ang="0">
                  <a:pos x="587" y="1387"/>
                </a:cxn>
                <a:cxn ang="0">
                  <a:pos x="548" y="1495"/>
                </a:cxn>
                <a:cxn ang="0">
                  <a:pos x="485" y="1696"/>
                </a:cxn>
                <a:cxn ang="0">
                  <a:pos x="382" y="2027"/>
                </a:cxn>
                <a:cxn ang="0">
                  <a:pos x="308" y="2268"/>
                </a:cxn>
                <a:cxn ang="0">
                  <a:pos x="431" y="2311"/>
                </a:cxn>
                <a:cxn ang="0">
                  <a:pos x="524" y="2357"/>
                </a:cxn>
                <a:cxn ang="0">
                  <a:pos x="573" y="2298"/>
                </a:cxn>
                <a:cxn ang="0">
                  <a:pos x="629" y="2097"/>
                </a:cxn>
                <a:cxn ang="0">
                  <a:pos x="663" y="1905"/>
                </a:cxn>
                <a:cxn ang="0">
                  <a:pos x="732" y="1733"/>
                </a:cxn>
                <a:cxn ang="0">
                  <a:pos x="771" y="1597"/>
                </a:cxn>
                <a:cxn ang="0">
                  <a:pos x="947" y="1784"/>
                </a:cxn>
                <a:cxn ang="0">
                  <a:pos x="1018" y="1787"/>
                </a:cxn>
                <a:cxn ang="0">
                  <a:pos x="1097" y="1657"/>
                </a:cxn>
                <a:cxn ang="0">
                  <a:pos x="949" y="1482"/>
                </a:cxn>
                <a:cxn ang="0">
                  <a:pos x="864" y="1359"/>
                </a:cxn>
                <a:cxn ang="0">
                  <a:pos x="989" y="1117"/>
                </a:cxn>
                <a:cxn ang="0">
                  <a:pos x="1016" y="1266"/>
                </a:cxn>
                <a:cxn ang="0">
                  <a:pos x="1060" y="1245"/>
                </a:cxn>
                <a:cxn ang="0">
                  <a:pos x="1122" y="1127"/>
                </a:cxn>
                <a:cxn ang="0">
                  <a:pos x="1191" y="994"/>
                </a:cxn>
                <a:cxn ang="0">
                  <a:pos x="1233" y="714"/>
                </a:cxn>
                <a:cxn ang="0">
                  <a:pos x="1172" y="510"/>
                </a:cxn>
                <a:cxn ang="0">
                  <a:pos x="1286" y="488"/>
                </a:cxn>
                <a:cxn ang="0">
                  <a:pos x="1464" y="563"/>
                </a:cxn>
                <a:cxn ang="0">
                  <a:pos x="1576" y="591"/>
                </a:cxn>
                <a:cxn ang="0">
                  <a:pos x="1637" y="599"/>
                </a:cxn>
                <a:cxn ang="0">
                  <a:pos x="1703" y="528"/>
                </a:cxn>
                <a:cxn ang="0">
                  <a:pos x="1814" y="554"/>
                </a:cxn>
                <a:cxn ang="0">
                  <a:pos x="1740" y="470"/>
                </a:cxn>
                <a:cxn ang="0">
                  <a:pos x="1562" y="361"/>
                </a:cxn>
                <a:cxn ang="0">
                  <a:pos x="1464" y="313"/>
                </a:cxn>
                <a:cxn ang="0">
                  <a:pos x="1314" y="265"/>
                </a:cxn>
                <a:cxn ang="0">
                  <a:pos x="1220" y="220"/>
                </a:cxn>
                <a:cxn ang="0">
                  <a:pos x="1181" y="172"/>
                </a:cxn>
                <a:cxn ang="0">
                  <a:pos x="1149" y="93"/>
                </a:cxn>
                <a:cxn ang="0">
                  <a:pos x="980" y="55"/>
                </a:cxn>
                <a:cxn ang="0">
                  <a:pos x="817" y="235"/>
                </a:cxn>
                <a:cxn ang="0">
                  <a:pos x="865" y="655"/>
                </a:cxn>
                <a:cxn ang="0">
                  <a:pos x="609" y="786"/>
                </a:cxn>
                <a:cxn ang="0">
                  <a:pos x="549" y="377"/>
                </a:cxn>
                <a:cxn ang="0">
                  <a:pos x="618" y="179"/>
                </a:cxn>
              </a:cxnLst>
              <a:rect l="0" t="0" r="r" b="b"/>
              <a:pathLst>
                <a:path w="1829" h="2360">
                  <a:moveTo>
                    <a:pt x="627" y="57"/>
                  </a:moveTo>
                  <a:lnTo>
                    <a:pt x="627" y="57"/>
                  </a:lnTo>
                  <a:lnTo>
                    <a:pt x="606" y="58"/>
                  </a:lnTo>
                  <a:lnTo>
                    <a:pt x="576" y="60"/>
                  </a:lnTo>
                  <a:lnTo>
                    <a:pt x="576" y="60"/>
                  </a:lnTo>
                  <a:lnTo>
                    <a:pt x="552" y="60"/>
                  </a:lnTo>
                  <a:lnTo>
                    <a:pt x="539" y="60"/>
                  </a:lnTo>
                  <a:lnTo>
                    <a:pt x="528" y="63"/>
                  </a:lnTo>
                  <a:lnTo>
                    <a:pt x="528" y="63"/>
                  </a:lnTo>
                  <a:lnTo>
                    <a:pt x="509" y="70"/>
                  </a:lnTo>
                  <a:lnTo>
                    <a:pt x="495" y="78"/>
                  </a:lnTo>
                  <a:lnTo>
                    <a:pt x="482" y="85"/>
                  </a:lnTo>
                  <a:lnTo>
                    <a:pt x="467" y="94"/>
                  </a:lnTo>
                  <a:lnTo>
                    <a:pt x="455" y="106"/>
                  </a:lnTo>
                  <a:lnTo>
                    <a:pt x="450" y="112"/>
                  </a:lnTo>
                  <a:lnTo>
                    <a:pt x="446" y="118"/>
                  </a:lnTo>
                  <a:lnTo>
                    <a:pt x="441" y="126"/>
                  </a:lnTo>
                  <a:lnTo>
                    <a:pt x="440" y="132"/>
                  </a:lnTo>
                  <a:lnTo>
                    <a:pt x="440" y="132"/>
                  </a:lnTo>
                  <a:lnTo>
                    <a:pt x="436" y="147"/>
                  </a:lnTo>
                  <a:lnTo>
                    <a:pt x="431" y="161"/>
                  </a:lnTo>
                  <a:lnTo>
                    <a:pt x="418" y="193"/>
                  </a:lnTo>
                  <a:lnTo>
                    <a:pt x="407" y="218"/>
                  </a:lnTo>
                  <a:lnTo>
                    <a:pt x="401" y="233"/>
                  </a:lnTo>
                  <a:lnTo>
                    <a:pt x="401" y="233"/>
                  </a:lnTo>
                  <a:lnTo>
                    <a:pt x="401" y="238"/>
                  </a:lnTo>
                  <a:lnTo>
                    <a:pt x="398" y="242"/>
                  </a:lnTo>
                  <a:lnTo>
                    <a:pt x="392" y="248"/>
                  </a:lnTo>
                  <a:lnTo>
                    <a:pt x="383" y="256"/>
                  </a:lnTo>
                  <a:lnTo>
                    <a:pt x="371" y="263"/>
                  </a:lnTo>
                  <a:lnTo>
                    <a:pt x="371" y="263"/>
                  </a:lnTo>
                  <a:lnTo>
                    <a:pt x="355" y="274"/>
                  </a:lnTo>
                  <a:lnTo>
                    <a:pt x="335" y="289"/>
                  </a:lnTo>
                  <a:lnTo>
                    <a:pt x="319" y="304"/>
                  </a:lnTo>
                  <a:lnTo>
                    <a:pt x="313" y="310"/>
                  </a:lnTo>
                  <a:lnTo>
                    <a:pt x="310" y="314"/>
                  </a:lnTo>
                  <a:lnTo>
                    <a:pt x="310" y="314"/>
                  </a:lnTo>
                  <a:lnTo>
                    <a:pt x="310" y="319"/>
                  </a:lnTo>
                  <a:lnTo>
                    <a:pt x="307" y="322"/>
                  </a:lnTo>
                  <a:lnTo>
                    <a:pt x="299" y="331"/>
                  </a:lnTo>
                  <a:lnTo>
                    <a:pt x="290" y="337"/>
                  </a:lnTo>
                  <a:lnTo>
                    <a:pt x="286" y="338"/>
                  </a:lnTo>
                  <a:lnTo>
                    <a:pt x="281" y="338"/>
                  </a:lnTo>
                  <a:lnTo>
                    <a:pt x="281" y="338"/>
                  </a:lnTo>
                  <a:lnTo>
                    <a:pt x="277" y="340"/>
                  </a:lnTo>
                  <a:lnTo>
                    <a:pt x="274" y="341"/>
                  </a:lnTo>
                  <a:lnTo>
                    <a:pt x="266" y="346"/>
                  </a:lnTo>
                  <a:lnTo>
                    <a:pt x="259" y="353"/>
                  </a:lnTo>
                  <a:lnTo>
                    <a:pt x="259" y="353"/>
                  </a:lnTo>
                  <a:lnTo>
                    <a:pt x="219" y="383"/>
                  </a:lnTo>
                  <a:lnTo>
                    <a:pt x="219" y="383"/>
                  </a:lnTo>
                  <a:lnTo>
                    <a:pt x="198" y="401"/>
                  </a:lnTo>
                  <a:lnTo>
                    <a:pt x="189" y="407"/>
                  </a:lnTo>
                  <a:lnTo>
                    <a:pt x="183" y="410"/>
                  </a:lnTo>
                  <a:lnTo>
                    <a:pt x="183" y="410"/>
                  </a:lnTo>
                  <a:lnTo>
                    <a:pt x="177" y="413"/>
                  </a:lnTo>
                  <a:lnTo>
                    <a:pt x="168" y="420"/>
                  </a:lnTo>
                  <a:lnTo>
                    <a:pt x="148" y="440"/>
                  </a:lnTo>
                  <a:lnTo>
                    <a:pt x="148" y="440"/>
                  </a:lnTo>
                  <a:lnTo>
                    <a:pt x="138" y="450"/>
                  </a:lnTo>
                  <a:lnTo>
                    <a:pt x="126" y="459"/>
                  </a:lnTo>
                  <a:lnTo>
                    <a:pt x="114" y="468"/>
                  </a:lnTo>
                  <a:lnTo>
                    <a:pt x="103" y="479"/>
                  </a:lnTo>
                  <a:lnTo>
                    <a:pt x="103" y="479"/>
                  </a:lnTo>
                  <a:lnTo>
                    <a:pt x="69" y="521"/>
                  </a:lnTo>
                  <a:lnTo>
                    <a:pt x="36" y="561"/>
                  </a:lnTo>
                  <a:lnTo>
                    <a:pt x="36" y="561"/>
                  </a:lnTo>
                  <a:lnTo>
                    <a:pt x="0" y="614"/>
                  </a:lnTo>
                  <a:lnTo>
                    <a:pt x="0" y="614"/>
                  </a:lnTo>
                  <a:lnTo>
                    <a:pt x="8" y="609"/>
                  </a:lnTo>
                  <a:lnTo>
                    <a:pt x="15" y="608"/>
                  </a:lnTo>
                  <a:lnTo>
                    <a:pt x="24" y="606"/>
                  </a:lnTo>
                  <a:lnTo>
                    <a:pt x="36" y="606"/>
                  </a:lnTo>
                  <a:lnTo>
                    <a:pt x="40" y="608"/>
                  </a:lnTo>
                  <a:lnTo>
                    <a:pt x="46" y="611"/>
                  </a:lnTo>
                  <a:lnTo>
                    <a:pt x="52" y="614"/>
                  </a:lnTo>
                  <a:lnTo>
                    <a:pt x="58" y="618"/>
                  </a:lnTo>
                  <a:lnTo>
                    <a:pt x="64" y="624"/>
                  </a:lnTo>
                  <a:lnTo>
                    <a:pt x="69" y="632"/>
                  </a:lnTo>
                  <a:lnTo>
                    <a:pt x="69" y="632"/>
                  </a:lnTo>
                  <a:lnTo>
                    <a:pt x="73" y="641"/>
                  </a:lnTo>
                  <a:lnTo>
                    <a:pt x="76" y="648"/>
                  </a:lnTo>
                  <a:lnTo>
                    <a:pt x="81" y="661"/>
                  </a:lnTo>
                  <a:lnTo>
                    <a:pt x="81" y="673"/>
                  </a:lnTo>
                  <a:lnTo>
                    <a:pt x="81" y="682"/>
                  </a:lnTo>
                  <a:lnTo>
                    <a:pt x="79" y="688"/>
                  </a:lnTo>
                  <a:lnTo>
                    <a:pt x="79" y="691"/>
                  </a:lnTo>
                  <a:lnTo>
                    <a:pt x="82" y="690"/>
                  </a:lnTo>
                  <a:lnTo>
                    <a:pt x="90" y="685"/>
                  </a:lnTo>
                  <a:lnTo>
                    <a:pt x="90" y="685"/>
                  </a:lnTo>
                  <a:lnTo>
                    <a:pt x="100" y="676"/>
                  </a:lnTo>
                  <a:lnTo>
                    <a:pt x="111" y="666"/>
                  </a:lnTo>
                  <a:lnTo>
                    <a:pt x="132" y="642"/>
                  </a:lnTo>
                  <a:lnTo>
                    <a:pt x="151" y="621"/>
                  </a:lnTo>
                  <a:lnTo>
                    <a:pt x="159" y="615"/>
                  </a:lnTo>
                  <a:lnTo>
                    <a:pt x="165" y="614"/>
                  </a:lnTo>
                  <a:lnTo>
                    <a:pt x="165" y="614"/>
                  </a:lnTo>
                  <a:lnTo>
                    <a:pt x="171" y="611"/>
                  </a:lnTo>
                  <a:lnTo>
                    <a:pt x="181" y="605"/>
                  </a:lnTo>
                  <a:lnTo>
                    <a:pt x="205" y="585"/>
                  </a:lnTo>
                  <a:lnTo>
                    <a:pt x="229" y="564"/>
                  </a:lnTo>
                  <a:lnTo>
                    <a:pt x="244" y="551"/>
                  </a:lnTo>
                  <a:lnTo>
                    <a:pt x="244" y="551"/>
                  </a:lnTo>
                  <a:lnTo>
                    <a:pt x="248" y="545"/>
                  </a:lnTo>
                  <a:lnTo>
                    <a:pt x="254" y="539"/>
                  </a:lnTo>
                  <a:lnTo>
                    <a:pt x="262" y="534"/>
                  </a:lnTo>
                  <a:lnTo>
                    <a:pt x="272" y="531"/>
                  </a:lnTo>
                  <a:lnTo>
                    <a:pt x="272" y="531"/>
                  </a:lnTo>
                  <a:lnTo>
                    <a:pt x="280" y="530"/>
                  </a:lnTo>
                  <a:lnTo>
                    <a:pt x="287" y="527"/>
                  </a:lnTo>
                  <a:lnTo>
                    <a:pt x="304" y="516"/>
                  </a:lnTo>
                  <a:lnTo>
                    <a:pt x="317" y="506"/>
                  </a:lnTo>
                  <a:lnTo>
                    <a:pt x="323" y="503"/>
                  </a:lnTo>
                  <a:lnTo>
                    <a:pt x="328" y="501"/>
                  </a:lnTo>
                  <a:lnTo>
                    <a:pt x="328" y="501"/>
                  </a:lnTo>
                  <a:lnTo>
                    <a:pt x="383" y="489"/>
                  </a:lnTo>
                  <a:lnTo>
                    <a:pt x="383" y="489"/>
                  </a:lnTo>
                  <a:lnTo>
                    <a:pt x="373" y="603"/>
                  </a:lnTo>
                  <a:lnTo>
                    <a:pt x="362" y="699"/>
                  </a:lnTo>
                  <a:lnTo>
                    <a:pt x="358" y="744"/>
                  </a:lnTo>
                  <a:lnTo>
                    <a:pt x="352" y="781"/>
                  </a:lnTo>
                  <a:lnTo>
                    <a:pt x="352" y="781"/>
                  </a:lnTo>
                  <a:lnTo>
                    <a:pt x="343" y="837"/>
                  </a:lnTo>
                  <a:lnTo>
                    <a:pt x="334" y="879"/>
                  </a:lnTo>
                  <a:lnTo>
                    <a:pt x="320" y="940"/>
                  </a:lnTo>
                  <a:lnTo>
                    <a:pt x="320" y="940"/>
                  </a:lnTo>
                  <a:lnTo>
                    <a:pt x="319" y="955"/>
                  </a:lnTo>
                  <a:lnTo>
                    <a:pt x="317" y="968"/>
                  </a:lnTo>
                  <a:lnTo>
                    <a:pt x="317" y="979"/>
                  </a:lnTo>
                  <a:lnTo>
                    <a:pt x="317" y="988"/>
                  </a:lnTo>
                  <a:lnTo>
                    <a:pt x="320" y="995"/>
                  </a:lnTo>
                  <a:lnTo>
                    <a:pt x="322" y="1003"/>
                  </a:lnTo>
                  <a:lnTo>
                    <a:pt x="326" y="1007"/>
                  </a:lnTo>
                  <a:lnTo>
                    <a:pt x="331" y="1010"/>
                  </a:lnTo>
                  <a:lnTo>
                    <a:pt x="331" y="1010"/>
                  </a:lnTo>
                  <a:lnTo>
                    <a:pt x="341" y="1016"/>
                  </a:lnTo>
                  <a:lnTo>
                    <a:pt x="352" y="1022"/>
                  </a:lnTo>
                  <a:lnTo>
                    <a:pt x="368" y="1027"/>
                  </a:lnTo>
                  <a:lnTo>
                    <a:pt x="392" y="1031"/>
                  </a:lnTo>
                  <a:lnTo>
                    <a:pt x="392" y="1031"/>
                  </a:lnTo>
                  <a:lnTo>
                    <a:pt x="407" y="1036"/>
                  </a:lnTo>
                  <a:lnTo>
                    <a:pt x="425" y="1042"/>
                  </a:lnTo>
                  <a:lnTo>
                    <a:pt x="461" y="1055"/>
                  </a:lnTo>
                  <a:lnTo>
                    <a:pt x="503" y="1073"/>
                  </a:lnTo>
                  <a:lnTo>
                    <a:pt x="506" y="1003"/>
                  </a:lnTo>
                  <a:lnTo>
                    <a:pt x="506" y="1003"/>
                  </a:lnTo>
                  <a:lnTo>
                    <a:pt x="513" y="1004"/>
                  </a:lnTo>
                  <a:lnTo>
                    <a:pt x="536" y="1007"/>
                  </a:lnTo>
                  <a:lnTo>
                    <a:pt x="536" y="1007"/>
                  </a:lnTo>
                  <a:lnTo>
                    <a:pt x="548" y="1010"/>
                  </a:lnTo>
                  <a:lnTo>
                    <a:pt x="552" y="1012"/>
                  </a:lnTo>
                  <a:lnTo>
                    <a:pt x="555" y="1015"/>
                  </a:lnTo>
                  <a:lnTo>
                    <a:pt x="557" y="1018"/>
                  </a:lnTo>
                  <a:lnTo>
                    <a:pt x="558" y="1022"/>
                  </a:lnTo>
                  <a:lnTo>
                    <a:pt x="558" y="1031"/>
                  </a:lnTo>
                  <a:lnTo>
                    <a:pt x="558" y="1031"/>
                  </a:lnTo>
                  <a:lnTo>
                    <a:pt x="560" y="1049"/>
                  </a:lnTo>
                  <a:lnTo>
                    <a:pt x="563" y="1076"/>
                  </a:lnTo>
                  <a:lnTo>
                    <a:pt x="566" y="1111"/>
                  </a:lnTo>
                  <a:lnTo>
                    <a:pt x="567" y="1146"/>
                  </a:lnTo>
                  <a:lnTo>
                    <a:pt x="567" y="1146"/>
                  </a:lnTo>
                  <a:lnTo>
                    <a:pt x="569" y="1170"/>
                  </a:lnTo>
                  <a:lnTo>
                    <a:pt x="575" y="1199"/>
                  </a:lnTo>
                  <a:lnTo>
                    <a:pt x="588" y="1265"/>
                  </a:lnTo>
                  <a:lnTo>
                    <a:pt x="602" y="1323"/>
                  </a:lnTo>
                  <a:lnTo>
                    <a:pt x="606" y="1352"/>
                  </a:lnTo>
                  <a:lnTo>
                    <a:pt x="606" y="1352"/>
                  </a:lnTo>
                  <a:lnTo>
                    <a:pt x="605" y="1358"/>
                  </a:lnTo>
                  <a:lnTo>
                    <a:pt x="600" y="1365"/>
                  </a:lnTo>
                  <a:lnTo>
                    <a:pt x="587" y="1387"/>
                  </a:lnTo>
                  <a:lnTo>
                    <a:pt x="572" y="1410"/>
                  </a:lnTo>
                  <a:lnTo>
                    <a:pt x="566" y="1419"/>
                  </a:lnTo>
                  <a:lnTo>
                    <a:pt x="564" y="1426"/>
                  </a:lnTo>
                  <a:lnTo>
                    <a:pt x="564" y="1426"/>
                  </a:lnTo>
                  <a:lnTo>
                    <a:pt x="563" y="1456"/>
                  </a:lnTo>
                  <a:lnTo>
                    <a:pt x="561" y="1471"/>
                  </a:lnTo>
                  <a:lnTo>
                    <a:pt x="560" y="1477"/>
                  </a:lnTo>
                  <a:lnTo>
                    <a:pt x="558" y="1482"/>
                  </a:lnTo>
                  <a:lnTo>
                    <a:pt x="558" y="1482"/>
                  </a:lnTo>
                  <a:lnTo>
                    <a:pt x="548" y="1495"/>
                  </a:lnTo>
                  <a:lnTo>
                    <a:pt x="530" y="1521"/>
                  </a:lnTo>
                  <a:lnTo>
                    <a:pt x="519" y="1537"/>
                  </a:lnTo>
                  <a:lnTo>
                    <a:pt x="512" y="1552"/>
                  </a:lnTo>
                  <a:lnTo>
                    <a:pt x="506" y="1567"/>
                  </a:lnTo>
                  <a:lnTo>
                    <a:pt x="504" y="1575"/>
                  </a:lnTo>
                  <a:lnTo>
                    <a:pt x="503" y="1582"/>
                  </a:lnTo>
                  <a:lnTo>
                    <a:pt x="503" y="1582"/>
                  </a:lnTo>
                  <a:lnTo>
                    <a:pt x="501" y="1600"/>
                  </a:lnTo>
                  <a:lnTo>
                    <a:pt x="498" y="1627"/>
                  </a:lnTo>
                  <a:lnTo>
                    <a:pt x="485" y="1696"/>
                  </a:lnTo>
                  <a:lnTo>
                    <a:pt x="470" y="1768"/>
                  </a:lnTo>
                  <a:lnTo>
                    <a:pt x="456" y="1819"/>
                  </a:lnTo>
                  <a:lnTo>
                    <a:pt x="456" y="1819"/>
                  </a:lnTo>
                  <a:lnTo>
                    <a:pt x="449" y="1840"/>
                  </a:lnTo>
                  <a:lnTo>
                    <a:pt x="440" y="1866"/>
                  </a:lnTo>
                  <a:lnTo>
                    <a:pt x="415" y="1931"/>
                  </a:lnTo>
                  <a:lnTo>
                    <a:pt x="391" y="1989"/>
                  </a:lnTo>
                  <a:lnTo>
                    <a:pt x="383" y="2012"/>
                  </a:lnTo>
                  <a:lnTo>
                    <a:pt x="382" y="2027"/>
                  </a:lnTo>
                  <a:lnTo>
                    <a:pt x="382" y="2027"/>
                  </a:lnTo>
                  <a:lnTo>
                    <a:pt x="380" y="2033"/>
                  </a:lnTo>
                  <a:lnTo>
                    <a:pt x="377" y="2042"/>
                  </a:lnTo>
                  <a:lnTo>
                    <a:pt x="370" y="2070"/>
                  </a:lnTo>
                  <a:lnTo>
                    <a:pt x="343" y="2145"/>
                  </a:lnTo>
                  <a:lnTo>
                    <a:pt x="317" y="2220"/>
                  </a:lnTo>
                  <a:lnTo>
                    <a:pt x="310" y="2248"/>
                  </a:lnTo>
                  <a:lnTo>
                    <a:pt x="307" y="2257"/>
                  </a:lnTo>
                  <a:lnTo>
                    <a:pt x="307" y="2265"/>
                  </a:lnTo>
                  <a:lnTo>
                    <a:pt x="307" y="2265"/>
                  </a:lnTo>
                  <a:lnTo>
                    <a:pt x="308" y="2268"/>
                  </a:lnTo>
                  <a:lnTo>
                    <a:pt x="311" y="2272"/>
                  </a:lnTo>
                  <a:lnTo>
                    <a:pt x="316" y="2277"/>
                  </a:lnTo>
                  <a:lnTo>
                    <a:pt x="320" y="2280"/>
                  </a:lnTo>
                  <a:lnTo>
                    <a:pt x="334" y="2286"/>
                  </a:lnTo>
                  <a:lnTo>
                    <a:pt x="350" y="2290"/>
                  </a:lnTo>
                  <a:lnTo>
                    <a:pt x="386" y="2299"/>
                  </a:lnTo>
                  <a:lnTo>
                    <a:pt x="403" y="2302"/>
                  </a:lnTo>
                  <a:lnTo>
                    <a:pt x="418" y="2307"/>
                  </a:lnTo>
                  <a:lnTo>
                    <a:pt x="418" y="2307"/>
                  </a:lnTo>
                  <a:lnTo>
                    <a:pt x="431" y="2311"/>
                  </a:lnTo>
                  <a:lnTo>
                    <a:pt x="443" y="2314"/>
                  </a:lnTo>
                  <a:lnTo>
                    <a:pt x="467" y="2317"/>
                  </a:lnTo>
                  <a:lnTo>
                    <a:pt x="486" y="2320"/>
                  </a:lnTo>
                  <a:lnTo>
                    <a:pt x="494" y="2322"/>
                  </a:lnTo>
                  <a:lnTo>
                    <a:pt x="498" y="2326"/>
                  </a:lnTo>
                  <a:lnTo>
                    <a:pt x="498" y="2326"/>
                  </a:lnTo>
                  <a:lnTo>
                    <a:pt x="506" y="2336"/>
                  </a:lnTo>
                  <a:lnTo>
                    <a:pt x="513" y="2348"/>
                  </a:lnTo>
                  <a:lnTo>
                    <a:pt x="519" y="2353"/>
                  </a:lnTo>
                  <a:lnTo>
                    <a:pt x="524" y="2357"/>
                  </a:lnTo>
                  <a:lnTo>
                    <a:pt x="530" y="2359"/>
                  </a:lnTo>
                  <a:lnTo>
                    <a:pt x="536" y="2360"/>
                  </a:lnTo>
                  <a:lnTo>
                    <a:pt x="536" y="2360"/>
                  </a:lnTo>
                  <a:lnTo>
                    <a:pt x="542" y="2360"/>
                  </a:lnTo>
                  <a:lnTo>
                    <a:pt x="548" y="2357"/>
                  </a:lnTo>
                  <a:lnTo>
                    <a:pt x="554" y="2353"/>
                  </a:lnTo>
                  <a:lnTo>
                    <a:pt x="560" y="2345"/>
                  </a:lnTo>
                  <a:lnTo>
                    <a:pt x="564" y="2333"/>
                  </a:lnTo>
                  <a:lnTo>
                    <a:pt x="569" y="2319"/>
                  </a:lnTo>
                  <a:lnTo>
                    <a:pt x="573" y="2298"/>
                  </a:lnTo>
                  <a:lnTo>
                    <a:pt x="578" y="2272"/>
                  </a:lnTo>
                  <a:lnTo>
                    <a:pt x="578" y="2272"/>
                  </a:lnTo>
                  <a:lnTo>
                    <a:pt x="585" y="2224"/>
                  </a:lnTo>
                  <a:lnTo>
                    <a:pt x="594" y="2188"/>
                  </a:lnTo>
                  <a:lnTo>
                    <a:pt x="602" y="2166"/>
                  </a:lnTo>
                  <a:lnTo>
                    <a:pt x="609" y="2154"/>
                  </a:lnTo>
                  <a:lnTo>
                    <a:pt x="609" y="2154"/>
                  </a:lnTo>
                  <a:lnTo>
                    <a:pt x="615" y="2139"/>
                  </a:lnTo>
                  <a:lnTo>
                    <a:pt x="626" y="2113"/>
                  </a:lnTo>
                  <a:lnTo>
                    <a:pt x="629" y="2097"/>
                  </a:lnTo>
                  <a:lnTo>
                    <a:pt x="633" y="2081"/>
                  </a:lnTo>
                  <a:lnTo>
                    <a:pt x="635" y="2063"/>
                  </a:lnTo>
                  <a:lnTo>
                    <a:pt x="636" y="2043"/>
                  </a:lnTo>
                  <a:lnTo>
                    <a:pt x="636" y="2043"/>
                  </a:lnTo>
                  <a:lnTo>
                    <a:pt x="638" y="2010"/>
                  </a:lnTo>
                  <a:lnTo>
                    <a:pt x="639" y="1995"/>
                  </a:lnTo>
                  <a:lnTo>
                    <a:pt x="641" y="1980"/>
                  </a:lnTo>
                  <a:lnTo>
                    <a:pt x="645" y="1964"/>
                  </a:lnTo>
                  <a:lnTo>
                    <a:pt x="650" y="1947"/>
                  </a:lnTo>
                  <a:lnTo>
                    <a:pt x="663" y="1905"/>
                  </a:lnTo>
                  <a:lnTo>
                    <a:pt x="663" y="1905"/>
                  </a:lnTo>
                  <a:lnTo>
                    <a:pt x="673" y="1881"/>
                  </a:lnTo>
                  <a:lnTo>
                    <a:pt x="684" y="1857"/>
                  </a:lnTo>
                  <a:lnTo>
                    <a:pt x="705" y="1814"/>
                  </a:lnTo>
                  <a:lnTo>
                    <a:pt x="723" y="1778"/>
                  </a:lnTo>
                  <a:lnTo>
                    <a:pt x="727" y="1765"/>
                  </a:lnTo>
                  <a:lnTo>
                    <a:pt x="729" y="1756"/>
                  </a:lnTo>
                  <a:lnTo>
                    <a:pt x="729" y="1756"/>
                  </a:lnTo>
                  <a:lnTo>
                    <a:pt x="730" y="1747"/>
                  </a:lnTo>
                  <a:lnTo>
                    <a:pt x="732" y="1733"/>
                  </a:lnTo>
                  <a:lnTo>
                    <a:pt x="739" y="1702"/>
                  </a:lnTo>
                  <a:lnTo>
                    <a:pt x="745" y="1670"/>
                  </a:lnTo>
                  <a:lnTo>
                    <a:pt x="747" y="1657"/>
                  </a:lnTo>
                  <a:lnTo>
                    <a:pt x="748" y="1646"/>
                  </a:lnTo>
                  <a:lnTo>
                    <a:pt x="748" y="1646"/>
                  </a:lnTo>
                  <a:lnTo>
                    <a:pt x="750" y="1639"/>
                  </a:lnTo>
                  <a:lnTo>
                    <a:pt x="751" y="1630"/>
                  </a:lnTo>
                  <a:lnTo>
                    <a:pt x="759" y="1613"/>
                  </a:lnTo>
                  <a:lnTo>
                    <a:pt x="768" y="1602"/>
                  </a:lnTo>
                  <a:lnTo>
                    <a:pt x="771" y="1597"/>
                  </a:lnTo>
                  <a:lnTo>
                    <a:pt x="771" y="1597"/>
                  </a:lnTo>
                  <a:lnTo>
                    <a:pt x="796" y="1622"/>
                  </a:lnTo>
                  <a:lnTo>
                    <a:pt x="819" y="1645"/>
                  </a:lnTo>
                  <a:lnTo>
                    <a:pt x="840" y="1666"/>
                  </a:lnTo>
                  <a:lnTo>
                    <a:pt x="840" y="1666"/>
                  </a:lnTo>
                  <a:lnTo>
                    <a:pt x="864" y="1694"/>
                  </a:lnTo>
                  <a:lnTo>
                    <a:pt x="898" y="1733"/>
                  </a:lnTo>
                  <a:lnTo>
                    <a:pt x="916" y="1753"/>
                  </a:lnTo>
                  <a:lnTo>
                    <a:pt x="932" y="1769"/>
                  </a:lnTo>
                  <a:lnTo>
                    <a:pt x="947" y="1784"/>
                  </a:lnTo>
                  <a:lnTo>
                    <a:pt x="961" y="1792"/>
                  </a:lnTo>
                  <a:lnTo>
                    <a:pt x="961" y="1792"/>
                  </a:lnTo>
                  <a:lnTo>
                    <a:pt x="970" y="1796"/>
                  </a:lnTo>
                  <a:lnTo>
                    <a:pt x="979" y="1798"/>
                  </a:lnTo>
                  <a:lnTo>
                    <a:pt x="986" y="1799"/>
                  </a:lnTo>
                  <a:lnTo>
                    <a:pt x="994" y="1798"/>
                  </a:lnTo>
                  <a:lnTo>
                    <a:pt x="1000" y="1796"/>
                  </a:lnTo>
                  <a:lnTo>
                    <a:pt x="1006" y="1793"/>
                  </a:lnTo>
                  <a:lnTo>
                    <a:pt x="1018" y="1787"/>
                  </a:lnTo>
                  <a:lnTo>
                    <a:pt x="1018" y="1787"/>
                  </a:lnTo>
                  <a:lnTo>
                    <a:pt x="1028" y="1780"/>
                  </a:lnTo>
                  <a:lnTo>
                    <a:pt x="1036" y="1775"/>
                  </a:lnTo>
                  <a:lnTo>
                    <a:pt x="1043" y="1769"/>
                  </a:lnTo>
                  <a:lnTo>
                    <a:pt x="1051" y="1762"/>
                  </a:lnTo>
                  <a:lnTo>
                    <a:pt x="1058" y="1751"/>
                  </a:lnTo>
                  <a:lnTo>
                    <a:pt x="1066" y="1738"/>
                  </a:lnTo>
                  <a:lnTo>
                    <a:pt x="1075" y="1720"/>
                  </a:lnTo>
                  <a:lnTo>
                    <a:pt x="1075" y="1720"/>
                  </a:lnTo>
                  <a:lnTo>
                    <a:pt x="1088" y="1684"/>
                  </a:lnTo>
                  <a:lnTo>
                    <a:pt x="1097" y="1657"/>
                  </a:lnTo>
                  <a:lnTo>
                    <a:pt x="1100" y="1646"/>
                  </a:lnTo>
                  <a:lnTo>
                    <a:pt x="1100" y="1637"/>
                  </a:lnTo>
                  <a:lnTo>
                    <a:pt x="1098" y="1630"/>
                  </a:lnTo>
                  <a:lnTo>
                    <a:pt x="1094" y="1622"/>
                  </a:lnTo>
                  <a:lnTo>
                    <a:pt x="1094" y="1622"/>
                  </a:lnTo>
                  <a:lnTo>
                    <a:pt x="1049" y="1573"/>
                  </a:lnTo>
                  <a:lnTo>
                    <a:pt x="1021" y="1543"/>
                  </a:lnTo>
                  <a:lnTo>
                    <a:pt x="998" y="1521"/>
                  </a:lnTo>
                  <a:lnTo>
                    <a:pt x="998" y="1521"/>
                  </a:lnTo>
                  <a:lnTo>
                    <a:pt x="949" y="1482"/>
                  </a:lnTo>
                  <a:lnTo>
                    <a:pt x="922" y="1458"/>
                  </a:lnTo>
                  <a:lnTo>
                    <a:pt x="899" y="1435"/>
                  </a:lnTo>
                  <a:lnTo>
                    <a:pt x="899" y="1435"/>
                  </a:lnTo>
                  <a:lnTo>
                    <a:pt x="890" y="1425"/>
                  </a:lnTo>
                  <a:lnTo>
                    <a:pt x="881" y="1416"/>
                  </a:lnTo>
                  <a:lnTo>
                    <a:pt x="864" y="1404"/>
                  </a:lnTo>
                  <a:lnTo>
                    <a:pt x="853" y="1398"/>
                  </a:lnTo>
                  <a:lnTo>
                    <a:pt x="849" y="1395"/>
                  </a:lnTo>
                  <a:lnTo>
                    <a:pt x="849" y="1395"/>
                  </a:lnTo>
                  <a:lnTo>
                    <a:pt x="864" y="1359"/>
                  </a:lnTo>
                  <a:lnTo>
                    <a:pt x="878" y="1329"/>
                  </a:lnTo>
                  <a:lnTo>
                    <a:pt x="889" y="1305"/>
                  </a:lnTo>
                  <a:lnTo>
                    <a:pt x="889" y="1305"/>
                  </a:lnTo>
                  <a:lnTo>
                    <a:pt x="899" y="1284"/>
                  </a:lnTo>
                  <a:lnTo>
                    <a:pt x="911" y="1254"/>
                  </a:lnTo>
                  <a:lnTo>
                    <a:pt x="923" y="1226"/>
                  </a:lnTo>
                  <a:lnTo>
                    <a:pt x="934" y="1202"/>
                  </a:lnTo>
                  <a:lnTo>
                    <a:pt x="934" y="1202"/>
                  </a:lnTo>
                  <a:lnTo>
                    <a:pt x="967" y="1149"/>
                  </a:lnTo>
                  <a:lnTo>
                    <a:pt x="989" y="1117"/>
                  </a:lnTo>
                  <a:lnTo>
                    <a:pt x="989" y="1117"/>
                  </a:lnTo>
                  <a:lnTo>
                    <a:pt x="994" y="1124"/>
                  </a:lnTo>
                  <a:lnTo>
                    <a:pt x="1004" y="1145"/>
                  </a:lnTo>
                  <a:lnTo>
                    <a:pt x="1016" y="1170"/>
                  </a:lnTo>
                  <a:lnTo>
                    <a:pt x="1019" y="1182"/>
                  </a:lnTo>
                  <a:lnTo>
                    <a:pt x="1021" y="1191"/>
                  </a:lnTo>
                  <a:lnTo>
                    <a:pt x="1021" y="1191"/>
                  </a:lnTo>
                  <a:lnTo>
                    <a:pt x="1019" y="1218"/>
                  </a:lnTo>
                  <a:lnTo>
                    <a:pt x="1016" y="1251"/>
                  </a:lnTo>
                  <a:lnTo>
                    <a:pt x="1016" y="1266"/>
                  </a:lnTo>
                  <a:lnTo>
                    <a:pt x="1016" y="1280"/>
                  </a:lnTo>
                  <a:lnTo>
                    <a:pt x="1019" y="1287"/>
                  </a:lnTo>
                  <a:lnTo>
                    <a:pt x="1021" y="1290"/>
                  </a:lnTo>
                  <a:lnTo>
                    <a:pt x="1024" y="1290"/>
                  </a:lnTo>
                  <a:lnTo>
                    <a:pt x="1024" y="1290"/>
                  </a:lnTo>
                  <a:lnTo>
                    <a:pt x="1027" y="1289"/>
                  </a:lnTo>
                  <a:lnTo>
                    <a:pt x="1031" y="1286"/>
                  </a:lnTo>
                  <a:lnTo>
                    <a:pt x="1040" y="1277"/>
                  </a:lnTo>
                  <a:lnTo>
                    <a:pt x="1049" y="1262"/>
                  </a:lnTo>
                  <a:lnTo>
                    <a:pt x="1060" y="1245"/>
                  </a:lnTo>
                  <a:lnTo>
                    <a:pt x="1078" y="1208"/>
                  </a:lnTo>
                  <a:lnTo>
                    <a:pt x="1085" y="1191"/>
                  </a:lnTo>
                  <a:lnTo>
                    <a:pt x="1089" y="1178"/>
                  </a:lnTo>
                  <a:lnTo>
                    <a:pt x="1089" y="1178"/>
                  </a:lnTo>
                  <a:lnTo>
                    <a:pt x="1095" y="1157"/>
                  </a:lnTo>
                  <a:lnTo>
                    <a:pt x="1104" y="1140"/>
                  </a:lnTo>
                  <a:lnTo>
                    <a:pt x="1107" y="1134"/>
                  </a:lnTo>
                  <a:lnTo>
                    <a:pt x="1112" y="1130"/>
                  </a:lnTo>
                  <a:lnTo>
                    <a:pt x="1116" y="1127"/>
                  </a:lnTo>
                  <a:lnTo>
                    <a:pt x="1122" y="1127"/>
                  </a:lnTo>
                  <a:lnTo>
                    <a:pt x="1122" y="1127"/>
                  </a:lnTo>
                  <a:lnTo>
                    <a:pt x="1133" y="1125"/>
                  </a:lnTo>
                  <a:lnTo>
                    <a:pt x="1137" y="1125"/>
                  </a:lnTo>
                  <a:lnTo>
                    <a:pt x="1142" y="1123"/>
                  </a:lnTo>
                  <a:lnTo>
                    <a:pt x="1146" y="1120"/>
                  </a:lnTo>
                  <a:lnTo>
                    <a:pt x="1151" y="1115"/>
                  </a:lnTo>
                  <a:lnTo>
                    <a:pt x="1155" y="1108"/>
                  </a:lnTo>
                  <a:lnTo>
                    <a:pt x="1158" y="1099"/>
                  </a:lnTo>
                  <a:lnTo>
                    <a:pt x="1158" y="1099"/>
                  </a:lnTo>
                  <a:lnTo>
                    <a:pt x="1191" y="994"/>
                  </a:lnTo>
                  <a:lnTo>
                    <a:pt x="1209" y="929"/>
                  </a:lnTo>
                  <a:lnTo>
                    <a:pt x="1215" y="904"/>
                  </a:lnTo>
                  <a:lnTo>
                    <a:pt x="1218" y="889"/>
                  </a:lnTo>
                  <a:lnTo>
                    <a:pt x="1218" y="889"/>
                  </a:lnTo>
                  <a:lnTo>
                    <a:pt x="1223" y="853"/>
                  </a:lnTo>
                  <a:lnTo>
                    <a:pt x="1230" y="799"/>
                  </a:lnTo>
                  <a:lnTo>
                    <a:pt x="1233" y="771"/>
                  </a:lnTo>
                  <a:lnTo>
                    <a:pt x="1235" y="744"/>
                  </a:lnTo>
                  <a:lnTo>
                    <a:pt x="1235" y="723"/>
                  </a:lnTo>
                  <a:lnTo>
                    <a:pt x="1233" y="714"/>
                  </a:lnTo>
                  <a:lnTo>
                    <a:pt x="1230" y="708"/>
                  </a:lnTo>
                  <a:lnTo>
                    <a:pt x="1230" y="708"/>
                  </a:lnTo>
                  <a:lnTo>
                    <a:pt x="1215" y="675"/>
                  </a:lnTo>
                  <a:lnTo>
                    <a:pt x="1196" y="629"/>
                  </a:lnTo>
                  <a:lnTo>
                    <a:pt x="1185" y="605"/>
                  </a:lnTo>
                  <a:lnTo>
                    <a:pt x="1178" y="581"/>
                  </a:lnTo>
                  <a:lnTo>
                    <a:pt x="1172" y="561"/>
                  </a:lnTo>
                  <a:lnTo>
                    <a:pt x="1170" y="543"/>
                  </a:lnTo>
                  <a:lnTo>
                    <a:pt x="1170" y="543"/>
                  </a:lnTo>
                  <a:lnTo>
                    <a:pt x="1172" y="510"/>
                  </a:lnTo>
                  <a:lnTo>
                    <a:pt x="1173" y="471"/>
                  </a:lnTo>
                  <a:lnTo>
                    <a:pt x="1175" y="426"/>
                  </a:lnTo>
                  <a:lnTo>
                    <a:pt x="1175" y="426"/>
                  </a:lnTo>
                  <a:lnTo>
                    <a:pt x="1199" y="441"/>
                  </a:lnTo>
                  <a:lnTo>
                    <a:pt x="1221" y="453"/>
                  </a:lnTo>
                  <a:lnTo>
                    <a:pt x="1242" y="462"/>
                  </a:lnTo>
                  <a:lnTo>
                    <a:pt x="1242" y="462"/>
                  </a:lnTo>
                  <a:lnTo>
                    <a:pt x="1259" y="471"/>
                  </a:lnTo>
                  <a:lnTo>
                    <a:pt x="1272" y="479"/>
                  </a:lnTo>
                  <a:lnTo>
                    <a:pt x="1286" y="488"/>
                  </a:lnTo>
                  <a:lnTo>
                    <a:pt x="1305" y="495"/>
                  </a:lnTo>
                  <a:lnTo>
                    <a:pt x="1305" y="495"/>
                  </a:lnTo>
                  <a:lnTo>
                    <a:pt x="1338" y="509"/>
                  </a:lnTo>
                  <a:lnTo>
                    <a:pt x="1371" y="524"/>
                  </a:lnTo>
                  <a:lnTo>
                    <a:pt x="1371" y="524"/>
                  </a:lnTo>
                  <a:lnTo>
                    <a:pt x="1393" y="534"/>
                  </a:lnTo>
                  <a:lnTo>
                    <a:pt x="1419" y="548"/>
                  </a:lnTo>
                  <a:lnTo>
                    <a:pt x="1434" y="554"/>
                  </a:lnTo>
                  <a:lnTo>
                    <a:pt x="1449" y="558"/>
                  </a:lnTo>
                  <a:lnTo>
                    <a:pt x="1464" y="563"/>
                  </a:lnTo>
                  <a:lnTo>
                    <a:pt x="1479" y="564"/>
                  </a:lnTo>
                  <a:lnTo>
                    <a:pt x="1479" y="564"/>
                  </a:lnTo>
                  <a:lnTo>
                    <a:pt x="1503" y="567"/>
                  </a:lnTo>
                  <a:lnTo>
                    <a:pt x="1517" y="570"/>
                  </a:lnTo>
                  <a:lnTo>
                    <a:pt x="1528" y="572"/>
                  </a:lnTo>
                  <a:lnTo>
                    <a:pt x="1538" y="573"/>
                  </a:lnTo>
                  <a:lnTo>
                    <a:pt x="1538" y="573"/>
                  </a:lnTo>
                  <a:lnTo>
                    <a:pt x="1547" y="575"/>
                  </a:lnTo>
                  <a:lnTo>
                    <a:pt x="1556" y="579"/>
                  </a:lnTo>
                  <a:lnTo>
                    <a:pt x="1576" y="591"/>
                  </a:lnTo>
                  <a:lnTo>
                    <a:pt x="1594" y="603"/>
                  </a:lnTo>
                  <a:lnTo>
                    <a:pt x="1601" y="608"/>
                  </a:lnTo>
                  <a:lnTo>
                    <a:pt x="1606" y="609"/>
                  </a:lnTo>
                  <a:lnTo>
                    <a:pt x="1606" y="609"/>
                  </a:lnTo>
                  <a:lnTo>
                    <a:pt x="1615" y="612"/>
                  </a:lnTo>
                  <a:lnTo>
                    <a:pt x="1624" y="617"/>
                  </a:lnTo>
                  <a:lnTo>
                    <a:pt x="1633" y="621"/>
                  </a:lnTo>
                  <a:lnTo>
                    <a:pt x="1633" y="621"/>
                  </a:lnTo>
                  <a:lnTo>
                    <a:pt x="1633" y="615"/>
                  </a:lnTo>
                  <a:lnTo>
                    <a:pt x="1637" y="599"/>
                  </a:lnTo>
                  <a:lnTo>
                    <a:pt x="1640" y="588"/>
                  </a:lnTo>
                  <a:lnTo>
                    <a:pt x="1646" y="579"/>
                  </a:lnTo>
                  <a:lnTo>
                    <a:pt x="1654" y="569"/>
                  </a:lnTo>
                  <a:lnTo>
                    <a:pt x="1663" y="561"/>
                  </a:lnTo>
                  <a:lnTo>
                    <a:pt x="1663" y="561"/>
                  </a:lnTo>
                  <a:lnTo>
                    <a:pt x="1673" y="554"/>
                  </a:lnTo>
                  <a:lnTo>
                    <a:pt x="1681" y="548"/>
                  </a:lnTo>
                  <a:lnTo>
                    <a:pt x="1693" y="536"/>
                  </a:lnTo>
                  <a:lnTo>
                    <a:pt x="1697" y="531"/>
                  </a:lnTo>
                  <a:lnTo>
                    <a:pt x="1703" y="528"/>
                  </a:lnTo>
                  <a:lnTo>
                    <a:pt x="1711" y="525"/>
                  </a:lnTo>
                  <a:lnTo>
                    <a:pt x="1720" y="525"/>
                  </a:lnTo>
                  <a:lnTo>
                    <a:pt x="1720" y="525"/>
                  </a:lnTo>
                  <a:lnTo>
                    <a:pt x="1760" y="524"/>
                  </a:lnTo>
                  <a:lnTo>
                    <a:pt x="1776" y="525"/>
                  </a:lnTo>
                  <a:lnTo>
                    <a:pt x="1784" y="527"/>
                  </a:lnTo>
                  <a:lnTo>
                    <a:pt x="1788" y="530"/>
                  </a:lnTo>
                  <a:lnTo>
                    <a:pt x="1788" y="530"/>
                  </a:lnTo>
                  <a:lnTo>
                    <a:pt x="1800" y="540"/>
                  </a:lnTo>
                  <a:lnTo>
                    <a:pt x="1814" y="554"/>
                  </a:lnTo>
                  <a:lnTo>
                    <a:pt x="1829" y="572"/>
                  </a:lnTo>
                  <a:lnTo>
                    <a:pt x="1829" y="572"/>
                  </a:lnTo>
                  <a:lnTo>
                    <a:pt x="1826" y="564"/>
                  </a:lnTo>
                  <a:lnTo>
                    <a:pt x="1820" y="555"/>
                  </a:lnTo>
                  <a:lnTo>
                    <a:pt x="1812" y="543"/>
                  </a:lnTo>
                  <a:lnTo>
                    <a:pt x="1800" y="528"/>
                  </a:lnTo>
                  <a:lnTo>
                    <a:pt x="1785" y="510"/>
                  </a:lnTo>
                  <a:lnTo>
                    <a:pt x="1766" y="491"/>
                  </a:lnTo>
                  <a:lnTo>
                    <a:pt x="1740" y="470"/>
                  </a:lnTo>
                  <a:lnTo>
                    <a:pt x="1740" y="470"/>
                  </a:lnTo>
                  <a:lnTo>
                    <a:pt x="1690" y="431"/>
                  </a:lnTo>
                  <a:lnTo>
                    <a:pt x="1648" y="400"/>
                  </a:lnTo>
                  <a:lnTo>
                    <a:pt x="1630" y="389"/>
                  </a:lnTo>
                  <a:lnTo>
                    <a:pt x="1615" y="382"/>
                  </a:lnTo>
                  <a:lnTo>
                    <a:pt x="1603" y="376"/>
                  </a:lnTo>
                  <a:lnTo>
                    <a:pt x="1594" y="373"/>
                  </a:lnTo>
                  <a:lnTo>
                    <a:pt x="1594" y="373"/>
                  </a:lnTo>
                  <a:lnTo>
                    <a:pt x="1586" y="371"/>
                  </a:lnTo>
                  <a:lnTo>
                    <a:pt x="1579" y="368"/>
                  </a:lnTo>
                  <a:lnTo>
                    <a:pt x="1562" y="361"/>
                  </a:lnTo>
                  <a:lnTo>
                    <a:pt x="1546" y="352"/>
                  </a:lnTo>
                  <a:lnTo>
                    <a:pt x="1538" y="349"/>
                  </a:lnTo>
                  <a:lnTo>
                    <a:pt x="1531" y="347"/>
                  </a:lnTo>
                  <a:lnTo>
                    <a:pt x="1531" y="347"/>
                  </a:lnTo>
                  <a:lnTo>
                    <a:pt x="1516" y="344"/>
                  </a:lnTo>
                  <a:lnTo>
                    <a:pt x="1500" y="338"/>
                  </a:lnTo>
                  <a:lnTo>
                    <a:pt x="1485" y="329"/>
                  </a:lnTo>
                  <a:lnTo>
                    <a:pt x="1470" y="319"/>
                  </a:lnTo>
                  <a:lnTo>
                    <a:pt x="1470" y="319"/>
                  </a:lnTo>
                  <a:lnTo>
                    <a:pt x="1464" y="313"/>
                  </a:lnTo>
                  <a:lnTo>
                    <a:pt x="1456" y="307"/>
                  </a:lnTo>
                  <a:lnTo>
                    <a:pt x="1440" y="299"/>
                  </a:lnTo>
                  <a:lnTo>
                    <a:pt x="1425" y="293"/>
                  </a:lnTo>
                  <a:lnTo>
                    <a:pt x="1408" y="292"/>
                  </a:lnTo>
                  <a:lnTo>
                    <a:pt x="1408" y="292"/>
                  </a:lnTo>
                  <a:lnTo>
                    <a:pt x="1398" y="292"/>
                  </a:lnTo>
                  <a:lnTo>
                    <a:pt x="1386" y="289"/>
                  </a:lnTo>
                  <a:lnTo>
                    <a:pt x="1356" y="280"/>
                  </a:lnTo>
                  <a:lnTo>
                    <a:pt x="1326" y="269"/>
                  </a:lnTo>
                  <a:lnTo>
                    <a:pt x="1314" y="265"/>
                  </a:lnTo>
                  <a:lnTo>
                    <a:pt x="1306" y="259"/>
                  </a:lnTo>
                  <a:lnTo>
                    <a:pt x="1306" y="259"/>
                  </a:lnTo>
                  <a:lnTo>
                    <a:pt x="1278" y="235"/>
                  </a:lnTo>
                  <a:lnTo>
                    <a:pt x="1269" y="227"/>
                  </a:lnTo>
                  <a:lnTo>
                    <a:pt x="1262" y="223"/>
                  </a:lnTo>
                  <a:lnTo>
                    <a:pt x="1254" y="220"/>
                  </a:lnTo>
                  <a:lnTo>
                    <a:pt x="1247" y="218"/>
                  </a:lnTo>
                  <a:lnTo>
                    <a:pt x="1247" y="218"/>
                  </a:lnTo>
                  <a:lnTo>
                    <a:pt x="1232" y="220"/>
                  </a:lnTo>
                  <a:lnTo>
                    <a:pt x="1220" y="220"/>
                  </a:lnTo>
                  <a:lnTo>
                    <a:pt x="1215" y="220"/>
                  </a:lnTo>
                  <a:lnTo>
                    <a:pt x="1211" y="217"/>
                  </a:lnTo>
                  <a:lnTo>
                    <a:pt x="1208" y="212"/>
                  </a:lnTo>
                  <a:lnTo>
                    <a:pt x="1206" y="206"/>
                  </a:lnTo>
                  <a:lnTo>
                    <a:pt x="1206" y="206"/>
                  </a:lnTo>
                  <a:lnTo>
                    <a:pt x="1205" y="199"/>
                  </a:lnTo>
                  <a:lnTo>
                    <a:pt x="1202" y="191"/>
                  </a:lnTo>
                  <a:lnTo>
                    <a:pt x="1197" y="187"/>
                  </a:lnTo>
                  <a:lnTo>
                    <a:pt x="1191" y="181"/>
                  </a:lnTo>
                  <a:lnTo>
                    <a:pt x="1181" y="172"/>
                  </a:lnTo>
                  <a:lnTo>
                    <a:pt x="1178" y="167"/>
                  </a:lnTo>
                  <a:lnTo>
                    <a:pt x="1175" y="163"/>
                  </a:lnTo>
                  <a:lnTo>
                    <a:pt x="1175" y="163"/>
                  </a:lnTo>
                  <a:lnTo>
                    <a:pt x="1173" y="148"/>
                  </a:lnTo>
                  <a:lnTo>
                    <a:pt x="1169" y="129"/>
                  </a:lnTo>
                  <a:lnTo>
                    <a:pt x="1166" y="118"/>
                  </a:lnTo>
                  <a:lnTo>
                    <a:pt x="1161" y="108"/>
                  </a:lnTo>
                  <a:lnTo>
                    <a:pt x="1155" y="99"/>
                  </a:lnTo>
                  <a:lnTo>
                    <a:pt x="1149" y="93"/>
                  </a:lnTo>
                  <a:lnTo>
                    <a:pt x="1149" y="93"/>
                  </a:lnTo>
                  <a:lnTo>
                    <a:pt x="1133" y="81"/>
                  </a:lnTo>
                  <a:lnTo>
                    <a:pt x="1122" y="75"/>
                  </a:lnTo>
                  <a:lnTo>
                    <a:pt x="1110" y="69"/>
                  </a:lnTo>
                  <a:lnTo>
                    <a:pt x="1098" y="64"/>
                  </a:lnTo>
                  <a:lnTo>
                    <a:pt x="1085" y="61"/>
                  </a:lnTo>
                  <a:lnTo>
                    <a:pt x="1072" y="58"/>
                  </a:lnTo>
                  <a:lnTo>
                    <a:pt x="1058" y="58"/>
                  </a:lnTo>
                  <a:lnTo>
                    <a:pt x="1058" y="58"/>
                  </a:lnTo>
                  <a:lnTo>
                    <a:pt x="1024" y="57"/>
                  </a:lnTo>
                  <a:lnTo>
                    <a:pt x="980" y="55"/>
                  </a:lnTo>
                  <a:lnTo>
                    <a:pt x="923" y="52"/>
                  </a:lnTo>
                  <a:lnTo>
                    <a:pt x="923" y="52"/>
                  </a:lnTo>
                  <a:lnTo>
                    <a:pt x="883" y="51"/>
                  </a:lnTo>
                  <a:lnTo>
                    <a:pt x="820" y="0"/>
                  </a:lnTo>
                  <a:lnTo>
                    <a:pt x="820" y="0"/>
                  </a:lnTo>
                  <a:lnTo>
                    <a:pt x="820" y="97"/>
                  </a:lnTo>
                  <a:lnTo>
                    <a:pt x="820" y="97"/>
                  </a:lnTo>
                  <a:lnTo>
                    <a:pt x="819" y="169"/>
                  </a:lnTo>
                  <a:lnTo>
                    <a:pt x="817" y="235"/>
                  </a:lnTo>
                  <a:lnTo>
                    <a:pt x="817" y="235"/>
                  </a:lnTo>
                  <a:lnTo>
                    <a:pt x="817" y="274"/>
                  </a:lnTo>
                  <a:lnTo>
                    <a:pt x="819" y="338"/>
                  </a:lnTo>
                  <a:lnTo>
                    <a:pt x="822" y="405"/>
                  </a:lnTo>
                  <a:lnTo>
                    <a:pt x="825" y="432"/>
                  </a:lnTo>
                  <a:lnTo>
                    <a:pt x="828" y="450"/>
                  </a:lnTo>
                  <a:lnTo>
                    <a:pt x="828" y="450"/>
                  </a:lnTo>
                  <a:lnTo>
                    <a:pt x="837" y="494"/>
                  </a:lnTo>
                  <a:lnTo>
                    <a:pt x="847" y="555"/>
                  </a:lnTo>
                  <a:lnTo>
                    <a:pt x="858" y="617"/>
                  </a:lnTo>
                  <a:lnTo>
                    <a:pt x="865" y="655"/>
                  </a:lnTo>
                  <a:lnTo>
                    <a:pt x="865" y="655"/>
                  </a:lnTo>
                  <a:lnTo>
                    <a:pt x="871" y="688"/>
                  </a:lnTo>
                  <a:lnTo>
                    <a:pt x="878" y="730"/>
                  </a:lnTo>
                  <a:lnTo>
                    <a:pt x="887" y="783"/>
                  </a:lnTo>
                  <a:lnTo>
                    <a:pt x="887" y="783"/>
                  </a:lnTo>
                  <a:lnTo>
                    <a:pt x="846" y="786"/>
                  </a:lnTo>
                  <a:lnTo>
                    <a:pt x="783" y="789"/>
                  </a:lnTo>
                  <a:lnTo>
                    <a:pt x="783" y="789"/>
                  </a:lnTo>
                  <a:lnTo>
                    <a:pt x="609" y="786"/>
                  </a:lnTo>
                  <a:lnTo>
                    <a:pt x="609" y="786"/>
                  </a:lnTo>
                  <a:lnTo>
                    <a:pt x="546" y="786"/>
                  </a:lnTo>
                  <a:lnTo>
                    <a:pt x="546" y="786"/>
                  </a:lnTo>
                  <a:lnTo>
                    <a:pt x="549" y="638"/>
                  </a:lnTo>
                  <a:lnTo>
                    <a:pt x="549" y="525"/>
                  </a:lnTo>
                  <a:lnTo>
                    <a:pt x="549" y="480"/>
                  </a:lnTo>
                  <a:lnTo>
                    <a:pt x="548" y="450"/>
                  </a:lnTo>
                  <a:lnTo>
                    <a:pt x="548" y="450"/>
                  </a:lnTo>
                  <a:lnTo>
                    <a:pt x="548" y="431"/>
                  </a:lnTo>
                  <a:lnTo>
                    <a:pt x="548" y="413"/>
                  </a:lnTo>
                  <a:lnTo>
                    <a:pt x="549" y="377"/>
                  </a:lnTo>
                  <a:lnTo>
                    <a:pt x="554" y="347"/>
                  </a:lnTo>
                  <a:lnTo>
                    <a:pt x="557" y="325"/>
                  </a:lnTo>
                  <a:lnTo>
                    <a:pt x="557" y="325"/>
                  </a:lnTo>
                  <a:lnTo>
                    <a:pt x="563" y="301"/>
                  </a:lnTo>
                  <a:lnTo>
                    <a:pt x="572" y="268"/>
                  </a:lnTo>
                  <a:lnTo>
                    <a:pt x="582" y="235"/>
                  </a:lnTo>
                  <a:lnTo>
                    <a:pt x="588" y="221"/>
                  </a:lnTo>
                  <a:lnTo>
                    <a:pt x="593" y="212"/>
                  </a:lnTo>
                  <a:lnTo>
                    <a:pt x="593" y="212"/>
                  </a:lnTo>
                  <a:lnTo>
                    <a:pt x="618" y="179"/>
                  </a:lnTo>
                  <a:lnTo>
                    <a:pt x="635" y="159"/>
                  </a:lnTo>
                  <a:lnTo>
                    <a:pt x="627" y="57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80"/>
            <p:cNvSpPr>
              <a:spLocks/>
            </p:cNvSpPr>
            <p:nvPr/>
          </p:nvSpPr>
          <p:spPr bwMode="auto">
            <a:xfrm>
              <a:off x="676" y="3082"/>
              <a:ext cx="104" cy="332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188" y="0"/>
                </a:cxn>
                <a:cxn ang="0">
                  <a:pos x="185" y="6"/>
                </a:cxn>
                <a:cxn ang="0">
                  <a:pos x="176" y="18"/>
                </a:cxn>
                <a:cxn ang="0">
                  <a:pos x="169" y="35"/>
                </a:cxn>
                <a:cxn ang="0">
                  <a:pos x="167" y="44"/>
                </a:cxn>
                <a:cxn ang="0">
                  <a:pos x="166" y="53"/>
                </a:cxn>
                <a:cxn ang="0">
                  <a:pos x="166" y="53"/>
                </a:cxn>
                <a:cxn ang="0">
                  <a:pos x="154" y="68"/>
                </a:cxn>
                <a:cxn ang="0">
                  <a:pos x="142" y="83"/>
                </a:cxn>
                <a:cxn ang="0">
                  <a:pos x="133" y="99"/>
                </a:cxn>
                <a:cxn ang="0">
                  <a:pos x="133" y="99"/>
                </a:cxn>
                <a:cxn ang="0">
                  <a:pos x="127" y="110"/>
                </a:cxn>
                <a:cxn ang="0">
                  <a:pos x="117" y="126"/>
                </a:cxn>
                <a:cxn ang="0">
                  <a:pos x="103" y="147"/>
                </a:cxn>
                <a:cxn ang="0">
                  <a:pos x="90" y="173"/>
                </a:cxn>
                <a:cxn ang="0">
                  <a:pos x="73" y="204"/>
                </a:cxn>
                <a:cxn ang="0">
                  <a:pos x="58" y="240"/>
                </a:cxn>
                <a:cxn ang="0">
                  <a:pos x="52" y="259"/>
                </a:cxn>
                <a:cxn ang="0">
                  <a:pos x="46" y="280"/>
                </a:cxn>
                <a:cxn ang="0">
                  <a:pos x="40" y="301"/>
                </a:cxn>
                <a:cxn ang="0">
                  <a:pos x="34" y="325"/>
                </a:cxn>
                <a:cxn ang="0">
                  <a:pos x="34" y="325"/>
                </a:cxn>
                <a:cxn ang="0">
                  <a:pos x="27" y="373"/>
                </a:cxn>
                <a:cxn ang="0">
                  <a:pos x="19" y="423"/>
                </a:cxn>
                <a:cxn ang="0">
                  <a:pos x="9" y="514"/>
                </a:cxn>
                <a:cxn ang="0">
                  <a:pos x="3" y="581"/>
                </a:cxn>
                <a:cxn ang="0">
                  <a:pos x="0" y="608"/>
                </a:cxn>
                <a:cxn ang="0">
                  <a:pos x="42" y="665"/>
                </a:cxn>
                <a:cxn ang="0">
                  <a:pos x="100" y="622"/>
                </a:cxn>
                <a:cxn ang="0">
                  <a:pos x="100" y="622"/>
                </a:cxn>
                <a:cxn ang="0">
                  <a:pos x="103" y="560"/>
                </a:cxn>
                <a:cxn ang="0">
                  <a:pos x="108" y="509"/>
                </a:cxn>
                <a:cxn ang="0">
                  <a:pos x="111" y="487"/>
                </a:cxn>
                <a:cxn ang="0">
                  <a:pos x="114" y="471"/>
                </a:cxn>
                <a:cxn ang="0">
                  <a:pos x="114" y="471"/>
                </a:cxn>
                <a:cxn ang="0">
                  <a:pos x="135" y="393"/>
                </a:cxn>
                <a:cxn ang="0">
                  <a:pos x="144" y="352"/>
                </a:cxn>
                <a:cxn ang="0">
                  <a:pos x="148" y="327"/>
                </a:cxn>
                <a:cxn ang="0">
                  <a:pos x="148" y="327"/>
                </a:cxn>
                <a:cxn ang="0">
                  <a:pos x="151" y="313"/>
                </a:cxn>
                <a:cxn ang="0">
                  <a:pos x="156" y="291"/>
                </a:cxn>
                <a:cxn ang="0">
                  <a:pos x="170" y="230"/>
                </a:cxn>
                <a:cxn ang="0">
                  <a:pos x="185" y="170"/>
                </a:cxn>
                <a:cxn ang="0">
                  <a:pos x="191" y="140"/>
                </a:cxn>
                <a:cxn ang="0">
                  <a:pos x="191" y="140"/>
                </a:cxn>
                <a:cxn ang="0">
                  <a:pos x="194" y="123"/>
                </a:cxn>
                <a:cxn ang="0">
                  <a:pos x="199" y="101"/>
                </a:cxn>
                <a:cxn ang="0">
                  <a:pos x="208" y="71"/>
                </a:cxn>
                <a:cxn ang="0">
                  <a:pos x="203" y="33"/>
                </a:cxn>
                <a:cxn ang="0">
                  <a:pos x="188" y="0"/>
                </a:cxn>
              </a:cxnLst>
              <a:rect l="0" t="0" r="r" b="b"/>
              <a:pathLst>
                <a:path w="208" h="665">
                  <a:moveTo>
                    <a:pt x="188" y="0"/>
                  </a:moveTo>
                  <a:lnTo>
                    <a:pt x="188" y="0"/>
                  </a:lnTo>
                  <a:lnTo>
                    <a:pt x="185" y="6"/>
                  </a:lnTo>
                  <a:lnTo>
                    <a:pt x="176" y="18"/>
                  </a:lnTo>
                  <a:lnTo>
                    <a:pt x="169" y="35"/>
                  </a:lnTo>
                  <a:lnTo>
                    <a:pt x="167" y="44"/>
                  </a:lnTo>
                  <a:lnTo>
                    <a:pt x="166" y="53"/>
                  </a:lnTo>
                  <a:lnTo>
                    <a:pt x="166" y="53"/>
                  </a:lnTo>
                  <a:lnTo>
                    <a:pt x="154" y="68"/>
                  </a:lnTo>
                  <a:lnTo>
                    <a:pt x="142" y="83"/>
                  </a:lnTo>
                  <a:lnTo>
                    <a:pt x="133" y="99"/>
                  </a:lnTo>
                  <a:lnTo>
                    <a:pt x="133" y="99"/>
                  </a:lnTo>
                  <a:lnTo>
                    <a:pt x="127" y="110"/>
                  </a:lnTo>
                  <a:lnTo>
                    <a:pt x="117" y="126"/>
                  </a:lnTo>
                  <a:lnTo>
                    <a:pt x="103" y="147"/>
                  </a:lnTo>
                  <a:lnTo>
                    <a:pt x="90" y="173"/>
                  </a:lnTo>
                  <a:lnTo>
                    <a:pt x="73" y="204"/>
                  </a:lnTo>
                  <a:lnTo>
                    <a:pt x="58" y="240"/>
                  </a:lnTo>
                  <a:lnTo>
                    <a:pt x="52" y="259"/>
                  </a:lnTo>
                  <a:lnTo>
                    <a:pt x="46" y="280"/>
                  </a:lnTo>
                  <a:lnTo>
                    <a:pt x="40" y="301"/>
                  </a:lnTo>
                  <a:lnTo>
                    <a:pt x="34" y="325"/>
                  </a:lnTo>
                  <a:lnTo>
                    <a:pt x="34" y="325"/>
                  </a:lnTo>
                  <a:lnTo>
                    <a:pt x="27" y="373"/>
                  </a:lnTo>
                  <a:lnTo>
                    <a:pt x="19" y="423"/>
                  </a:lnTo>
                  <a:lnTo>
                    <a:pt x="9" y="514"/>
                  </a:lnTo>
                  <a:lnTo>
                    <a:pt x="3" y="581"/>
                  </a:lnTo>
                  <a:lnTo>
                    <a:pt x="0" y="608"/>
                  </a:lnTo>
                  <a:lnTo>
                    <a:pt x="42" y="665"/>
                  </a:lnTo>
                  <a:lnTo>
                    <a:pt x="100" y="622"/>
                  </a:lnTo>
                  <a:lnTo>
                    <a:pt x="100" y="622"/>
                  </a:lnTo>
                  <a:lnTo>
                    <a:pt x="103" y="560"/>
                  </a:lnTo>
                  <a:lnTo>
                    <a:pt x="108" y="509"/>
                  </a:lnTo>
                  <a:lnTo>
                    <a:pt x="111" y="487"/>
                  </a:lnTo>
                  <a:lnTo>
                    <a:pt x="114" y="471"/>
                  </a:lnTo>
                  <a:lnTo>
                    <a:pt x="114" y="471"/>
                  </a:lnTo>
                  <a:lnTo>
                    <a:pt x="135" y="393"/>
                  </a:lnTo>
                  <a:lnTo>
                    <a:pt x="144" y="352"/>
                  </a:lnTo>
                  <a:lnTo>
                    <a:pt x="148" y="327"/>
                  </a:lnTo>
                  <a:lnTo>
                    <a:pt x="148" y="327"/>
                  </a:lnTo>
                  <a:lnTo>
                    <a:pt x="151" y="313"/>
                  </a:lnTo>
                  <a:lnTo>
                    <a:pt x="156" y="291"/>
                  </a:lnTo>
                  <a:lnTo>
                    <a:pt x="170" y="230"/>
                  </a:lnTo>
                  <a:lnTo>
                    <a:pt x="185" y="170"/>
                  </a:lnTo>
                  <a:lnTo>
                    <a:pt x="191" y="140"/>
                  </a:lnTo>
                  <a:lnTo>
                    <a:pt x="191" y="140"/>
                  </a:lnTo>
                  <a:lnTo>
                    <a:pt x="194" y="123"/>
                  </a:lnTo>
                  <a:lnTo>
                    <a:pt x="199" y="101"/>
                  </a:lnTo>
                  <a:lnTo>
                    <a:pt x="208" y="71"/>
                  </a:lnTo>
                  <a:lnTo>
                    <a:pt x="20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81"/>
            <p:cNvSpPr>
              <a:spLocks/>
            </p:cNvSpPr>
            <p:nvPr/>
          </p:nvSpPr>
          <p:spPr bwMode="auto">
            <a:xfrm>
              <a:off x="561" y="4145"/>
              <a:ext cx="143" cy="149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174" y="0"/>
                </a:cxn>
                <a:cxn ang="0">
                  <a:pos x="158" y="39"/>
                </a:cxn>
                <a:cxn ang="0">
                  <a:pos x="144" y="67"/>
                </a:cxn>
                <a:cxn ang="0">
                  <a:pos x="135" y="88"/>
                </a:cxn>
                <a:cxn ang="0">
                  <a:pos x="135" y="88"/>
                </a:cxn>
                <a:cxn ang="0">
                  <a:pos x="126" y="102"/>
                </a:cxn>
                <a:cxn ang="0">
                  <a:pos x="120" y="108"/>
                </a:cxn>
                <a:cxn ang="0">
                  <a:pos x="114" y="115"/>
                </a:cxn>
                <a:cxn ang="0">
                  <a:pos x="105" y="120"/>
                </a:cxn>
                <a:cxn ang="0">
                  <a:pos x="96" y="126"/>
                </a:cxn>
                <a:cxn ang="0">
                  <a:pos x="86" y="129"/>
                </a:cxn>
                <a:cxn ang="0">
                  <a:pos x="75" y="129"/>
                </a:cxn>
                <a:cxn ang="0">
                  <a:pos x="75" y="129"/>
                </a:cxn>
                <a:cxn ang="0">
                  <a:pos x="53" y="130"/>
                </a:cxn>
                <a:cxn ang="0">
                  <a:pos x="39" y="130"/>
                </a:cxn>
                <a:cxn ang="0">
                  <a:pos x="29" y="133"/>
                </a:cxn>
                <a:cxn ang="0">
                  <a:pos x="26" y="135"/>
                </a:cxn>
                <a:cxn ang="0">
                  <a:pos x="24" y="138"/>
                </a:cxn>
                <a:cxn ang="0">
                  <a:pos x="24" y="138"/>
                </a:cxn>
                <a:cxn ang="0">
                  <a:pos x="20" y="147"/>
                </a:cxn>
                <a:cxn ang="0">
                  <a:pos x="11" y="157"/>
                </a:cxn>
                <a:cxn ang="0">
                  <a:pos x="3" y="169"/>
                </a:cxn>
                <a:cxn ang="0">
                  <a:pos x="2" y="177"/>
                </a:cxn>
                <a:cxn ang="0">
                  <a:pos x="0" y="183"/>
                </a:cxn>
                <a:cxn ang="0">
                  <a:pos x="0" y="183"/>
                </a:cxn>
                <a:cxn ang="0">
                  <a:pos x="2" y="190"/>
                </a:cxn>
                <a:cxn ang="0">
                  <a:pos x="5" y="196"/>
                </a:cxn>
                <a:cxn ang="0">
                  <a:pos x="9" y="202"/>
                </a:cxn>
                <a:cxn ang="0">
                  <a:pos x="17" y="208"/>
                </a:cxn>
                <a:cxn ang="0">
                  <a:pos x="24" y="214"/>
                </a:cxn>
                <a:cxn ang="0">
                  <a:pos x="33" y="219"/>
                </a:cxn>
                <a:cxn ang="0">
                  <a:pos x="44" y="223"/>
                </a:cxn>
                <a:cxn ang="0">
                  <a:pos x="54" y="226"/>
                </a:cxn>
                <a:cxn ang="0">
                  <a:pos x="54" y="226"/>
                </a:cxn>
                <a:cxn ang="0">
                  <a:pos x="77" y="231"/>
                </a:cxn>
                <a:cxn ang="0">
                  <a:pos x="99" y="235"/>
                </a:cxn>
                <a:cxn ang="0">
                  <a:pos x="122" y="238"/>
                </a:cxn>
                <a:cxn ang="0">
                  <a:pos x="122" y="262"/>
                </a:cxn>
                <a:cxn ang="0">
                  <a:pos x="122" y="262"/>
                </a:cxn>
                <a:cxn ang="0">
                  <a:pos x="135" y="268"/>
                </a:cxn>
                <a:cxn ang="0">
                  <a:pos x="168" y="281"/>
                </a:cxn>
                <a:cxn ang="0">
                  <a:pos x="187" y="289"/>
                </a:cxn>
                <a:cxn ang="0">
                  <a:pos x="205" y="295"/>
                </a:cxn>
                <a:cxn ang="0">
                  <a:pos x="222" y="299"/>
                </a:cxn>
                <a:cxn ang="0">
                  <a:pos x="235" y="299"/>
                </a:cxn>
                <a:cxn ang="0">
                  <a:pos x="235" y="299"/>
                </a:cxn>
                <a:cxn ang="0">
                  <a:pos x="240" y="299"/>
                </a:cxn>
                <a:cxn ang="0">
                  <a:pos x="244" y="295"/>
                </a:cxn>
                <a:cxn ang="0">
                  <a:pos x="250" y="290"/>
                </a:cxn>
                <a:cxn ang="0">
                  <a:pos x="255" y="283"/>
                </a:cxn>
                <a:cxn ang="0">
                  <a:pos x="264" y="267"/>
                </a:cxn>
                <a:cxn ang="0">
                  <a:pos x="271" y="246"/>
                </a:cxn>
                <a:cxn ang="0">
                  <a:pos x="277" y="223"/>
                </a:cxn>
                <a:cxn ang="0">
                  <a:pos x="282" y="201"/>
                </a:cxn>
                <a:cxn ang="0">
                  <a:pos x="285" y="180"/>
                </a:cxn>
                <a:cxn ang="0">
                  <a:pos x="286" y="162"/>
                </a:cxn>
                <a:cxn ang="0">
                  <a:pos x="286" y="162"/>
                </a:cxn>
                <a:cxn ang="0">
                  <a:pos x="285" y="84"/>
                </a:cxn>
                <a:cxn ang="0">
                  <a:pos x="283" y="36"/>
                </a:cxn>
                <a:cxn ang="0">
                  <a:pos x="229" y="0"/>
                </a:cxn>
                <a:cxn ang="0">
                  <a:pos x="174" y="0"/>
                </a:cxn>
              </a:cxnLst>
              <a:rect l="0" t="0" r="r" b="b"/>
              <a:pathLst>
                <a:path w="286" h="299">
                  <a:moveTo>
                    <a:pt x="174" y="0"/>
                  </a:moveTo>
                  <a:lnTo>
                    <a:pt x="174" y="0"/>
                  </a:lnTo>
                  <a:lnTo>
                    <a:pt x="158" y="39"/>
                  </a:lnTo>
                  <a:lnTo>
                    <a:pt x="144" y="67"/>
                  </a:lnTo>
                  <a:lnTo>
                    <a:pt x="135" y="88"/>
                  </a:lnTo>
                  <a:lnTo>
                    <a:pt x="135" y="88"/>
                  </a:lnTo>
                  <a:lnTo>
                    <a:pt x="126" y="102"/>
                  </a:lnTo>
                  <a:lnTo>
                    <a:pt x="120" y="108"/>
                  </a:lnTo>
                  <a:lnTo>
                    <a:pt x="114" y="115"/>
                  </a:lnTo>
                  <a:lnTo>
                    <a:pt x="105" y="120"/>
                  </a:lnTo>
                  <a:lnTo>
                    <a:pt x="96" y="126"/>
                  </a:lnTo>
                  <a:lnTo>
                    <a:pt x="86" y="129"/>
                  </a:lnTo>
                  <a:lnTo>
                    <a:pt x="75" y="129"/>
                  </a:lnTo>
                  <a:lnTo>
                    <a:pt x="75" y="129"/>
                  </a:lnTo>
                  <a:lnTo>
                    <a:pt x="53" y="130"/>
                  </a:lnTo>
                  <a:lnTo>
                    <a:pt x="39" y="130"/>
                  </a:lnTo>
                  <a:lnTo>
                    <a:pt x="29" y="133"/>
                  </a:lnTo>
                  <a:lnTo>
                    <a:pt x="26" y="135"/>
                  </a:lnTo>
                  <a:lnTo>
                    <a:pt x="24" y="138"/>
                  </a:lnTo>
                  <a:lnTo>
                    <a:pt x="24" y="138"/>
                  </a:lnTo>
                  <a:lnTo>
                    <a:pt x="20" y="147"/>
                  </a:lnTo>
                  <a:lnTo>
                    <a:pt x="11" y="157"/>
                  </a:lnTo>
                  <a:lnTo>
                    <a:pt x="3" y="169"/>
                  </a:lnTo>
                  <a:lnTo>
                    <a:pt x="2" y="177"/>
                  </a:lnTo>
                  <a:lnTo>
                    <a:pt x="0" y="183"/>
                  </a:lnTo>
                  <a:lnTo>
                    <a:pt x="0" y="183"/>
                  </a:lnTo>
                  <a:lnTo>
                    <a:pt x="2" y="190"/>
                  </a:lnTo>
                  <a:lnTo>
                    <a:pt x="5" y="196"/>
                  </a:lnTo>
                  <a:lnTo>
                    <a:pt x="9" y="202"/>
                  </a:lnTo>
                  <a:lnTo>
                    <a:pt x="17" y="208"/>
                  </a:lnTo>
                  <a:lnTo>
                    <a:pt x="24" y="214"/>
                  </a:lnTo>
                  <a:lnTo>
                    <a:pt x="33" y="219"/>
                  </a:lnTo>
                  <a:lnTo>
                    <a:pt x="44" y="223"/>
                  </a:lnTo>
                  <a:lnTo>
                    <a:pt x="54" y="226"/>
                  </a:lnTo>
                  <a:lnTo>
                    <a:pt x="54" y="226"/>
                  </a:lnTo>
                  <a:lnTo>
                    <a:pt x="77" y="231"/>
                  </a:lnTo>
                  <a:lnTo>
                    <a:pt x="99" y="235"/>
                  </a:lnTo>
                  <a:lnTo>
                    <a:pt x="122" y="238"/>
                  </a:lnTo>
                  <a:lnTo>
                    <a:pt x="122" y="262"/>
                  </a:lnTo>
                  <a:lnTo>
                    <a:pt x="122" y="262"/>
                  </a:lnTo>
                  <a:lnTo>
                    <a:pt x="135" y="268"/>
                  </a:lnTo>
                  <a:lnTo>
                    <a:pt x="168" y="281"/>
                  </a:lnTo>
                  <a:lnTo>
                    <a:pt x="187" y="289"/>
                  </a:lnTo>
                  <a:lnTo>
                    <a:pt x="205" y="295"/>
                  </a:lnTo>
                  <a:lnTo>
                    <a:pt x="222" y="299"/>
                  </a:lnTo>
                  <a:lnTo>
                    <a:pt x="235" y="299"/>
                  </a:lnTo>
                  <a:lnTo>
                    <a:pt x="235" y="299"/>
                  </a:lnTo>
                  <a:lnTo>
                    <a:pt x="240" y="299"/>
                  </a:lnTo>
                  <a:lnTo>
                    <a:pt x="244" y="295"/>
                  </a:lnTo>
                  <a:lnTo>
                    <a:pt x="250" y="290"/>
                  </a:lnTo>
                  <a:lnTo>
                    <a:pt x="255" y="283"/>
                  </a:lnTo>
                  <a:lnTo>
                    <a:pt x="264" y="267"/>
                  </a:lnTo>
                  <a:lnTo>
                    <a:pt x="271" y="246"/>
                  </a:lnTo>
                  <a:lnTo>
                    <a:pt x="277" y="223"/>
                  </a:lnTo>
                  <a:lnTo>
                    <a:pt x="282" y="201"/>
                  </a:lnTo>
                  <a:lnTo>
                    <a:pt x="285" y="180"/>
                  </a:lnTo>
                  <a:lnTo>
                    <a:pt x="286" y="162"/>
                  </a:lnTo>
                  <a:lnTo>
                    <a:pt x="286" y="162"/>
                  </a:lnTo>
                  <a:lnTo>
                    <a:pt x="285" y="84"/>
                  </a:lnTo>
                  <a:lnTo>
                    <a:pt x="283" y="36"/>
                  </a:lnTo>
                  <a:lnTo>
                    <a:pt x="229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82"/>
            <p:cNvSpPr>
              <a:spLocks/>
            </p:cNvSpPr>
            <p:nvPr/>
          </p:nvSpPr>
          <p:spPr bwMode="auto">
            <a:xfrm>
              <a:off x="897" y="3809"/>
              <a:ext cx="128" cy="171"/>
            </a:xfrm>
            <a:custGeom>
              <a:avLst/>
              <a:gdLst/>
              <a:ahLst/>
              <a:cxnLst>
                <a:cxn ang="0">
                  <a:pos x="64" y="156"/>
                </a:cxn>
                <a:cxn ang="0">
                  <a:pos x="64" y="156"/>
                </a:cxn>
                <a:cxn ang="0">
                  <a:pos x="55" y="186"/>
                </a:cxn>
                <a:cxn ang="0">
                  <a:pos x="40" y="235"/>
                </a:cxn>
                <a:cxn ang="0">
                  <a:pos x="40" y="235"/>
                </a:cxn>
                <a:cxn ang="0">
                  <a:pos x="36" y="244"/>
                </a:cxn>
                <a:cxn ang="0">
                  <a:pos x="30" y="255"/>
                </a:cxn>
                <a:cxn ang="0">
                  <a:pos x="16" y="277"/>
                </a:cxn>
                <a:cxn ang="0">
                  <a:pos x="10" y="289"/>
                </a:cxn>
                <a:cxn ang="0">
                  <a:pos x="4" y="300"/>
                </a:cxn>
                <a:cxn ang="0">
                  <a:pos x="1" y="312"/>
                </a:cxn>
                <a:cxn ang="0">
                  <a:pos x="0" y="321"/>
                </a:cxn>
                <a:cxn ang="0">
                  <a:pos x="0" y="321"/>
                </a:cxn>
                <a:cxn ang="0">
                  <a:pos x="1" y="330"/>
                </a:cxn>
                <a:cxn ang="0">
                  <a:pos x="4" y="336"/>
                </a:cxn>
                <a:cxn ang="0">
                  <a:pos x="10" y="339"/>
                </a:cxn>
                <a:cxn ang="0">
                  <a:pos x="15" y="342"/>
                </a:cxn>
                <a:cxn ang="0">
                  <a:pos x="22" y="342"/>
                </a:cxn>
                <a:cxn ang="0">
                  <a:pos x="28" y="342"/>
                </a:cxn>
                <a:cxn ang="0">
                  <a:pos x="43" y="337"/>
                </a:cxn>
                <a:cxn ang="0">
                  <a:pos x="43" y="337"/>
                </a:cxn>
                <a:cxn ang="0">
                  <a:pos x="54" y="333"/>
                </a:cxn>
                <a:cxn ang="0">
                  <a:pos x="69" y="324"/>
                </a:cxn>
                <a:cxn ang="0">
                  <a:pos x="87" y="313"/>
                </a:cxn>
                <a:cxn ang="0">
                  <a:pos x="106" y="301"/>
                </a:cxn>
                <a:cxn ang="0">
                  <a:pos x="126" y="288"/>
                </a:cxn>
                <a:cxn ang="0">
                  <a:pos x="142" y="274"/>
                </a:cxn>
                <a:cxn ang="0">
                  <a:pos x="154" y="261"/>
                </a:cxn>
                <a:cxn ang="0">
                  <a:pos x="158" y="255"/>
                </a:cxn>
                <a:cxn ang="0">
                  <a:pos x="160" y="249"/>
                </a:cxn>
                <a:cxn ang="0">
                  <a:pos x="160" y="249"/>
                </a:cxn>
                <a:cxn ang="0">
                  <a:pos x="172" y="195"/>
                </a:cxn>
                <a:cxn ang="0">
                  <a:pos x="179" y="170"/>
                </a:cxn>
                <a:cxn ang="0">
                  <a:pos x="182" y="161"/>
                </a:cxn>
                <a:cxn ang="0">
                  <a:pos x="184" y="155"/>
                </a:cxn>
                <a:cxn ang="0">
                  <a:pos x="184" y="155"/>
                </a:cxn>
                <a:cxn ang="0">
                  <a:pos x="187" y="152"/>
                </a:cxn>
                <a:cxn ang="0">
                  <a:pos x="190" y="152"/>
                </a:cxn>
                <a:cxn ang="0">
                  <a:pos x="193" y="152"/>
                </a:cxn>
                <a:cxn ang="0">
                  <a:pos x="197" y="155"/>
                </a:cxn>
                <a:cxn ang="0">
                  <a:pos x="202" y="161"/>
                </a:cxn>
                <a:cxn ang="0">
                  <a:pos x="203" y="162"/>
                </a:cxn>
                <a:cxn ang="0">
                  <a:pos x="203" y="162"/>
                </a:cxn>
                <a:cxn ang="0">
                  <a:pos x="226" y="140"/>
                </a:cxn>
                <a:cxn ang="0">
                  <a:pos x="242" y="122"/>
                </a:cxn>
                <a:cxn ang="0">
                  <a:pos x="248" y="113"/>
                </a:cxn>
                <a:cxn ang="0">
                  <a:pos x="251" y="105"/>
                </a:cxn>
                <a:cxn ang="0">
                  <a:pos x="251" y="105"/>
                </a:cxn>
                <a:cxn ang="0">
                  <a:pos x="254" y="90"/>
                </a:cxn>
                <a:cxn ang="0">
                  <a:pos x="254" y="81"/>
                </a:cxn>
                <a:cxn ang="0">
                  <a:pos x="253" y="71"/>
                </a:cxn>
                <a:cxn ang="0">
                  <a:pos x="250" y="60"/>
                </a:cxn>
                <a:cxn ang="0">
                  <a:pos x="247" y="51"/>
                </a:cxn>
                <a:cxn ang="0">
                  <a:pos x="241" y="42"/>
                </a:cxn>
                <a:cxn ang="0">
                  <a:pos x="233" y="35"/>
                </a:cxn>
                <a:cxn ang="0">
                  <a:pos x="233" y="35"/>
                </a:cxn>
                <a:cxn ang="0">
                  <a:pos x="211" y="23"/>
                </a:cxn>
                <a:cxn ang="0">
                  <a:pos x="187" y="12"/>
                </a:cxn>
                <a:cxn ang="0">
                  <a:pos x="160" y="0"/>
                </a:cxn>
                <a:cxn ang="0">
                  <a:pos x="64" y="156"/>
                </a:cxn>
              </a:cxnLst>
              <a:rect l="0" t="0" r="r" b="b"/>
              <a:pathLst>
                <a:path w="254" h="342">
                  <a:moveTo>
                    <a:pt x="64" y="156"/>
                  </a:moveTo>
                  <a:lnTo>
                    <a:pt x="64" y="156"/>
                  </a:lnTo>
                  <a:lnTo>
                    <a:pt x="55" y="186"/>
                  </a:lnTo>
                  <a:lnTo>
                    <a:pt x="40" y="235"/>
                  </a:lnTo>
                  <a:lnTo>
                    <a:pt x="40" y="235"/>
                  </a:lnTo>
                  <a:lnTo>
                    <a:pt x="36" y="244"/>
                  </a:lnTo>
                  <a:lnTo>
                    <a:pt x="30" y="255"/>
                  </a:lnTo>
                  <a:lnTo>
                    <a:pt x="16" y="277"/>
                  </a:lnTo>
                  <a:lnTo>
                    <a:pt x="10" y="289"/>
                  </a:lnTo>
                  <a:lnTo>
                    <a:pt x="4" y="300"/>
                  </a:lnTo>
                  <a:lnTo>
                    <a:pt x="1" y="312"/>
                  </a:lnTo>
                  <a:lnTo>
                    <a:pt x="0" y="321"/>
                  </a:lnTo>
                  <a:lnTo>
                    <a:pt x="0" y="321"/>
                  </a:lnTo>
                  <a:lnTo>
                    <a:pt x="1" y="330"/>
                  </a:lnTo>
                  <a:lnTo>
                    <a:pt x="4" y="336"/>
                  </a:lnTo>
                  <a:lnTo>
                    <a:pt x="10" y="339"/>
                  </a:lnTo>
                  <a:lnTo>
                    <a:pt x="15" y="342"/>
                  </a:lnTo>
                  <a:lnTo>
                    <a:pt x="22" y="342"/>
                  </a:lnTo>
                  <a:lnTo>
                    <a:pt x="28" y="342"/>
                  </a:lnTo>
                  <a:lnTo>
                    <a:pt x="43" y="337"/>
                  </a:lnTo>
                  <a:lnTo>
                    <a:pt x="43" y="337"/>
                  </a:lnTo>
                  <a:lnTo>
                    <a:pt x="54" y="333"/>
                  </a:lnTo>
                  <a:lnTo>
                    <a:pt x="69" y="324"/>
                  </a:lnTo>
                  <a:lnTo>
                    <a:pt x="87" y="313"/>
                  </a:lnTo>
                  <a:lnTo>
                    <a:pt x="106" y="301"/>
                  </a:lnTo>
                  <a:lnTo>
                    <a:pt x="126" y="288"/>
                  </a:lnTo>
                  <a:lnTo>
                    <a:pt x="142" y="274"/>
                  </a:lnTo>
                  <a:lnTo>
                    <a:pt x="154" y="261"/>
                  </a:lnTo>
                  <a:lnTo>
                    <a:pt x="158" y="255"/>
                  </a:lnTo>
                  <a:lnTo>
                    <a:pt x="160" y="249"/>
                  </a:lnTo>
                  <a:lnTo>
                    <a:pt x="160" y="249"/>
                  </a:lnTo>
                  <a:lnTo>
                    <a:pt x="172" y="195"/>
                  </a:lnTo>
                  <a:lnTo>
                    <a:pt x="179" y="170"/>
                  </a:lnTo>
                  <a:lnTo>
                    <a:pt x="182" y="161"/>
                  </a:lnTo>
                  <a:lnTo>
                    <a:pt x="184" y="155"/>
                  </a:lnTo>
                  <a:lnTo>
                    <a:pt x="184" y="155"/>
                  </a:lnTo>
                  <a:lnTo>
                    <a:pt x="187" y="152"/>
                  </a:lnTo>
                  <a:lnTo>
                    <a:pt x="190" y="152"/>
                  </a:lnTo>
                  <a:lnTo>
                    <a:pt x="193" y="152"/>
                  </a:lnTo>
                  <a:lnTo>
                    <a:pt x="197" y="155"/>
                  </a:lnTo>
                  <a:lnTo>
                    <a:pt x="202" y="161"/>
                  </a:lnTo>
                  <a:lnTo>
                    <a:pt x="203" y="162"/>
                  </a:lnTo>
                  <a:lnTo>
                    <a:pt x="203" y="162"/>
                  </a:lnTo>
                  <a:lnTo>
                    <a:pt x="226" y="140"/>
                  </a:lnTo>
                  <a:lnTo>
                    <a:pt x="242" y="122"/>
                  </a:lnTo>
                  <a:lnTo>
                    <a:pt x="248" y="113"/>
                  </a:lnTo>
                  <a:lnTo>
                    <a:pt x="251" y="105"/>
                  </a:lnTo>
                  <a:lnTo>
                    <a:pt x="251" y="105"/>
                  </a:lnTo>
                  <a:lnTo>
                    <a:pt x="254" y="90"/>
                  </a:lnTo>
                  <a:lnTo>
                    <a:pt x="254" y="81"/>
                  </a:lnTo>
                  <a:lnTo>
                    <a:pt x="253" y="71"/>
                  </a:lnTo>
                  <a:lnTo>
                    <a:pt x="250" y="60"/>
                  </a:lnTo>
                  <a:lnTo>
                    <a:pt x="247" y="51"/>
                  </a:lnTo>
                  <a:lnTo>
                    <a:pt x="241" y="42"/>
                  </a:lnTo>
                  <a:lnTo>
                    <a:pt x="233" y="35"/>
                  </a:lnTo>
                  <a:lnTo>
                    <a:pt x="233" y="35"/>
                  </a:lnTo>
                  <a:lnTo>
                    <a:pt x="211" y="23"/>
                  </a:lnTo>
                  <a:lnTo>
                    <a:pt x="187" y="12"/>
                  </a:lnTo>
                  <a:lnTo>
                    <a:pt x="160" y="0"/>
                  </a:lnTo>
                  <a:lnTo>
                    <a:pt x="64" y="156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80" name="Picture 100" descr="dj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428625"/>
            <a:ext cx="4275137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50825" y="1484313"/>
            <a:ext cx="7772400" cy="1470025"/>
          </a:xfrm>
        </p:spPr>
        <p:txBody>
          <a:bodyPr lIns="91440" rIns="91440" anchor="ctr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hf hdr="0" ft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77838"/>
            <a:ext cx="2133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477838"/>
            <a:ext cx="62499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654D0-2F50-4A24-88B2-17E1ADFC7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Box 235"/>
          <p:cNvSpPr txBox="1">
            <a:spLocks noChangeArrowheads="1"/>
          </p:cNvSpPr>
          <p:nvPr userDrawn="1"/>
        </p:nvSpPr>
        <p:spPr bwMode="gray">
          <a:xfrm>
            <a:off x="5580112" y="1295400"/>
            <a:ext cx="34432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dirty="0" smtClean="0"/>
              <a:t>IAI</a:t>
            </a:r>
            <a:r>
              <a:rPr lang="en-US" sz="2200" baseline="0" dirty="0" smtClean="0"/>
              <a:t> PALEMBANG</a:t>
            </a:r>
            <a:endParaRPr lang="en-US" sz="2200" dirty="0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77838"/>
            <a:ext cx="2133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477838"/>
            <a:ext cx="62499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654D0-2F50-4A24-88B2-17E1ADFC7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Box 235"/>
          <p:cNvSpPr txBox="1">
            <a:spLocks noChangeArrowheads="1"/>
          </p:cNvSpPr>
          <p:nvPr userDrawn="1"/>
        </p:nvSpPr>
        <p:spPr bwMode="gray">
          <a:xfrm>
            <a:off x="5580112" y="1295400"/>
            <a:ext cx="34432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dirty="0" smtClean="0"/>
              <a:t>IAI</a:t>
            </a:r>
            <a:r>
              <a:rPr lang="en-US" sz="2200" baseline="0" dirty="0" smtClean="0"/>
              <a:t> PALEMBANG</a:t>
            </a:r>
            <a:endParaRPr lang="en-US" sz="2200" dirty="0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77838"/>
            <a:ext cx="2133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477838"/>
            <a:ext cx="62499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77838"/>
            <a:ext cx="2133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477838"/>
            <a:ext cx="62499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3" descr="BANDEAU-FIRST-P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75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137150" y="4359275"/>
            <a:ext cx="2244725" cy="1963738"/>
            <a:chOff x="1143" y="1655"/>
            <a:chExt cx="1156" cy="1011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1729" y="1836"/>
              <a:ext cx="291" cy="494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0"/>
                </a:cxn>
                <a:cxn ang="0">
                  <a:pos x="373" y="36"/>
                </a:cxn>
                <a:cxn ang="0">
                  <a:pos x="361" y="74"/>
                </a:cxn>
                <a:cxn ang="0">
                  <a:pos x="344" y="120"/>
                </a:cxn>
                <a:cxn ang="0">
                  <a:pos x="334" y="144"/>
                </a:cxn>
                <a:cxn ang="0">
                  <a:pos x="323" y="168"/>
                </a:cxn>
                <a:cxn ang="0">
                  <a:pos x="311" y="192"/>
                </a:cxn>
                <a:cxn ang="0">
                  <a:pos x="298" y="216"/>
                </a:cxn>
                <a:cxn ang="0">
                  <a:pos x="283" y="238"/>
                </a:cxn>
                <a:cxn ang="0">
                  <a:pos x="268" y="258"/>
                </a:cxn>
                <a:cxn ang="0">
                  <a:pos x="252" y="274"/>
                </a:cxn>
                <a:cxn ang="0">
                  <a:pos x="235" y="289"/>
                </a:cxn>
                <a:cxn ang="0">
                  <a:pos x="126" y="240"/>
                </a:cxn>
                <a:cxn ang="0">
                  <a:pos x="14" y="551"/>
                </a:cxn>
                <a:cxn ang="0">
                  <a:pos x="0" y="713"/>
                </a:cxn>
                <a:cxn ang="0">
                  <a:pos x="99" y="847"/>
                </a:cxn>
                <a:cxn ang="0">
                  <a:pos x="240" y="988"/>
                </a:cxn>
                <a:cxn ang="0">
                  <a:pos x="374" y="975"/>
                </a:cxn>
                <a:cxn ang="0">
                  <a:pos x="567" y="794"/>
                </a:cxn>
                <a:cxn ang="0">
                  <a:pos x="582" y="686"/>
                </a:cxn>
                <a:cxn ang="0">
                  <a:pos x="464" y="262"/>
                </a:cxn>
                <a:cxn ang="0">
                  <a:pos x="383" y="0"/>
                </a:cxn>
              </a:cxnLst>
              <a:rect l="0" t="0" r="r" b="b"/>
              <a:pathLst>
                <a:path w="582" h="988">
                  <a:moveTo>
                    <a:pt x="383" y="0"/>
                  </a:moveTo>
                  <a:lnTo>
                    <a:pt x="383" y="0"/>
                  </a:lnTo>
                  <a:lnTo>
                    <a:pt x="373" y="36"/>
                  </a:lnTo>
                  <a:lnTo>
                    <a:pt x="361" y="74"/>
                  </a:lnTo>
                  <a:lnTo>
                    <a:pt x="344" y="120"/>
                  </a:lnTo>
                  <a:lnTo>
                    <a:pt x="334" y="144"/>
                  </a:lnTo>
                  <a:lnTo>
                    <a:pt x="323" y="168"/>
                  </a:lnTo>
                  <a:lnTo>
                    <a:pt x="311" y="192"/>
                  </a:lnTo>
                  <a:lnTo>
                    <a:pt x="298" y="216"/>
                  </a:lnTo>
                  <a:lnTo>
                    <a:pt x="283" y="238"/>
                  </a:lnTo>
                  <a:lnTo>
                    <a:pt x="268" y="258"/>
                  </a:lnTo>
                  <a:lnTo>
                    <a:pt x="252" y="274"/>
                  </a:lnTo>
                  <a:lnTo>
                    <a:pt x="235" y="289"/>
                  </a:lnTo>
                  <a:lnTo>
                    <a:pt x="126" y="240"/>
                  </a:lnTo>
                  <a:lnTo>
                    <a:pt x="14" y="551"/>
                  </a:lnTo>
                  <a:lnTo>
                    <a:pt x="0" y="713"/>
                  </a:lnTo>
                  <a:lnTo>
                    <a:pt x="99" y="847"/>
                  </a:lnTo>
                  <a:lnTo>
                    <a:pt x="240" y="988"/>
                  </a:lnTo>
                  <a:lnTo>
                    <a:pt x="374" y="975"/>
                  </a:lnTo>
                  <a:lnTo>
                    <a:pt x="567" y="794"/>
                  </a:lnTo>
                  <a:lnTo>
                    <a:pt x="582" y="686"/>
                  </a:lnTo>
                  <a:lnTo>
                    <a:pt x="464" y="262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96BE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1754" y="1958"/>
              <a:ext cx="150" cy="327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130" y="110"/>
                </a:cxn>
                <a:cxn ang="0">
                  <a:pos x="130" y="200"/>
                </a:cxn>
                <a:cxn ang="0">
                  <a:pos x="130" y="200"/>
                </a:cxn>
                <a:cxn ang="0">
                  <a:pos x="116" y="251"/>
                </a:cxn>
                <a:cxn ang="0">
                  <a:pos x="103" y="304"/>
                </a:cxn>
                <a:cxn ang="0">
                  <a:pos x="83" y="365"/>
                </a:cxn>
                <a:cxn ang="0">
                  <a:pos x="62" y="426"/>
                </a:cxn>
                <a:cxn ang="0">
                  <a:pos x="52" y="456"/>
                </a:cxn>
                <a:cxn ang="0">
                  <a:pos x="41" y="483"/>
                </a:cxn>
                <a:cxn ang="0">
                  <a:pos x="31" y="506"/>
                </a:cxn>
                <a:cxn ang="0">
                  <a:pos x="19" y="525"/>
                </a:cxn>
                <a:cxn ang="0">
                  <a:pos x="10" y="540"/>
                </a:cxn>
                <a:cxn ang="0">
                  <a:pos x="4" y="545"/>
                </a:cxn>
                <a:cxn ang="0">
                  <a:pos x="0" y="548"/>
                </a:cxn>
                <a:cxn ang="0">
                  <a:pos x="85" y="652"/>
                </a:cxn>
                <a:cxn ang="0">
                  <a:pos x="85" y="652"/>
                </a:cxn>
                <a:cxn ang="0">
                  <a:pos x="98" y="627"/>
                </a:cxn>
                <a:cxn ang="0">
                  <a:pos x="128" y="570"/>
                </a:cxn>
                <a:cxn ang="0">
                  <a:pos x="145" y="534"/>
                </a:cxn>
                <a:cxn ang="0">
                  <a:pos x="160" y="500"/>
                </a:cxn>
                <a:cxn ang="0">
                  <a:pos x="170" y="467"/>
                </a:cxn>
                <a:cxn ang="0">
                  <a:pos x="173" y="453"/>
                </a:cxn>
                <a:cxn ang="0">
                  <a:pos x="176" y="440"/>
                </a:cxn>
                <a:cxn ang="0">
                  <a:pos x="176" y="440"/>
                </a:cxn>
                <a:cxn ang="0">
                  <a:pos x="182" y="378"/>
                </a:cxn>
                <a:cxn ang="0">
                  <a:pos x="191" y="305"/>
                </a:cxn>
                <a:cxn ang="0">
                  <a:pos x="203" y="220"/>
                </a:cxn>
                <a:cxn ang="0">
                  <a:pos x="243" y="119"/>
                </a:cxn>
                <a:cxn ang="0">
                  <a:pos x="297" y="48"/>
                </a:cxn>
                <a:cxn ang="0">
                  <a:pos x="252" y="16"/>
                </a:cxn>
                <a:cxn ang="0">
                  <a:pos x="225" y="101"/>
                </a:cxn>
                <a:cxn ang="0">
                  <a:pos x="163" y="101"/>
                </a:cxn>
                <a:cxn ang="0">
                  <a:pos x="130" y="25"/>
                </a:cxn>
                <a:cxn ang="0">
                  <a:pos x="89" y="0"/>
                </a:cxn>
              </a:cxnLst>
              <a:rect l="0" t="0" r="r" b="b"/>
              <a:pathLst>
                <a:path w="297" h="652">
                  <a:moveTo>
                    <a:pt x="89" y="0"/>
                  </a:moveTo>
                  <a:lnTo>
                    <a:pt x="130" y="110"/>
                  </a:lnTo>
                  <a:lnTo>
                    <a:pt x="130" y="200"/>
                  </a:lnTo>
                  <a:lnTo>
                    <a:pt x="130" y="200"/>
                  </a:lnTo>
                  <a:lnTo>
                    <a:pt x="116" y="251"/>
                  </a:lnTo>
                  <a:lnTo>
                    <a:pt x="103" y="304"/>
                  </a:lnTo>
                  <a:lnTo>
                    <a:pt x="83" y="365"/>
                  </a:lnTo>
                  <a:lnTo>
                    <a:pt x="62" y="426"/>
                  </a:lnTo>
                  <a:lnTo>
                    <a:pt x="52" y="456"/>
                  </a:lnTo>
                  <a:lnTo>
                    <a:pt x="41" y="483"/>
                  </a:lnTo>
                  <a:lnTo>
                    <a:pt x="31" y="506"/>
                  </a:lnTo>
                  <a:lnTo>
                    <a:pt x="19" y="525"/>
                  </a:lnTo>
                  <a:lnTo>
                    <a:pt x="10" y="540"/>
                  </a:lnTo>
                  <a:lnTo>
                    <a:pt x="4" y="545"/>
                  </a:lnTo>
                  <a:lnTo>
                    <a:pt x="0" y="548"/>
                  </a:lnTo>
                  <a:lnTo>
                    <a:pt x="85" y="652"/>
                  </a:lnTo>
                  <a:lnTo>
                    <a:pt x="85" y="652"/>
                  </a:lnTo>
                  <a:lnTo>
                    <a:pt x="98" y="627"/>
                  </a:lnTo>
                  <a:lnTo>
                    <a:pt x="128" y="570"/>
                  </a:lnTo>
                  <a:lnTo>
                    <a:pt x="145" y="534"/>
                  </a:lnTo>
                  <a:lnTo>
                    <a:pt x="160" y="500"/>
                  </a:lnTo>
                  <a:lnTo>
                    <a:pt x="170" y="467"/>
                  </a:lnTo>
                  <a:lnTo>
                    <a:pt x="173" y="453"/>
                  </a:lnTo>
                  <a:lnTo>
                    <a:pt x="176" y="440"/>
                  </a:lnTo>
                  <a:lnTo>
                    <a:pt x="176" y="440"/>
                  </a:lnTo>
                  <a:lnTo>
                    <a:pt x="182" y="378"/>
                  </a:lnTo>
                  <a:lnTo>
                    <a:pt x="191" y="305"/>
                  </a:lnTo>
                  <a:lnTo>
                    <a:pt x="203" y="220"/>
                  </a:lnTo>
                  <a:lnTo>
                    <a:pt x="243" y="119"/>
                  </a:lnTo>
                  <a:lnTo>
                    <a:pt x="297" y="48"/>
                  </a:lnTo>
                  <a:lnTo>
                    <a:pt x="252" y="16"/>
                  </a:lnTo>
                  <a:lnTo>
                    <a:pt x="225" y="101"/>
                  </a:lnTo>
                  <a:lnTo>
                    <a:pt x="163" y="101"/>
                  </a:lnTo>
                  <a:lnTo>
                    <a:pt x="130" y="2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7170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1143" y="2472"/>
              <a:ext cx="334" cy="161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373" y="23"/>
                </a:cxn>
                <a:cxn ang="0">
                  <a:pos x="333" y="47"/>
                </a:cxn>
                <a:cxn ang="0">
                  <a:pos x="294" y="80"/>
                </a:cxn>
                <a:cxn ang="0">
                  <a:pos x="274" y="98"/>
                </a:cxn>
                <a:cxn ang="0">
                  <a:pos x="229" y="128"/>
                </a:cxn>
                <a:cxn ang="0">
                  <a:pos x="178" y="149"/>
                </a:cxn>
                <a:cxn ang="0">
                  <a:pos x="123" y="163"/>
                </a:cxn>
                <a:cxn ang="0">
                  <a:pos x="95" y="166"/>
                </a:cxn>
                <a:cxn ang="0">
                  <a:pos x="69" y="170"/>
                </a:cxn>
                <a:cxn ang="0">
                  <a:pos x="48" y="176"/>
                </a:cxn>
                <a:cxn ang="0">
                  <a:pos x="32" y="187"/>
                </a:cxn>
                <a:cxn ang="0">
                  <a:pos x="11" y="208"/>
                </a:cxn>
                <a:cxn ang="0">
                  <a:pos x="0" y="224"/>
                </a:cxn>
                <a:cxn ang="0">
                  <a:pos x="20" y="235"/>
                </a:cxn>
                <a:cxn ang="0">
                  <a:pos x="72" y="255"/>
                </a:cxn>
                <a:cxn ang="0">
                  <a:pos x="150" y="278"/>
                </a:cxn>
                <a:cxn ang="0">
                  <a:pos x="198" y="285"/>
                </a:cxn>
                <a:cxn ang="0">
                  <a:pos x="249" y="287"/>
                </a:cxn>
                <a:cxn ang="0">
                  <a:pos x="298" y="287"/>
                </a:cxn>
                <a:cxn ang="0">
                  <a:pos x="410" y="281"/>
                </a:cxn>
                <a:cxn ang="0">
                  <a:pos x="469" y="273"/>
                </a:cxn>
                <a:cxn ang="0">
                  <a:pos x="668" y="287"/>
                </a:cxn>
                <a:cxn ang="0">
                  <a:pos x="666" y="263"/>
                </a:cxn>
                <a:cxn ang="0">
                  <a:pos x="657" y="203"/>
                </a:cxn>
                <a:cxn ang="0">
                  <a:pos x="645" y="146"/>
                </a:cxn>
                <a:cxn ang="0">
                  <a:pos x="632" y="109"/>
                </a:cxn>
                <a:cxn ang="0">
                  <a:pos x="614" y="73"/>
                </a:cxn>
                <a:cxn ang="0">
                  <a:pos x="605" y="58"/>
                </a:cxn>
                <a:cxn ang="0">
                  <a:pos x="580" y="32"/>
                </a:cxn>
                <a:cxn ang="0">
                  <a:pos x="550" y="14"/>
                </a:cxn>
                <a:cxn ang="0">
                  <a:pos x="518" y="4"/>
                </a:cxn>
                <a:cxn ang="0">
                  <a:pos x="488" y="0"/>
                </a:cxn>
                <a:cxn ang="0">
                  <a:pos x="436" y="1"/>
                </a:cxn>
              </a:cxnLst>
              <a:rect l="0" t="0" r="r" b="b"/>
              <a:pathLst>
                <a:path w="668" h="323">
                  <a:moveTo>
                    <a:pt x="415" y="4"/>
                  </a:moveTo>
                  <a:lnTo>
                    <a:pt x="415" y="4"/>
                  </a:lnTo>
                  <a:lnTo>
                    <a:pt x="403" y="9"/>
                  </a:lnTo>
                  <a:lnTo>
                    <a:pt x="373" y="23"/>
                  </a:lnTo>
                  <a:lnTo>
                    <a:pt x="354" y="34"/>
                  </a:lnTo>
                  <a:lnTo>
                    <a:pt x="333" y="47"/>
                  </a:lnTo>
                  <a:lnTo>
                    <a:pt x="313" y="62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74" y="98"/>
                  </a:lnTo>
                  <a:lnTo>
                    <a:pt x="252" y="113"/>
                  </a:lnTo>
                  <a:lnTo>
                    <a:pt x="229" y="128"/>
                  </a:lnTo>
                  <a:lnTo>
                    <a:pt x="204" y="140"/>
                  </a:lnTo>
                  <a:lnTo>
                    <a:pt x="178" y="149"/>
                  </a:lnTo>
                  <a:lnTo>
                    <a:pt x="152" y="157"/>
                  </a:lnTo>
                  <a:lnTo>
                    <a:pt x="123" y="16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81" y="167"/>
                  </a:lnTo>
                  <a:lnTo>
                    <a:pt x="69" y="170"/>
                  </a:lnTo>
                  <a:lnTo>
                    <a:pt x="57" y="173"/>
                  </a:lnTo>
                  <a:lnTo>
                    <a:pt x="48" y="176"/>
                  </a:lnTo>
                  <a:lnTo>
                    <a:pt x="39" y="181"/>
                  </a:lnTo>
                  <a:lnTo>
                    <a:pt x="32" y="187"/>
                  </a:lnTo>
                  <a:lnTo>
                    <a:pt x="18" y="197"/>
                  </a:lnTo>
                  <a:lnTo>
                    <a:pt x="11" y="208"/>
                  </a:lnTo>
                  <a:lnTo>
                    <a:pt x="5" y="215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0" y="235"/>
                  </a:lnTo>
                  <a:lnTo>
                    <a:pt x="42" y="244"/>
                  </a:lnTo>
                  <a:lnTo>
                    <a:pt x="72" y="255"/>
                  </a:lnTo>
                  <a:lnTo>
                    <a:pt x="108" y="267"/>
                  </a:lnTo>
                  <a:lnTo>
                    <a:pt x="150" y="278"/>
                  </a:lnTo>
                  <a:lnTo>
                    <a:pt x="174" y="281"/>
                  </a:lnTo>
                  <a:lnTo>
                    <a:pt x="198" y="285"/>
                  </a:lnTo>
                  <a:lnTo>
                    <a:pt x="222" y="287"/>
                  </a:lnTo>
                  <a:lnTo>
                    <a:pt x="249" y="287"/>
                  </a:lnTo>
                  <a:lnTo>
                    <a:pt x="249" y="287"/>
                  </a:lnTo>
                  <a:lnTo>
                    <a:pt x="298" y="287"/>
                  </a:lnTo>
                  <a:lnTo>
                    <a:pt x="342" y="285"/>
                  </a:lnTo>
                  <a:lnTo>
                    <a:pt x="410" y="281"/>
                  </a:lnTo>
                  <a:lnTo>
                    <a:pt x="454" y="276"/>
                  </a:lnTo>
                  <a:lnTo>
                    <a:pt x="469" y="273"/>
                  </a:lnTo>
                  <a:lnTo>
                    <a:pt x="460" y="323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66" y="263"/>
                  </a:lnTo>
                  <a:lnTo>
                    <a:pt x="663" y="236"/>
                  </a:lnTo>
                  <a:lnTo>
                    <a:pt x="657" y="203"/>
                  </a:lnTo>
                  <a:lnTo>
                    <a:pt x="650" y="166"/>
                  </a:lnTo>
                  <a:lnTo>
                    <a:pt x="645" y="146"/>
                  </a:lnTo>
                  <a:lnTo>
                    <a:pt x="639" y="128"/>
                  </a:lnTo>
                  <a:lnTo>
                    <a:pt x="632" y="109"/>
                  </a:lnTo>
                  <a:lnTo>
                    <a:pt x="624" y="91"/>
                  </a:lnTo>
                  <a:lnTo>
                    <a:pt x="614" y="73"/>
                  </a:lnTo>
                  <a:lnTo>
                    <a:pt x="605" y="58"/>
                  </a:lnTo>
                  <a:lnTo>
                    <a:pt x="605" y="58"/>
                  </a:lnTo>
                  <a:lnTo>
                    <a:pt x="593" y="43"/>
                  </a:lnTo>
                  <a:lnTo>
                    <a:pt x="580" y="32"/>
                  </a:lnTo>
                  <a:lnTo>
                    <a:pt x="565" y="22"/>
                  </a:lnTo>
                  <a:lnTo>
                    <a:pt x="550" y="14"/>
                  </a:lnTo>
                  <a:lnTo>
                    <a:pt x="535" y="9"/>
                  </a:lnTo>
                  <a:lnTo>
                    <a:pt x="518" y="4"/>
                  </a:lnTo>
                  <a:lnTo>
                    <a:pt x="503" y="3"/>
                  </a:lnTo>
                  <a:lnTo>
                    <a:pt x="488" y="0"/>
                  </a:lnTo>
                  <a:lnTo>
                    <a:pt x="460" y="0"/>
                  </a:lnTo>
                  <a:lnTo>
                    <a:pt x="436" y="1"/>
                  </a:lnTo>
                  <a:lnTo>
                    <a:pt x="415" y="4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1143" y="2472"/>
              <a:ext cx="334" cy="161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373" y="23"/>
                </a:cxn>
                <a:cxn ang="0">
                  <a:pos x="333" y="47"/>
                </a:cxn>
                <a:cxn ang="0">
                  <a:pos x="294" y="80"/>
                </a:cxn>
                <a:cxn ang="0">
                  <a:pos x="274" y="98"/>
                </a:cxn>
                <a:cxn ang="0">
                  <a:pos x="229" y="128"/>
                </a:cxn>
                <a:cxn ang="0">
                  <a:pos x="178" y="149"/>
                </a:cxn>
                <a:cxn ang="0">
                  <a:pos x="123" y="163"/>
                </a:cxn>
                <a:cxn ang="0">
                  <a:pos x="95" y="166"/>
                </a:cxn>
                <a:cxn ang="0">
                  <a:pos x="69" y="170"/>
                </a:cxn>
                <a:cxn ang="0">
                  <a:pos x="48" y="176"/>
                </a:cxn>
                <a:cxn ang="0">
                  <a:pos x="32" y="187"/>
                </a:cxn>
                <a:cxn ang="0">
                  <a:pos x="11" y="208"/>
                </a:cxn>
                <a:cxn ang="0">
                  <a:pos x="0" y="224"/>
                </a:cxn>
                <a:cxn ang="0">
                  <a:pos x="20" y="235"/>
                </a:cxn>
                <a:cxn ang="0">
                  <a:pos x="72" y="255"/>
                </a:cxn>
                <a:cxn ang="0">
                  <a:pos x="150" y="278"/>
                </a:cxn>
                <a:cxn ang="0">
                  <a:pos x="198" y="285"/>
                </a:cxn>
                <a:cxn ang="0">
                  <a:pos x="249" y="287"/>
                </a:cxn>
                <a:cxn ang="0">
                  <a:pos x="298" y="287"/>
                </a:cxn>
                <a:cxn ang="0">
                  <a:pos x="410" y="281"/>
                </a:cxn>
                <a:cxn ang="0">
                  <a:pos x="469" y="273"/>
                </a:cxn>
                <a:cxn ang="0">
                  <a:pos x="668" y="287"/>
                </a:cxn>
                <a:cxn ang="0">
                  <a:pos x="666" y="263"/>
                </a:cxn>
                <a:cxn ang="0">
                  <a:pos x="657" y="203"/>
                </a:cxn>
                <a:cxn ang="0">
                  <a:pos x="645" y="146"/>
                </a:cxn>
                <a:cxn ang="0">
                  <a:pos x="632" y="109"/>
                </a:cxn>
                <a:cxn ang="0">
                  <a:pos x="614" y="73"/>
                </a:cxn>
                <a:cxn ang="0">
                  <a:pos x="605" y="58"/>
                </a:cxn>
                <a:cxn ang="0">
                  <a:pos x="580" y="32"/>
                </a:cxn>
                <a:cxn ang="0">
                  <a:pos x="550" y="14"/>
                </a:cxn>
                <a:cxn ang="0">
                  <a:pos x="518" y="4"/>
                </a:cxn>
                <a:cxn ang="0">
                  <a:pos x="488" y="0"/>
                </a:cxn>
                <a:cxn ang="0">
                  <a:pos x="436" y="1"/>
                </a:cxn>
              </a:cxnLst>
              <a:rect l="0" t="0" r="r" b="b"/>
              <a:pathLst>
                <a:path w="668" h="323">
                  <a:moveTo>
                    <a:pt x="415" y="4"/>
                  </a:moveTo>
                  <a:lnTo>
                    <a:pt x="415" y="4"/>
                  </a:lnTo>
                  <a:lnTo>
                    <a:pt x="403" y="9"/>
                  </a:lnTo>
                  <a:lnTo>
                    <a:pt x="373" y="23"/>
                  </a:lnTo>
                  <a:lnTo>
                    <a:pt x="354" y="34"/>
                  </a:lnTo>
                  <a:lnTo>
                    <a:pt x="333" y="47"/>
                  </a:lnTo>
                  <a:lnTo>
                    <a:pt x="313" y="62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74" y="98"/>
                  </a:lnTo>
                  <a:lnTo>
                    <a:pt x="252" y="113"/>
                  </a:lnTo>
                  <a:lnTo>
                    <a:pt x="229" y="128"/>
                  </a:lnTo>
                  <a:lnTo>
                    <a:pt x="204" y="140"/>
                  </a:lnTo>
                  <a:lnTo>
                    <a:pt x="178" y="149"/>
                  </a:lnTo>
                  <a:lnTo>
                    <a:pt x="152" y="157"/>
                  </a:lnTo>
                  <a:lnTo>
                    <a:pt x="123" y="16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81" y="167"/>
                  </a:lnTo>
                  <a:lnTo>
                    <a:pt x="69" y="170"/>
                  </a:lnTo>
                  <a:lnTo>
                    <a:pt x="57" y="173"/>
                  </a:lnTo>
                  <a:lnTo>
                    <a:pt x="48" y="176"/>
                  </a:lnTo>
                  <a:lnTo>
                    <a:pt x="39" y="181"/>
                  </a:lnTo>
                  <a:lnTo>
                    <a:pt x="32" y="187"/>
                  </a:lnTo>
                  <a:lnTo>
                    <a:pt x="18" y="197"/>
                  </a:lnTo>
                  <a:lnTo>
                    <a:pt x="11" y="208"/>
                  </a:lnTo>
                  <a:lnTo>
                    <a:pt x="5" y="215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0" y="235"/>
                  </a:lnTo>
                  <a:lnTo>
                    <a:pt x="42" y="244"/>
                  </a:lnTo>
                  <a:lnTo>
                    <a:pt x="72" y="255"/>
                  </a:lnTo>
                  <a:lnTo>
                    <a:pt x="108" y="267"/>
                  </a:lnTo>
                  <a:lnTo>
                    <a:pt x="150" y="278"/>
                  </a:lnTo>
                  <a:lnTo>
                    <a:pt x="174" y="281"/>
                  </a:lnTo>
                  <a:lnTo>
                    <a:pt x="198" y="285"/>
                  </a:lnTo>
                  <a:lnTo>
                    <a:pt x="222" y="287"/>
                  </a:lnTo>
                  <a:lnTo>
                    <a:pt x="249" y="287"/>
                  </a:lnTo>
                  <a:lnTo>
                    <a:pt x="249" y="287"/>
                  </a:lnTo>
                  <a:lnTo>
                    <a:pt x="298" y="287"/>
                  </a:lnTo>
                  <a:lnTo>
                    <a:pt x="342" y="285"/>
                  </a:lnTo>
                  <a:lnTo>
                    <a:pt x="410" y="281"/>
                  </a:lnTo>
                  <a:lnTo>
                    <a:pt x="454" y="276"/>
                  </a:lnTo>
                  <a:lnTo>
                    <a:pt x="469" y="273"/>
                  </a:lnTo>
                  <a:lnTo>
                    <a:pt x="460" y="323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66" y="263"/>
                  </a:lnTo>
                  <a:lnTo>
                    <a:pt x="663" y="236"/>
                  </a:lnTo>
                  <a:lnTo>
                    <a:pt x="657" y="203"/>
                  </a:lnTo>
                  <a:lnTo>
                    <a:pt x="650" y="166"/>
                  </a:lnTo>
                  <a:lnTo>
                    <a:pt x="645" y="146"/>
                  </a:lnTo>
                  <a:lnTo>
                    <a:pt x="639" y="128"/>
                  </a:lnTo>
                  <a:lnTo>
                    <a:pt x="632" y="109"/>
                  </a:lnTo>
                  <a:lnTo>
                    <a:pt x="624" y="91"/>
                  </a:lnTo>
                  <a:lnTo>
                    <a:pt x="614" y="73"/>
                  </a:lnTo>
                  <a:lnTo>
                    <a:pt x="605" y="58"/>
                  </a:lnTo>
                  <a:lnTo>
                    <a:pt x="605" y="58"/>
                  </a:lnTo>
                  <a:lnTo>
                    <a:pt x="593" y="43"/>
                  </a:lnTo>
                  <a:lnTo>
                    <a:pt x="580" y="32"/>
                  </a:lnTo>
                  <a:lnTo>
                    <a:pt x="565" y="22"/>
                  </a:lnTo>
                  <a:lnTo>
                    <a:pt x="550" y="14"/>
                  </a:lnTo>
                  <a:lnTo>
                    <a:pt x="535" y="9"/>
                  </a:lnTo>
                  <a:lnTo>
                    <a:pt x="518" y="4"/>
                  </a:lnTo>
                  <a:lnTo>
                    <a:pt x="503" y="3"/>
                  </a:lnTo>
                  <a:lnTo>
                    <a:pt x="488" y="0"/>
                  </a:lnTo>
                  <a:lnTo>
                    <a:pt x="460" y="0"/>
                  </a:lnTo>
                  <a:lnTo>
                    <a:pt x="436" y="1"/>
                  </a:lnTo>
                  <a:lnTo>
                    <a:pt x="415" y="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1725" y="2512"/>
              <a:ext cx="180" cy="154"/>
            </a:xfrm>
            <a:custGeom>
              <a:avLst/>
              <a:gdLst/>
              <a:ahLst/>
              <a:cxnLst>
                <a:cxn ang="0">
                  <a:pos x="193" y="9"/>
                </a:cxn>
                <a:cxn ang="0">
                  <a:pos x="193" y="9"/>
                </a:cxn>
                <a:cxn ang="0">
                  <a:pos x="171" y="30"/>
                </a:cxn>
                <a:cxn ang="0">
                  <a:pos x="150" y="51"/>
                </a:cxn>
                <a:cxn ang="0">
                  <a:pos x="130" y="72"/>
                </a:cxn>
                <a:cxn ang="0">
                  <a:pos x="130" y="72"/>
                </a:cxn>
                <a:cxn ang="0">
                  <a:pos x="126" y="77"/>
                </a:cxn>
                <a:cxn ang="0">
                  <a:pos x="120" y="83"/>
                </a:cxn>
                <a:cxn ang="0">
                  <a:pos x="103" y="93"/>
                </a:cxn>
                <a:cxn ang="0">
                  <a:pos x="84" y="104"/>
                </a:cxn>
                <a:cxn ang="0">
                  <a:pos x="63" y="114"/>
                </a:cxn>
                <a:cxn ang="0">
                  <a:pos x="26" y="134"/>
                </a:cxn>
                <a:cxn ang="0">
                  <a:pos x="12" y="141"/>
                </a:cxn>
                <a:cxn ang="0">
                  <a:pos x="8" y="146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2" y="158"/>
                </a:cxn>
                <a:cxn ang="0">
                  <a:pos x="0" y="168"/>
                </a:cxn>
                <a:cxn ang="0">
                  <a:pos x="0" y="175"/>
                </a:cxn>
                <a:cxn ang="0">
                  <a:pos x="0" y="183"/>
                </a:cxn>
                <a:cxn ang="0">
                  <a:pos x="3" y="190"/>
                </a:cxn>
                <a:cxn ang="0">
                  <a:pos x="8" y="198"/>
                </a:cxn>
                <a:cxn ang="0">
                  <a:pos x="12" y="207"/>
                </a:cxn>
                <a:cxn ang="0">
                  <a:pos x="20" y="216"/>
                </a:cxn>
                <a:cxn ang="0">
                  <a:pos x="30" y="225"/>
                </a:cxn>
                <a:cxn ang="0">
                  <a:pos x="42" y="235"/>
                </a:cxn>
                <a:cxn ang="0">
                  <a:pos x="56" y="244"/>
                </a:cxn>
                <a:cxn ang="0">
                  <a:pos x="73" y="255"/>
                </a:cxn>
                <a:cxn ang="0">
                  <a:pos x="93" y="265"/>
                </a:cxn>
                <a:cxn ang="0">
                  <a:pos x="117" y="274"/>
                </a:cxn>
                <a:cxn ang="0">
                  <a:pos x="117" y="274"/>
                </a:cxn>
                <a:cxn ang="0">
                  <a:pos x="142" y="285"/>
                </a:cxn>
                <a:cxn ang="0">
                  <a:pos x="165" y="292"/>
                </a:cxn>
                <a:cxn ang="0">
                  <a:pos x="186" y="298"/>
                </a:cxn>
                <a:cxn ang="0">
                  <a:pos x="205" y="303"/>
                </a:cxn>
                <a:cxn ang="0">
                  <a:pos x="223" y="306"/>
                </a:cxn>
                <a:cxn ang="0">
                  <a:pos x="240" y="307"/>
                </a:cxn>
                <a:cxn ang="0">
                  <a:pos x="255" y="306"/>
                </a:cxn>
                <a:cxn ang="0">
                  <a:pos x="268" y="304"/>
                </a:cxn>
                <a:cxn ang="0">
                  <a:pos x="281" y="300"/>
                </a:cxn>
                <a:cxn ang="0">
                  <a:pos x="292" y="294"/>
                </a:cxn>
                <a:cxn ang="0">
                  <a:pos x="302" y="286"/>
                </a:cxn>
                <a:cxn ang="0">
                  <a:pos x="311" y="277"/>
                </a:cxn>
                <a:cxn ang="0">
                  <a:pos x="319" y="265"/>
                </a:cxn>
                <a:cxn ang="0">
                  <a:pos x="326" y="253"/>
                </a:cxn>
                <a:cxn ang="0">
                  <a:pos x="332" y="238"/>
                </a:cxn>
                <a:cxn ang="0">
                  <a:pos x="338" y="220"/>
                </a:cxn>
                <a:cxn ang="0">
                  <a:pos x="338" y="220"/>
                </a:cxn>
                <a:cxn ang="0">
                  <a:pos x="347" y="187"/>
                </a:cxn>
                <a:cxn ang="0">
                  <a:pos x="353" y="161"/>
                </a:cxn>
                <a:cxn ang="0">
                  <a:pos x="358" y="137"/>
                </a:cxn>
                <a:cxn ang="0">
                  <a:pos x="359" y="117"/>
                </a:cxn>
                <a:cxn ang="0">
                  <a:pos x="361" y="93"/>
                </a:cxn>
                <a:cxn ang="0">
                  <a:pos x="361" y="86"/>
                </a:cxn>
                <a:cxn ang="0">
                  <a:pos x="293" y="0"/>
                </a:cxn>
                <a:cxn ang="0">
                  <a:pos x="193" y="9"/>
                </a:cxn>
              </a:cxnLst>
              <a:rect l="0" t="0" r="r" b="b"/>
              <a:pathLst>
                <a:path w="361" h="307">
                  <a:moveTo>
                    <a:pt x="193" y="9"/>
                  </a:moveTo>
                  <a:lnTo>
                    <a:pt x="193" y="9"/>
                  </a:lnTo>
                  <a:lnTo>
                    <a:pt x="171" y="30"/>
                  </a:lnTo>
                  <a:lnTo>
                    <a:pt x="150" y="51"/>
                  </a:lnTo>
                  <a:lnTo>
                    <a:pt x="130" y="72"/>
                  </a:lnTo>
                  <a:lnTo>
                    <a:pt x="130" y="72"/>
                  </a:lnTo>
                  <a:lnTo>
                    <a:pt x="126" y="77"/>
                  </a:lnTo>
                  <a:lnTo>
                    <a:pt x="120" y="83"/>
                  </a:lnTo>
                  <a:lnTo>
                    <a:pt x="103" y="93"/>
                  </a:lnTo>
                  <a:lnTo>
                    <a:pt x="84" y="104"/>
                  </a:lnTo>
                  <a:lnTo>
                    <a:pt x="63" y="114"/>
                  </a:lnTo>
                  <a:lnTo>
                    <a:pt x="26" y="134"/>
                  </a:lnTo>
                  <a:lnTo>
                    <a:pt x="12" y="141"/>
                  </a:lnTo>
                  <a:lnTo>
                    <a:pt x="8" y="146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2" y="158"/>
                  </a:lnTo>
                  <a:lnTo>
                    <a:pt x="0" y="168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3" y="190"/>
                  </a:lnTo>
                  <a:lnTo>
                    <a:pt x="8" y="198"/>
                  </a:lnTo>
                  <a:lnTo>
                    <a:pt x="12" y="207"/>
                  </a:lnTo>
                  <a:lnTo>
                    <a:pt x="20" y="216"/>
                  </a:lnTo>
                  <a:lnTo>
                    <a:pt x="30" y="225"/>
                  </a:lnTo>
                  <a:lnTo>
                    <a:pt x="42" y="235"/>
                  </a:lnTo>
                  <a:lnTo>
                    <a:pt x="56" y="244"/>
                  </a:lnTo>
                  <a:lnTo>
                    <a:pt x="73" y="255"/>
                  </a:lnTo>
                  <a:lnTo>
                    <a:pt x="93" y="265"/>
                  </a:lnTo>
                  <a:lnTo>
                    <a:pt x="117" y="274"/>
                  </a:lnTo>
                  <a:lnTo>
                    <a:pt x="117" y="274"/>
                  </a:lnTo>
                  <a:lnTo>
                    <a:pt x="142" y="285"/>
                  </a:lnTo>
                  <a:lnTo>
                    <a:pt x="165" y="292"/>
                  </a:lnTo>
                  <a:lnTo>
                    <a:pt x="186" y="298"/>
                  </a:lnTo>
                  <a:lnTo>
                    <a:pt x="205" y="303"/>
                  </a:lnTo>
                  <a:lnTo>
                    <a:pt x="223" y="306"/>
                  </a:lnTo>
                  <a:lnTo>
                    <a:pt x="240" y="307"/>
                  </a:lnTo>
                  <a:lnTo>
                    <a:pt x="255" y="306"/>
                  </a:lnTo>
                  <a:lnTo>
                    <a:pt x="268" y="304"/>
                  </a:lnTo>
                  <a:lnTo>
                    <a:pt x="281" y="300"/>
                  </a:lnTo>
                  <a:lnTo>
                    <a:pt x="292" y="294"/>
                  </a:lnTo>
                  <a:lnTo>
                    <a:pt x="302" y="286"/>
                  </a:lnTo>
                  <a:lnTo>
                    <a:pt x="311" y="277"/>
                  </a:lnTo>
                  <a:lnTo>
                    <a:pt x="319" y="265"/>
                  </a:lnTo>
                  <a:lnTo>
                    <a:pt x="326" y="253"/>
                  </a:lnTo>
                  <a:lnTo>
                    <a:pt x="332" y="238"/>
                  </a:lnTo>
                  <a:lnTo>
                    <a:pt x="338" y="220"/>
                  </a:lnTo>
                  <a:lnTo>
                    <a:pt x="338" y="220"/>
                  </a:lnTo>
                  <a:lnTo>
                    <a:pt x="347" y="187"/>
                  </a:lnTo>
                  <a:lnTo>
                    <a:pt x="353" y="161"/>
                  </a:lnTo>
                  <a:lnTo>
                    <a:pt x="358" y="137"/>
                  </a:lnTo>
                  <a:lnTo>
                    <a:pt x="359" y="117"/>
                  </a:lnTo>
                  <a:lnTo>
                    <a:pt x="361" y="93"/>
                  </a:lnTo>
                  <a:lnTo>
                    <a:pt x="361" y="86"/>
                  </a:lnTo>
                  <a:lnTo>
                    <a:pt x="293" y="0"/>
                  </a:lnTo>
                  <a:lnTo>
                    <a:pt x="193" y="9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1306" y="1759"/>
              <a:ext cx="993" cy="816"/>
            </a:xfrm>
            <a:custGeom>
              <a:avLst/>
              <a:gdLst/>
              <a:ahLst/>
              <a:cxnLst>
                <a:cxn ang="0">
                  <a:pos x="26" y="1348"/>
                </a:cxn>
                <a:cxn ang="0">
                  <a:pos x="29" y="1225"/>
                </a:cxn>
                <a:cxn ang="0">
                  <a:pos x="133" y="1102"/>
                </a:cxn>
                <a:cxn ang="0">
                  <a:pos x="234" y="595"/>
                </a:cxn>
                <a:cxn ang="0">
                  <a:pos x="352" y="456"/>
                </a:cxn>
                <a:cxn ang="0">
                  <a:pos x="415" y="384"/>
                </a:cxn>
                <a:cxn ang="0">
                  <a:pos x="477" y="366"/>
                </a:cxn>
                <a:cxn ang="0">
                  <a:pos x="572" y="310"/>
                </a:cxn>
                <a:cxn ang="0">
                  <a:pos x="635" y="243"/>
                </a:cxn>
                <a:cxn ang="0">
                  <a:pos x="665" y="218"/>
                </a:cxn>
                <a:cxn ang="0">
                  <a:pos x="703" y="81"/>
                </a:cxn>
                <a:cxn ang="0">
                  <a:pos x="955" y="481"/>
                </a:cxn>
                <a:cxn ang="0">
                  <a:pos x="905" y="635"/>
                </a:cxn>
                <a:cxn ang="0">
                  <a:pos x="991" y="1020"/>
                </a:cxn>
                <a:cxn ang="0">
                  <a:pos x="1090" y="1086"/>
                </a:cxn>
                <a:cxn ang="0">
                  <a:pos x="1271" y="1006"/>
                </a:cxn>
                <a:cxn ang="0">
                  <a:pos x="1384" y="923"/>
                </a:cxn>
                <a:cxn ang="0">
                  <a:pos x="1371" y="869"/>
                </a:cxn>
                <a:cxn ang="0">
                  <a:pos x="1289" y="726"/>
                </a:cxn>
                <a:cxn ang="0">
                  <a:pos x="1230" y="595"/>
                </a:cxn>
                <a:cxn ang="0">
                  <a:pos x="1251" y="104"/>
                </a:cxn>
                <a:cxn ang="0">
                  <a:pos x="1221" y="59"/>
                </a:cxn>
                <a:cxn ang="0">
                  <a:pos x="1236" y="6"/>
                </a:cxn>
                <a:cxn ang="0">
                  <a:pos x="1262" y="6"/>
                </a:cxn>
                <a:cxn ang="0">
                  <a:pos x="1307" y="77"/>
                </a:cxn>
                <a:cxn ang="0">
                  <a:pos x="1393" y="107"/>
                </a:cxn>
                <a:cxn ang="0">
                  <a:pos x="1534" y="129"/>
                </a:cxn>
                <a:cxn ang="0">
                  <a:pos x="1625" y="216"/>
                </a:cxn>
                <a:cxn ang="0">
                  <a:pos x="1658" y="306"/>
                </a:cxn>
                <a:cxn ang="0">
                  <a:pos x="1708" y="527"/>
                </a:cxn>
                <a:cxn ang="0">
                  <a:pos x="1645" y="726"/>
                </a:cxn>
                <a:cxn ang="0">
                  <a:pos x="1732" y="987"/>
                </a:cxn>
                <a:cxn ang="0">
                  <a:pos x="1779" y="1306"/>
                </a:cxn>
                <a:cxn ang="0">
                  <a:pos x="1854" y="1405"/>
                </a:cxn>
                <a:cxn ang="0">
                  <a:pos x="1980" y="1482"/>
                </a:cxn>
                <a:cxn ang="0">
                  <a:pos x="1841" y="1499"/>
                </a:cxn>
                <a:cxn ang="0">
                  <a:pos x="1775" y="1451"/>
                </a:cxn>
                <a:cxn ang="0">
                  <a:pos x="1699" y="1418"/>
                </a:cxn>
                <a:cxn ang="0">
                  <a:pos x="1618" y="1400"/>
                </a:cxn>
                <a:cxn ang="0">
                  <a:pos x="1464" y="1493"/>
                </a:cxn>
                <a:cxn ang="0">
                  <a:pos x="1378" y="1493"/>
                </a:cxn>
                <a:cxn ang="0">
                  <a:pos x="1254" y="1565"/>
                </a:cxn>
                <a:cxn ang="0">
                  <a:pos x="1181" y="1622"/>
                </a:cxn>
                <a:cxn ang="0">
                  <a:pos x="1136" y="1569"/>
                </a:cxn>
                <a:cxn ang="0">
                  <a:pos x="1105" y="1536"/>
                </a:cxn>
                <a:cxn ang="0">
                  <a:pos x="1034" y="1446"/>
                </a:cxn>
                <a:cxn ang="0">
                  <a:pos x="825" y="1379"/>
                </a:cxn>
                <a:cxn ang="0">
                  <a:pos x="662" y="1405"/>
                </a:cxn>
                <a:cxn ang="0">
                  <a:pos x="597" y="1396"/>
                </a:cxn>
                <a:cxn ang="0">
                  <a:pos x="621" y="1294"/>
                </a:cxn>
                <a:cxn ang="0">
                  <a:pos x="612" y="1102"/>
                </a:cxn>
                <a:cxn ang="0">
                  <a:pos x="537" y="1048"/>
                </a:cxn>
                <a:cxn ang="0">
                  <a:pos x="376" y="1303"/>
                </a:cxn>
                <a:cxn ang="0">
                  <a:pos x="298" y="1470"/>
                </a:cxn>
                <a:cxn ang="0">
                  <a:pos x="235" y="1539"/>
                </a:cxn>
                <a:cxn ang="0">
                  <a:pos x="162" y="1523"/>
                </a:cxn>
                <a:cxn ang="0">
                  <a:pos x="93" y="1452"/>
                </a:cxn>
              </a:cxnLst>
              <a:rect l="0" t="0" r="r" b="b"/>
              <a:pathLst>
                <a:path w="1987" h="1632">
                  <a:moveTo>
                    <a:pt x="90" y="1430"/>
                  </a:moveTo>
                  <a:lnTo>
                    <a:pt x="90" y="1430"/>
                  </a:lnTo>
                  <a:lnTo>
                    <a:pt x="78" y="1418"/>
                  </a:lnTo>
                  <a:lnTo>
                    <a:pt x="64" y="1405"/>
                  </a:lnTo>
                  <a:lnTo>
                    <a:pt x="48" y="1387"/>
                  </a:lnTo>
                  <a:lnTo>
                    <a:pt x="33" y="1361"/>
                  </a:lnTo>
                  <a:lnTo>
                    <a:pt x="26" y="1348"/>
                  </a:lnTo>
                  <a:lnTo>
                    <a:pt x="18" y="1333"/>
                  </a:lnTo>
                  <a:lnTo>
                    <a:pt x="12" y="1316"/>
                  </a:lnTo>
                  <a:lnTo>
                    <a:pt x="6" y="1298"/>
                  </a:lnTo>
                  <a:lnTo>
                    <a:pt x="3" y="1279"/>
                  </a:lnTo>
                  <a:lnTo>
                    <a:pt x="0" y="1258"/>
                  </a:lnTo>
                  <a:lnTo>
                    <a:pt x="0" y="1258"/>
                  </a:lnTo>
                  <a:lnTo>
                    <a:pt x="29" y="1225"/>
                  </a:lnTo>
                  <a:lnTo>
                    <a:pt x="58" y="1194"/>
                  </a:lnTo>
                  <a:lnTo>
                    <a:pt x="94" y="1159"/>
                  </a:lnTo>
                  <a:lnTo>
                    <a:pt x="94" y="1159"/>
                  </a:lnTo>
                  <a:lnTo>
                    <a:pt x="103" y="1149"/>
                  </a:lnTo>
                  <a:lnTo>
                    <a:pt x="114" y="1135"/>
                  </a:lnTo>
                  <a:lnTo>
                    <a:pt x="123" y="1120"/>
                  </a:lnTo>
                  <a:lnTo>
                    <a:pt x="133" y="1102"/>
                  </a:lnTo>
                  <a:lnTo>
                    <a:pt x="151" y="1062"/>
                  </a:lnTo>
                  <a:lnTo>
                    <a:pt x="171" y="1018"/>
                  </a:lnTo>
                  <a:lnTo>
                    <a:pt x="204" y="938"/>
                  </a:lnTo>
                  <a:lnTo>
                    <a:pt x="219" y="908"/>
                  </a:lnTo>
                  <a:lnTo>
                    <a:pt x="225" y="896"/>
                  </a:lnTo>
                  <a:lnTo>
                    <a:pt x="229" y="888"/>
                  </a:lnTo>
                  <a:lnTo>
                    <a:pt x="234" y="595"/>
                  </a:lnTo>
                  <a:lnTo>
                    <a:pt x="234" y="595"/>
                  </a:lnTo>
                  <a:lnTo>
                    <a:pt x="240" y="587"/>
                  </a:lnTo>
                  <a:lnTo>
                    <a:pt x="257" y="562"/>
                  </a:lnTo>
                  <a:lnTo>
                    <a:pt x="272" y="541"/>
                  </a:lnTo>
                  <a:lnTo>
                    <a:pt x="293" y="517"/>
                  </a:lnTo>
                  <a:lnTo>
                    <a:pt x="319" y="488"/>
                  </a:lnTo>
                  <a:lnTo>
                    <a:pt x="352" y="456"/>
                  </a:lnTo>
                  <a:lnTo>
                    <a:pt x="352" y="456"/>
                  </a:lnTo>
                  <a:lnTo>
                    <a:pt x="358" y="445"/>
                  </a:lnTo>
                  <a:lnTo>
                    <a:pt x="367" y="433"/>
                  </a:lnTo>
                  <a:lnTo>
                    <a:pt x="376" y="420"/>
                  </a:lnTo>
                  <a:lnTo>
                    <a:pt x="388" y="405"/>
                  </a:lnTo>
                  <a:lnTo>
                    <a:pt x="401" y="393"/>
                  </a:lnTo>
                  <a:lnTo>
                    <a:pt x="415" y="384"/>
                  </a:lnTo>
                  <a:lnTo>
                    <a:pt x="421" y="381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42" y="376"/>
                  </a:lnTo>
                  <a:lnTo>
                    <a:pt x="454" y="373"/>
                  </a:lnTo>
                  <a:lnTo>
                    <a:pt x="466" y="370"/>
                  </a:lnTo>
                  <a:lnTo>
                    <a:pt x="477" y="366"/>
                  </a:lnTo>
                  <a:lnTo>
                    <a:pt x="501" y="352"/>
                  </a:lnTo>
                  <a:lnTo>
                    <a:pt x="527" y="334"/>
                  </a:lnTo>
                  <a:lnTo>
                    <a:pt x="527" y="334"/>
                  </a:lnTo>
                  <a:lnTo>
                    <a:pt x="540" y="325"/>
                  </a:lnTo>
                  <a:lnTo>
                    <a:pt x="552" y="318"/>
                  </a:lnTo>
                  <a:lnTo>
                    <a:pt x="563" y="313"/>
                  </a:lnTo>
                  <a:lnTo>
                    <a:pt x="572" y="310"/>
                  </a:lnTo>
                  <a:lnTo>
                    <a:pt x="585" y="307"/>
                  </a:lnTo>
                  <a:lnTo>
                    <a:pt x="590" y="307"/>
                  </a:lnTo>
                  <a:lnTo>
                    <a:pt x="590" y="307"/>
                  </a:lnTo>
                  <a:lnTo>
                    <a:pt x="597" y="295"/>
                  </a:lnTo>
                  <a:lnTo>
                    <a:pt x="614" y="268"/>
                  </a:lnTo>
                  <a:lnTo>
                    <a:pt x="624" y="255"/>
                  </a:lnTo>
                  <a:lnTo>
                    <a:pt x="635" y="243"/>
                  </a:lnTo>
                  <a:lnTo>
                    <a:pt x="644" y="234"/>
                  </a:lnTo>
                  <a:lnTo>
                    <a:pt x="650" y="231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7" y="228"/>
                  </a:lnTo>
                  <a:lnTo>
                    <a:pt x="662" y="224"/>
                  </a:lnTo>
                  <a:lnTo>
                    <a:pt x="665" y="218"/>
                  </a:lnTo>
                  <a:lnTo>
                    <a:pt x="668" y="209"/>
                  </a:lnTo>
                  <a:lnTo>
                    <a:pt x="672" y="185"/>
                  </a:lnTo>
                  <a:lnTo>
                    <a:pt x="678" y="158"/>
                  </a:lnTo>
                  <a:lnTo>
                    <a:pt x="684" y="129"/>
                  </a:lnTo>
                  <a:lnTo>
                    <a:pt x="693" y="102"/>
                  </a:lnTo>
                  <a:lnTo>
                    <a:pt x="697" y="92"/>
                  </a:lnTo>
                  <a:lnTo>
                    <a:pt x="703" y="81"/>
                  </a:lnTo>
                  <a:lnTo>
                    <a:pt x="709" y="74"/>
                  </a:lnTo>
                  <a:lnTo>
                    <a:pt x="717" y="68"/>
                  </a:lnTo>
                  <a:lnTo>
                    <a:pt x="838" y="77"/>
                  </a:lnTo>
                  <a:lnTo>
                    <a:pt x="973" y="393"/>
                  </a:lnTo>
                  <a:lnTo>
                    <a:pt x="973" y="393"/>
                  </a:lnTo>
                  <a:lnTo>
                    <a:pt x="968" y="418"/>
                  </a:lnTo>
                  <a:lnTo>
                    <a:pt x="955" y="481"/>
                  </a:lnTo>
                  <a:lnTo>
                    <a:pt x="946" y="517"/>
                  </a:lnTo>
                  <a:lnTo>
                    <a:pt x="935" y="553"/>
                  </a:lnTo>
                  <a:lnTo>
                    <a:pt x="925" y="584"/>
                  </a:lnTo>
                  <a:lnTo>
                    <a:pt x="914" y="608"/>
                  </a:lnTo>
                  <a:lnTo>
                    <a:pt x="914" y="608"/>
                  </a:lnTo>
                  <a:lnTo>
                    <a:pt x="910" y="620"/>
                  </a:lnTo>
                  <a:lnTo>
                    <a:pt x="905" y="635"/>
                  </a:lnTo>
                  <a:lnTo>
                    <a:pt x="897" y="671"/>
                  </a:lnTo>
                  <a:lnTo>
                    <a:pt x="889" y="713"/>
                  </a:lnTo>
                  <a:lnTo>
                    <a:pt x="882" y="755"/>
                  </a:lnTo>
                  <a:lnTo>
                    <a:pt x="873" y="830"/>
                  </a:lnTo>
                  <a:lnTo>
                    <a:pt x="870" y="861"/>
                  </a:lnTo>
                  <a:lnTo>
                    <a:pt x="991" y="1020"/>
                  </a:lnTo>
                  <a:lnTo>
                    <a:pt x="991" y="1020"/>
                  </a:lnTo>
                  <a:lnTo>
                    <a:pt x="997" y="1024"/>
                  </a:lnTo>
                  <a:lnTo>
                    <a:pt x="1009" y="1036"/>
                  </a:lnTo>
                  <a:lnTo>
                    <a:pt x="1030" y="1053"/>
                  </a:lnTo>
                  <a:lnTo>
                    <a:pt x="1043" y="1062"/>
                  </a:lnTo>
                  <a:lnTo>
                    <a:pt x="1057" y="1071"/>
                  </a:lnTo>
                  <a:lnTo>
                    <a:pt x="1073" y="1078"/>
                  </a:lnTo>
                  <a:lnTo>
                    <a:pt x="1090" y="1086"/>
                  </a:lnTo>
                  <a:lnTo>
                    <a:pt x="1108" y="1093"/>
                  </a:lnTo>
                  <a:lnTo>
                    <a:pt x="1127" y="1098"/>
                  </a:lnTo>
                  <a:lnTo>
                    <a:pt x="1146" y="1099"/>
                  </a:lnTo>
                  <a:lnTo>
                    <a:pt x="1166" y="1099"/>
                  </a:lnTo>
                  <a:lnTo>
                    <a:pt x="1187" y="1098"/>
                  </a:lnTo>
                  <a:lnTo>
                    <a:pt x="1208" y="1092"/>
                  </a:lnTo>
                  <a:lnTo>
                    <a:pt x="1271" y="1006"/>
                  </a:lnTo>
                  <a:lnTo>
                    <a:pt x="1271" y="1006"/>
                  </a:lnTo>
                  <a:lnTo>
                    <a:pt x="1322" y="972"/>
                  </a:lnTo>
                  <a:lnTo>
                    <a:pt x="1359" y="947"/>
                  </a:lnTo>
                  <a:lnTo>
                    <a:pt x="1372" y="936"/>
                  </a:lnTo>
                  <a:lnTo>
                    <a:pt x="1378" y="929"/>
                  </a:lnTo>
                  <a:lnTo>
                    <a:pt x="1378" y="929"/>
                  </a:lnTo>
                  <a:lnTo>
                    <a:pt x="1384" y="923"/>
                  </a:lnTo>
                  <a:lnTo>
                    <a:pt x="1389" y="914"/>
                  </a:lnTo>
                  <a:lnTo>
                    <a:pt x="1390" y="908"/>
                  </a:lnTo>
                  <a:lnTo>
                    <a:pt x="1390" y="902"/>
                  </a:lnTo>
                  <a:lnTo>
                    <a:pt x="1389" y="894"/>
                  </a:lnTo>
                  <a:lnTo>
                    <a:pt x="1386" y="887"/>
                  </a:lnTo>
                  <a:lnTo>
                    <a:pt x="1380" y="878"/>
                  </a:lnTo>
                  <a:lnTo>
                    <a:pt x="1371" y="869"/>
                  </a:lnTo>
                  <a:lnTo>
                    <a:pt x="1359" y="858"/>
                  </a:lnTo>
                  <a:lnTo>
                    <a:pt x="1342" y="848"/>
                  </a:lnTo>
                  <a:lnTo>
                    <a:pt x="1322" y="836"/>
                  </a:lnTo>
                  <a:lnTo>
                    <a:pt x="1296" y="822"/>
                  </a:lnTo>
                  <a:lnTo>
                    <a:pt x="1266" y="809"/>
                  </a:lnTo>
                  <a:lnTo>
                    <a:pt x="1230" y="794"/>
                  </a:lnTo>
                  <a:lnTo>
                    <a:pt x="1289" y="726"/>
                  </a:lnTo>
                  <a:lnTo>
                    <a:pt x="1289" y="726"/>
                  </a:lnTo>
                  <a:lnTo>
                    <a:pt x="1280" y="710"/>
                  </a:lnTo>
                  <a:lnTo>
                    <a:pt x="1260" y="671"/>
                  </a:lnTo>
                  <a:lnTo>
                    <a:pt x="1248" y="649"/>
                  </a:lnTo>
                  <a:lnTo>
                    <a:pt x="1239" y="625"/>
                  </a:lnTo>
                  <a:lnTo>
                    <a:pt x="1233" y="604"/>
                  </a:lnTo>
                  <a:lnTo>
                    <a:pt x="1230" y="595"/>
                  </a:lnTo>
                  <a:lnTo>
                    <a:pt x="1230" y="586"/>
                  </a:lnTo>
                  <a:lnTo>
                    <a:pt x="1230" y="153"/>
                  </a:lnTo>
                  <a:lnTo>
                    <a:pt x="1230" y="153"/>
                  </a:lnTo>
                  <a:lnTo>
                    <a:pt x="1238" y="141"/>
                  </a:lnTo>
                  <a:lnTo>
                    <a:pt x="1244" y="128"/>
                  </a:lnTo>
                  <a:lnTo>
                    <a:pt x="1250" y="111"/>
                  </a:lnTo>
                  <a:lnTo>
                    <a:pt x="1251" y="104"/>
                  </a:lnTo>
                  <a:lnTo>
                    <a:pt x="1251" y="95"/>
                  </a:lnTo>
                  <a:lnTo>
                    <a:pt x="1251" y="87"/>
                  </a:lnTo>
                  <a:lnTo>
                    <a:pt x="1250" y="80"/>
                  </a:lnTo>
                  <a:lnTo>
                    <a:pt x="1245" y="72"/>
                  </a:lnTo>
                  <a:lnTo>
                    <a:pt x="1239" y="66"/>
                  </a:lnTo>
                  <a:lnTo>
                    <a:pt x="1232" y="62"/>
                  </a:lnTo>
                  <a:lnTo>
                    <a:pt x="1221" y="59"/>
                  </a:lnTo>
                  <a:lnTo>
                    <a:pt x="1221" y="59"/>
                  </a:lnTo>
                  <a:lnTo>
                    <a:pt x="1221" y="50"/>
                  </a:lnTo>
                  <a:lnTo>
                    <a:pt x="1223" y="41"/>
                  </a:lnTo>
                  <a:lnTo>
                    <a:pt x="1224" y="30"/>
                  </a:lnTo>
                  <a:lnTo>
                    <a:pt x="1227" y="18"/>
                  </a:lnTo>
                  <a:lnTo>
                    <a:pt x="1233" y="9"/>
                  </a:lnTo>
                  <a:lnTo>
                    <a:pt x="1236" y="6"/>
                  </a:lnTo>
                  <a:lnTo>
                    <a:pt x="1239" y="3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3" y="0"/>
                  </a:lnTo>
                  <a:lnTo>
                    <a:pt x="1257" y="3"/>
                  </a:lnTo>
                  <a:lnTo>
                    <a:pt x="1262" y="6"/>
                  </a:lnTo>
                  <a:lnTo>
                    <a:pt x="1265" y="11"/>
                  </a:lnTo>
                  <a:lnTo>
                    <a:pt x="1272" y="23"/>
                  </a:lnTo>
                  <a:lnTo>
                    <a:pt x="1280" y="36"/>
                  </a:lnTo>
                  <a:lnTo>
                    <a:pt x="1287" y="51"/>
                  </a:lnTo>
                  <a:lnTo>
                    <a:pt x="1296" y="65"/>
                  </a:lnTo>
                  <a:lnTo>
                    <a:pt x="1301" y="71"/>
                  </a:lnTo>
                  <a:lnTo>
                    <a:pt x="1307" y="77"/>
                  </a:lnTo>
                  <a:lnTo>
                    <a:pt x="1313" y="83"/>
                  </a:lnTo>
                  <a:lnTo>
                    <a:pt x="1320" y="86"/>
                  </a:lnTo>
                  <a:lnTo>
                    <a:pt x="1320" y="86"/>
                  </a:lnTo>
                  <a:lnTo>
                    <a:pt x="1336" y="92"/>
                  </a:lnTo>
                  <a:lnTo>
                    <a:pt x="1354" y="98"/>
                  </a:lnTo>
                  <a:lnTo>
                    <a:pt x="1374" y="102"/>
                  </a:lnTo>
                  <a:lnTo>
                    <a:pt x="1393" y="107"/>
                  </a:lnTo>
                  <a:lnTo>
                    <a:pt x="1431" y="111"/>
                  </a:lnTo>
                  <a:lnTo>
                    <a:pt x="1461" y="113"/>
                  </a:lnTo>
                  <a:lnTo>
                    <a:pt x="1461" y="113"/>
                  </a:lnTo>
                  <a:lnTo>
                    <a:pt x="1473" y="114"/>
                  </a:lnTo>
                  <a:lnTo>
                    <a:pt x="1488" y="116"/>
                  </a:lnTo>
                  <a:lnTo>
                    <a:pt x="1519" y="123"/>
                  </a:lnTo>
                  <a:lnTo>
                    <a:pt x="1534" y="129"/>
                  </a:lnTo>
                  <a:lnTo>
                    <a:pt x="1546" y="134"/>
                  </a:lnTo>
                  <a:lnTo>
                    <a:pt x="1556" y="140"/>
                  </a:lnTo>
                  <a:lnTo>
                    <a:pt x="1564" y="144"/>
                  </a:lnTo>
                  <a:lnTo>
                    <a:pt x="1564" y="144"/>
                  </a:lnTo>
                  <a:lnTo>
                    <a:pt x="1583" y="165"/>
                  </a:lnTo>
                  <a:lnTo>
                    <a:pt x="1612" y="198"/>
                  </a:lnTo>
                  <a:lnTo>
                    <a:pt x="1625" y="216"/>
                  </a:lnTo>
                  <a:lnTo>
                    <a:pt x="1637" y="234"/>
                  </a:lnTo>
                  <a:lnTo>
                    <a:pt x="1646" y="249"/>
                  </a:lnTo>
                  <a:lnTo>
                    <a:pt x="1649" y="256"/>
                  </a:lnTo>
                  <a:lnTo>
                    <a:pt x="1649" y="262"/>
                  </a:lnTo>
                  <a:lnTo>
                    <a:pt x="1649" y="262"/>
                  </a:lnTo>
                  <a:lnTo>
                    <a:pt x="1652" y="279"/>
                  </a:lnTo>
                  <a:lnTo>
                    <a:pt x="1658" y="306"/>
                  </a:lnTo>
                  <a:lnTo>
                    <a:pt x="1679" y="384"/>
                  </a:lnTo>
                  <a:lnTo>
                    <a:pt x="1690" y="426"/>
                  </a:lnTo>
                  <a:lnTo>
                    <a:pt x="1699" y="466"/>
                  </a:lnTo>
                  <a:lnTo>
                    <a:pt x="1706" y="500"/>
                  </a:lnTo>
                  <a:lnTo>
                    <a:pt x="1708" y="515"/>
                  </a:lnTo>
                  <a:lnTo>
                    <a:pt x="1708" y="527"/>
                  </a:lnTo>
                  <a:lnTo>
                    <a:pt x="1708" y="527"/>
                  </a:lnTo>
                  <a:lnTo>
                    <a:pt x="1708" y="539"/>
                  </a:lnTo>
                  <a:lnTo>
                    <a:pt x="1705" y="553"/>
                  </a:lnTo>
                  <a:lnTo>
                    <a:pt x="1699" y="584"/>
                  </a:lnTo>
                  <a:lnTo>
                    <a:pt x="1688" y="616"/>
                  </a:lnTo>
                  <a:lnTo>
                    <a:pt x="1676" y="649"/>
                  </a:lnTo>
                  <a:lnTo>
                    <a:pt x="1655" y="704"/>
                  </a:lnTo>
                  <a:lnTo>
                    <a:pt x="1645" y="726"/>
                  </a:lnTo>
                  <a:lnTo>
                    <a:pt x="1645" y="726"/>
                  </a:lnTo>
                  <a:lnTo>
                    <a:pt x="1657" y="758"/>
                  </a:lnTo>
                  <a:lnTo>
                    <a:pt x="1685" y="833"/>
                  </a:lnTo>
                  <a:lnTo>
                    <a:pt x="1700" y="878"/>
                  </a:lnTo>
                  <a:lnTo>
                    <a:pt x="1715" y="924"/>
                  </a:lnTo>
                  <a:lnTo>
                    <a:pt x="1727" y="967"/>
                  </a:lnTo>
                  <a:lnTo>
                    <a:pt x="1732" y="987"/>
                  </a:lnTo>
                  <a:lnTo>
                    <a:pt x="1735" y="1006"/>
                  </a:lnTo>
                  <a:lnTo>
                    <a:pt x="1735" y="1006"/>
                  </a:lnTo>
                  <a:lnTo>
                    <a:pt x="1757" y="1156"/>
                  </a:lnTo>
                  <a:lnTo>
                    <a:pt x="1770" y="1267"/>
                  </a:lnTo>
                  <a:lnTo>
                    <a:pt x="1770" y="1267"/>
                  </a:lnTo>
                  <a:lnTo>
                    <a:pt x="1773" y="1283"/>
                  </a:lnTo>
                  <a:lnTo>
                    <a:pt x="1779" y="1306"/>
                  </a:lnTo>
                  <a:lnTo>
                    <a:pt x="1785" y="1318"/>
                  </a:lnTo>
                  <a:lnTo>
                    <a:pt x="1791" y="1331"/>
                  </a:lnTo>
                  <a:lnTo>
                    <a:pt x="1800" y="1345"/>
                  </a:lnTo>
                  <a:lnTo>
                    <a:pt x="1809" y="1360"/>
                  </a:lnTo>
                  <a:lnTo>
                    <a:pt x="1823" y="1375"/>
                  </a:lnTo>
                  <a:lnTo>
                    <a:pt x="1836" y="1390"/>
                  </a:lnTo>
                  <a:lnTo>
                    <a:pt x="1854" y="1405"/>
                  </a:lnTo>
                  <a:lnTo>
                    <a:pt x="1874" y="1421"/>
                  </a:lnTo>
                  <a:lnTo>
                    <a:pt x="1898" y="1436"/>
                  </a:lnTo>
                  <a:lnTo>
                    <a:pt x="1925" y="1451"/>
                  </a:lnTo>
                  <a:lnTo>
                    <a:pt x="1953" y="1464"/>
                  </a:lnTo>
                  <a:lnTo>
                    <a:pt x="1987" y="1479"/>
                  </a:lnTo>
                  <a:lnTo>
                    <a:pt x="1987" y="1479"/>
                  </a:lnTo>
                  <a:lnTo>
                    <a:pt x="1980" y="1482"/>
                  </a:lnTo>
                  <a:lnTo>
                    <a:pt x="1961" y="1490"/>
                  </a:lnTo>
                  <a:lnTo>
                    <a:pt x="1932" y="1497"/>
                  </a:lnTo>
                  <a:lnTo>
                    <a:pt x="1914" y="1500"/>
                  </a:lnTo>
                  <a:lnTo>
                    <a:pt x="1896" y="1503"/>
                  </a:lnTo>
                  <a:lnTo>
                    <a:pt x="1878" y="1503"/>
                  </a:lnTo>
                  <a:lnTo>
                    <a:pt x="1859" y="1502"/>
                  </a:lnTo>
                  <a:lnTo>
                    <a:pt x="1841" y="1499"/>
                  </a:lnTo>
                  <a:lnTo>
                    <a:pt x="1821" y="1493"/>
                  </a:lnTo>
                  <a:lnTo>
                    <a:pt x="1814" y="1488"/>
                  </a:lnTo>
                  <a:lnTo>
                    <a:pt x="1805" y="1482"/>
                  </a:lnTo>
                  <a:lnTo>
                    <a:pt x="1796" y="1476"/>
                  </a:lnTo>
                  <a:lnTo>
                    <a:pt x="1788" y="1469"/>
                  </a:lnTo>
                  <a:lnTo>
                    <a:pt x="1781" y="1461"/>
                  </a:lnTo>
                  <a:lnTo>
                    <a:pt x="1775" y="1451"/>
                  </a:lnTo>
                  <a:lnTo>
                    <a:pt x="1767" y="1440"/>
                  </a:lnTo>
                  <a:lnTo>
                    <a:pt x="1761" y="1430"/>
                  </a:lnTo>
                  <a:lnTo>
                    <a:pt x="1761" y="1430"/>
                  </a:lnTo>
                  <a:lnTo>
                    <a:pt x="1753" y="1429"/>
                  </a:lnTo>
                  <a:lnTo>
                    <a:pt x="1729" y="1426"/>
                  </a:lnTo>
                  <a:lnTo>
                    <a:pt x="1714" y="1423"/>
                  </a:lnTo>
                  <a:lnTo>
                    <a:pt x="1699" y="1418"/>
                  </a:lnTo>
                  <a:lnTo>
                    <a:pt x="1685" y="1414"/>
                  </a:lnTo>
                  <a:lnTo>
                    <a:pt x="1672" y="1408"/>
                  </a:lnTo>
                  <a:lnTo>
                    <a:pt x="1667" y="1343"/>
                  </a:lnTo>
                  <a:lnTo>
                    <a:pt x="1667" y="1343"/>
                  </a:lnTo>
                  <a:lnTo>
                    <a:pt x="1661" y="1352"/>
                  </a:lnTo>
                  <a:lnTo>
                    <a:pt x="1645" y="1372"/>
                  </a:lnTo>
                  <a:lnTo>
                    <a:pt x="1618" y="1400"/>
                  </a:lnTo>
                  <a:lnTo>
                    <a:pt x="1601" y="1417"/>
                  </a:lnTo>
                  <a:lnTo>
                    <a:pt x="1582" y="1432"/>
                  </a:lnTo>
                  <a:lnTo>
                    <a:pt x="1562" y="1446"/>
                  </a:lnTo>
                  <a:lnTo>
                    <a:pt x="1540" y="1461"/>
                  </a:lnTo>
                  <a:lnTo>
                    <a:pt x="1516" y="1473"/>
                  </a:lnTo>
                  <a:lnTo>
                    <a:pt x="1491" y="1484"/>
                  </a:lnTo>
                  <a:lnTo>
                    <a:pt x="1464" y="1493"/>
                  </a:lnTo>
                  <a:lnTo>
                    <a:pt x="1450" y="1494"/>
                  </a:lnTo>
                  <a:lnTo>
                    <a:pt x="1437" y="1496"/>
                  </a:lnTo>
                  <a:lnTo>
                    <a:pt x="1422" y="1497"/>
                  </a:lnTo>
                  <a:lnTo>
                    <a:pt x="1408" y="1497"/>
                  </a:lnTo>
                  <a:lnTo>
                    <a:pt x="1393" y="1496"/>
                  </a:lnTo>
                  <a:lnTo>
                    <a:pt x="1378" y="1493"/>
                  </a:lnTo>
                  <a:lnTo>
                    <a:pt x="1378" y="1493"/>
                  </a:lnTo>
                  <a:lnTo>
                    <a:pt x="1363" y="1506"/>
                  </a:lnTo>
                  <a:lnTo>
                    <a:pt x="1345" y="1520"/>
                  </a:lnTo>
                  <a:lnTo>
                    <a:pt x="1323" y="1535"/>
                  </a:lnTo>
                  <a:lnTo>
                    <a:pt x="1296" y="1548"/>
                  </a:lnTo>
                  <a:lnTo>
                    <a:pt x="1283" y="1556"/>
                  </a:lnTo>
                  <a:lnTo>
                    <a:pt x="1269" y="1560"/>
                  </a:lnTo>
                  <a:lnTo>
                    <a:pt x="1254" y="1565"/>
                  </a:lnTo>
                  <a:lnTo>
                    <a:pt x="1241" y="1568"/>
                  </a:lnTo>
                  <a:lnTo>
                    <a:pt x="1226" y="1569"/>
                  </a:lnTo>
                  <a:lnTo>
                    <a:pt x="1212" y="1569"/>
                  </a:lnTo>
                  <a:lnTo>
                    <a:pt x="1203" y="1632"/>
                  </a:lnTo>
                  <a:lnTo>
                    <a:pt x="1203" y="1632"/>
                  </a:lnTo>
                  <a:lnTo>
                    <a:pt x="1191" y="1628"/>
                  </a:lnTo>
                  <a:lnTo>
                    <a:pt x="1181" y="1622"/>
                  </a:lnTo>
                  <a:lnTo>
                    <a:pt x="1167" y="1614"/>
                  </a:lnTo>
                  <a:lnTo>
                    <a:pt x="1155" y="1605"/>
                  </a:lnTo>
                  <a:lnTo>
                    <a:pt x="1145" y="1595"/>
                  </a:lnTo>
                  <a:lnTo>
                    <a:pt x="1140" y="1589"/>
                  </a:lnTo>
                  <a:lnTo>
                    <a:pt x="1137" y="1583"/>
                  </a:lnTo>
                  <a:lnTo>
                    <a:pt x="1136" y="1575"/>
                  </a:lnTo>
                  <a:lnTo>
                    <a:pt x="1136" y="1569"/>
                  </a:lnTo>
                  <a:lnTo>
                    <a:pt x="1136" y="1569"/>
                  </a:lnTo>
                  <a:lnTo>
                    <a:pt x="1134" y="1563"/>
                  </a:lnTo>
                  <a:lnTo>
                    <a:pt x="1133" y="1556"/>
                  </a:lnTo>
                  <a:lnTo>
                    <a:pt x="1127" y="1551"/>
                  </a:lnTo>
                  <a:lnTo>
                    <a:pt x="1121" y="1545"/>
                  </a:lnTo>
                  <a:lnTo>
                    <a:pt x="1113" y="1541"/>
                  </a:lnTo>
                  <a:lnTo>
                    <a:pt x="1105" y="1536"/>
                  </a:lnTo>
                  <a:lnTo>
                    <a:pt x="1085" y="1529"/>
                  </a:lnTo>
                  <a:lnTo>
                    <a:pt x="1066" y="1523"/>
                  </a:lnTo>
                  <a:lnTo>
                    <a:pt x="1049" y="1518"/>
                  </a:lnTo>
                  <a:lnTo>
                    <a:pt x="1031" y="1515"/>
                  </a:lnTo>
                  <a:lnTo>
                    <a:pt x="1069" y="1461"/>
                  </a:lnTo>
                  <a:lnTo>
                    <a:pt x="1069" y="1461"/>
                  </a:lnTo>
                  <a:lnTo>
                    <a:pt x="1034" y="1446"/>
                  </a:lnTo>
                  <a:lnTo>
                    <a:pt x="998" y="1432"/>
                  </a:lnTo>
                  <a:lnTo>
                    <a:pt x="956" y="1415"/>
                  </a:lnTo>
                  <a:lnTo>
                    <a:pt x="913" y="1400"/>
                  </a:lnTo>
                  <a:lnTo>
                    <a:pt x="873" y="1387"/>
                  </a:lnTo>
                  <a:lnTo>
                    <a:pt x="855" y="1382"/>
                  </a:lnTo>
                  <a:lnTo>
                    <a:pt x="838" y="1379"/>
                  </a:lnTo>
                  <a:lnTo>
                    <a:pt x="825" y="1379"/>
                  </a:lnTo>
                  <a:lnTo>
                    <a:pt x="816" y="1379"/>
                  </a:lnTo>
                  <a:lnTo>
                    <a:pt x="816" y="1379"/>
                  </a:lnTo>
                  <a:lnTo>
                    <a:pt x="795" y="1385"/>
                  </a:lnTo>
                  <a:lnTo>
                    <a:pt x="766" y="1391"/>
                  </a:lnTo>
                  <a:lnTo>
                    <a:pt x="732" y="1397"/>
                  </a:lnTo>
                  <a:lnTo>
                    <a:pt x="696" y="1402"/>
                  </a:lnTo>
                  <a:lnTo>
                    <a:pt x="662" y="1405"/>
                  </a:lnTo>
                  <a:lnTo>
                    <a:pt x="632" y="1406"/>
                  </a:lnTo>
                  <a:lnTo>
                    <a:pt x="609" y="1406"/>
                  </a:lnTo>
                  <a:lnTo>
                    <a:pt x="603" y="1405"/>
                  </a:lnTo>
                  <a:lnTo>
                    <a:pt x="599" y="1403"/>
                  </a:lnTo>
                  <a:lnTo>
                    <a:pt x="599" y="1403"/>
                  </a:lnTo>
                  <a:lnTo>
                    <a:pt x="599" y="1400"/>
                  </a:lnTo>
                  <a:lnTo>
                    <a:pt x="597" y="1396"/>
                  </a:lnTo>
                  <a:lnTo>
                    <a:pt x="599" y="1387"/>
                  </a:lnTo>
                  <a:lnTo>
                    <a:pt x="608" y="1364"/>
                  </a:lnTo>
                  <a:lnTo>
                    <a:pt x="612" y="1349"/>
                  </a:lnTo>
                  <a:lnTo>
                    <a:pt x="617" y="1333"/>
                  </a:lnTo>
                  <a:lnTo>
                    <a:pt x="621" y="1313"/>
                  </a:lnTo>
                  <a:lnTo>
                    <a:pt x="621" y="1294"/>
                  </a:lnTo>
                  <a:lnTo>
                    <a:pt x="621" y="1294"/>
                  </a:lnTo>
                  <a:lnTo>
                    <a:pt x="623" y="1241"/>
                  </a:lnTo>
                  <a:lnTo>
                    <a:pt x="624" y="1177"/>
                  </a:lnTo>
                  <a:lnTo>
                    <a:pt x="623" y="1147"/>
                  </a:lnTo>
                  <a:lnTo>
                    <a:pt x="620" y="1123"/>
                  </a:lnTo>
                  <a:lnTo>
                    <a:pt x="618" y="1114"/>
                  </a:lnTo>
                  <a:lnTo>
                    <a:pt x="615" y="1107"/>
                  </a:lnTo>
                  <a:lnTo>
                    <a:pt x="612" y="1102"/>
                  </a:lnTo>
                  <a:lnTo>
                    <a:pt x="608" y="1101"/>
                  </a:lnTo>
                  <a:lnTo>
                    <a:pt x="608" y="1101"/>
                  </a:lnTo>
                  <a:lnTo>
                    <a:pt x="603" y="1099"/>
                  </a:lnTo>
                  <a:lnTo>
                    <a:pt x="596" y="1096"/>
                  </a:lnTo>
                  <a:lnTo>
                    <a:pt x="579" y="1084"/>
                  </a:lnTo>
                  <a:lnTo>
                    <a:pt x="558" y="1068"/>
                  </a:lnTo>
                  <a:lnTo>
                    <a:pt x="537" y="1048"/>
                  </a:lnTo>
                  <a:lnTo>
                    <a:pt x="498" y="1012"/>
                  </a:lnTo>
                  <a:lnTo>
                    <a:pt x="482" y="996"/>
                  </a:lnTo>
                  <a:lnTo>
                    <a:pt x="482" y="996"/>
                  </a:lnTo>
                  <a:lnTo>
                    <a:pt x="460" y="1065"/>
                  </a:lnTo>
                  <a:lnTo>
                    <a:pt x="436" y="1135"/>
                  </a:lnTo>
                  <a:lnTo>
                    <a:pt x="407" y="1217"/>
                  </a:lnTo>
                  <a:lnTo>
                    <a:pt x="376" y="1303"/>
                  </a:lnTo>
                  <a:lnTo>
                    <a:pt x="346" y="1379"/>
                  </a:lnTo>
                  <a:lnTo>
                    <a:pt x="331" y="1411"/>
                  </a:lnTo>
                  <a:lnTo>
                    <a:pt x="319" y="1437"/>
                  </a:lnTo>
                  <a:lnTo>
                    <a:pt x="307" y="1458"/>
                  </a:lnTo>
                  <a:lnTo>
                    <a:pt x="302" y="1464"/>
                  </a:lnTo>
                  <a:lnTo>
                    <a:pt x="298" y="1470"/>
                  </a:lnTo>
                  <a:lnTo>
                    <a:pt x="298" y="1470"/>
                  </a:lnTo>
                  <a:lnTo>
                    <a:pt x="290" y="1481"/>
                  </a:lnTo>
                  <a:lnTo>
                    <a:pt x="283" y="1493"/>
                  </a:lnTo>
                  <a:lnTo>
                    <a:pt x="272" y="1506"/>
                  </a:lnTo>
                  <a:lnTo>
                    <a:pt x="260" y="1520"/>
                  </a:lnTo>
                  <a:lnTo>
                    <a:pt x="249" y="1530"/>
                  </a:lnTo>
                  <a:lnTo>
                    <a:pt x="241" y="1535"/>
                  </a:lnTo>
                  <a:lnTo>
                    <a:pt x="235" y="1539"/>
                  </a:lnTo>
                  <a:lnTo>
                    <a:pt x="228" y="1541"/>
                  </a:lnTo>
                  <a:lnTo>
                    <a:pt x="220" y="1542"/>
                  </a:lnTo>
                  <a:lnTo>
                    <a:pt x="220" y="1542"/>
                  </a:lnTo>
                  <a:lnTo>
                    <a:pt x="213" y="1541"/>
                  </a:lnTo>
                  <a:lnTo>
                    <a:pt x="205" y="1539"/>
                  </a:lnTo>
                  <a:lnTo>
                    <a:pt x="184" y="1533"/>
                  </a:lnTo>
                  <a:lnTo>
                    <a:pt x="162" y="1523"/>
                  </a:lnTo>
                  <a:lnTo>
                    <a:pt x="141" y="1509"/>
                  </a:lnTo>
                  <a:lnTo>
                    <a:pt x="130" y="1502"/>
                  </a:lnTo>
                  <a:lnTo>
                    <a:pt x="120" y="1493"/>
                  </a:lnTo>
                  <a:lnTo>
                    <a:pt x="111" y="1484"/>
                  </a:lnTo>
                  <a:lnTo>
                    <a:pt x="103" y="1473"/>
                  </a:lnTo>
                  <a:lnTo>
                    <a:pt x="97" y="1463"/>
                  </a:lnTo>
                  <a:lnTo>
                    <a:pt x="93" y="1452"/>
                  </a:lnTo>
                  <a:lnTo>
                    <a:pt x="90" y="1440"/>
                  </a:lnTo>
                  <a:lnTo>
                    <a:pt x="90" y="1430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1306" y="1759"/>
              <a:ext cx="993" cy="816"/>
            </a:xfrm>
            <a:custGeom>
              <a:avLst/>
              <a:gdLst/>
              <a:ahLst/>
              <a:cxnLst>
                <a:cxn ang="0">
                  <a:pos x="26" y="1348"/>
                </a:cxn>
                <a:cxn ang="0">
                  <a:pos x="29" y="1225"/>
                </a:cxn>
                <a:cxn ang="0">
                  <a:pos x="133" y="1102"/>
                </a:cxn>
                <a:cxn ang="0">
                  <a:pos x="234" y="595"/>
                </a:cxn>
                <a:cxn ang="0">
                  <a:pos x="352" y="456"/>
                </a:cxn>
                <a:cxn ang="0">
                  <a:pos x="415" y="384"/>
                </a:cxn>
                <a:cxn ang="0">
                  <a:pos x="477" y="366"/>
                </a:cxn>
                <a:cxn ang="0">
                  <a:pos x="572" y="310"/>
                </a:cxn>
                <a:cxn ang="0">
                  <a:pos x="635" y="243"/>
                </a:cxn>
                <a:cxn ang="0">
                  <a:pos x="665" y="218"/>
                </a:cxn>
                <a:cxn ang="0">
                  <a:pos x="703" y="81"/>
                </a:cxn>
                <a:cxn ang="0">
                  <a:pos x="955" y="481"/>
                </a:cxn>
                <a:cxn ang="0">
                  <a:pos x="905" y="635"/>
                </a:cxn>
                <a:cxn ang="0">
                  <a:pos x="991" y="1020"/>
                </a:cxn>
                <a:cxn ang="0">
                  <a:pos x="1090" y="1086"/>
                </a:cxn>
                <a:cxn ang="0">
                  <a:pos x="1271" y="1006"/>
                </a:cxn>
                <a:cxn ang="0">
                  <a:pos x="1384" y="923"/>
                </a:cxn>
                <a:cxn ang="0">
                  <a:pos x="1371" y="869"/>
                </a:cxn>
                <a:cxn ang="0">
                  <a:pos x="1289" y="726"/>
                </a:cxn>
                <a:cxn ang="0">
                  <a:pos x="1230" y="595"/>
                </a:cxn>
                <a:cxn ang="0">
                  <a:pos x="1251" y="104"/>
                </a:cxn>
                <a:cxn ang="0">
                  <a:pos x="1221" y="59"/>
                </a:cxn>
                <a:cxn ang="0">
                  <a:pos x="1236" y="6"/>
                </a:cxn>
                <a:cxn ang="0">
                  <a:pos x="1262" y="6"/>
                </a:cxn>
                <a:cxn ang="0">
                  <a:pos x="1307" y="77"/>
                </a:cxn>
                <a:cxn ang="0">
                  <a:pos x="1393" y="107"/>
                </a:cxn>
                <a:cxn ang="0">
                  <a:pos x="1534" y="129"/>
                </a:cxn>
                <a:cxn ang="0">
                  <a:pos x="1625" y="216"/>
                </a:cxn>
                <a:cxn ang="0">
                  <a:pos x="1658" y="306"/>
                </a:cxn>
                <a:cxn ang="0">
                  <a:pos x="1708" y="527"/>
                </a:cxn>
                <a:cxn ang="0">
                  <a:pos x="1645" y="726"/>
                </a:cxn>
                <a:cxn ang="0">
                  <a:pos x="1732" y="987"/>
                </a:cxn>
                <a:cxn ang="0">
                  <a:pos x="1779" y="1306"/>
                </a:cxn>
                <a:cxn ang="0">
                  <a:pos x="1854" y="1405"/>
                </a:cxn>
                <a:cxn ang="0">
                  <a:pos x="1980" y="1482"/>
                </a:cxn>
                <a:cxn ang="0">
                  <a:pos x="1841" y="1499"/>
                </a:cxn>
                <a:cxn ang="0">
                  <a:pos x="1775" y="1451"/>
                </a:cxn>
                <a:cxn ang="0">
                  <a:pos x="1699" y="1418"/>
                </a:cxn>
                <a:cxn ang="0">
                  <a:pos x="1618" y="1400"/>
                </a:cxn>
                <a:cxn ang="0">
                  <a:pos x="1464" y="1493"/>
                </a:cxn>
                <a:cxn ang="0">
                  <a:pos x="1378" y="1493"/>
                </a:cxn>
                <a:cxn ang="0">
                  <a:pos x="1254" y="1565"/>
                </a:cxn>
                <a:cxn ang="0">
                  <a:pos x="1181" y="1622"/>
                </a:cxn>
                <a:cxn ang="0">
                  <a:pos x="1136" y="1569"/>
                </a:cxn>
                <a:cxn ang="0">
                  <a:pos x="1105" y="1536"/>
                </a:cxn>
                <a:cxn ang="0">
                  <a:pos x="1034" y="1446"/>
                </a:cxn>
                <a:cxn ang="0">
                  <a:pos x="825" y="1379"/>
                </a:cxn>
                <a:cxn ang="0">
                  <a:pos x="662" y="1405"/>
                </a:cxn>
                <a:cxn ang="0">
                  <a:pos x="597" y="1396"/>
                </a:cxn>
                <a:cxn ang="0">
                  <a:pos x="621" y="1294"/>
                </a:cxn>
                <a:cxn ang="0">
                  <a:pos x="612" y="1102"/>
                </a:cxn>
                <a:cxn ang="0">
                  <a:pos x="537" y="1048"/>
                </a:cxn>
                <a:cxn ang="0">
                  <a:pos x="376" y="1303"/>
                </a:cxn>
                <a:cxn ang="0">
                  <a:pos x="298" y="1470"/>
                </a:cxn>
                <a:cxn ang="0">
                  <a:pos x="235" y="1539"/>
                </a:cxn>
                <a:cxn ang="0">
                  <a:pos x="162" y="1523"/>
                </a:cxn>
                <a:cxn ang="0">
                  <a:pos x="93" y="1452"/>
                </a:cxn>
              </a:cxnLst>
              <a:rect l="0" t="0" r="r" b="b"/>
              <a:pathLst>
                <a:path w="1987" h="1632">
                  <a:moveTo>
                    <a:pt x="90" y="1430"/>
                  </a:moveTo>
                  <a:lnTo>
                    <a:pt x="90" y="1430"/>
                  </a:lnTo>
                  <a:lnTo>
                    <a:pt x="78" y="1418"/>
                  </a:lnTo>
                  <a:lnTo>
                    <a:pt x="64" y="1405"/>
                  </a:lnTo>
                  <a:lnTo>
                    <a:pt x="48" y="1387"/>
                  </a:lnTo>
                  <a:lnTo>
                    <a:pt x="33" y="1361"/>
                  </a:lnTo>
                  <a:lnTo>
                    <a:pt x="26" y="1348"/>
                  </a:lnTo>
                  <a:lnTo>
                    <a:pt x="18" y="1333"/>
                  </a:lnTo>
                  <a:lnTo>
                    <a:pt x="12" y="1316"/>
                  </a:lnTo>
                  <a:lnTo>
                    <a:pt x="6" y="1298"/>
                  </a:lnTo>
                  <a:lnTo>
                    <a:pt x="3" y="1279"/>
                  </a:lnTo>
                  <a:lnTo>
                    <a:pt x="0" y="1258"/>
                  </a:lnTo>
                  <a:lnTo>
                    <a:pt x="0" y="1258"/>
                  </a:lnTo>
                  <a:lnTo>
                    <a:pt x="29" y="1225"/>
                  </a:lnTo>
                  <a:lnTo>
                    <a:pt x="58" y="1194"/>
                  </a:lnTo>
                  <a:lnTo>
                    <a:pt x="94" y="1159"/>
                  </a:lnTo>
                  <a:lnTo>
                    <a:pt x="94" y="1159"/>
                  </a:lnTo>
                  <a:lnTo>
                    <a:pt x="103" y="1149"/>
                  </a:lnTo>
                  <a:lnTo>
                    <a:pt x="114" y="1135"/>
                  </a:lnTo>
                  <a:lnTo>
                    <a:pt x="123" y="1120"/>
                  </a:lnTo>
                  <a:lnTo>
                    <a:pt x="133" y="1102"/>
                  </a:lnTo>
                  <a:lnTo>
                    <a:pt x="151" y="1062"/>
                  </a:lnTo>
                  <a:lnTo>
                    <a:pt x="171" y="1018"/>
                  </a:lnTo>
                  <a:lnTo>
                    <a:pt x="204" y="938"/>
                  </a:lnTo>
                  <a:lnTo>
                    <a:pt x="219" y="908"/>
                  </a:lnTo>
                  <a:lnTo>
                    <a:pt x="225" y="896"/>
                  </a:lnTo>
                  <a:lnTo>
                    <a:pt x="229" y="888"/>
                  </a:lnTo>
                  <a:lnTo>
                    <a:pt x="234" y="595"/>
                  </a:lnTo>
                  <a:lnTo>
                    <a:pt x="234" y="595"/>
                  </a:lnTo>
                  <a:lnTo>
                    <a:pt x="240" y="587"/>
                  </a:lnTo>
                  <a:lnTo>
                    <a:pt x="257" y="562"/>
                  </a:lnTo>
                  <a:lnTo>
                    <a:pt x="272" y="541"/>
                  </a:lnTo>
                  <a:lnTo>
                    <a:pt x="293" y="517"/>
                  </a:lnTo>
                  <a:lnTo>
                    <a:pt x="319" y="488"/>
                  </a:lnTo>
                  <a:lnTo>
                    <a:pt x="352" y="456"/>
                  </a:lnTo>
                  <a:lnTo>
                    <a:pt x="352" y="456"/>
                  </a:lnTo>
                  <a:lnTo>
                    <a:pt x="358" y="445"/>
                  </a:lnTo>
                  <a:lnTo>
                    <a:pt x="367" y="433"/>
                  </a:lnTo>
                  <a:lnTo>
                    <a:pt x="376" y="420"/>
                  </a:lnTo>
                  <a:lnTo>
                    <a:pt x="388" y="405"/>
                  </a:lnTo>
                  <a:lnTo>
                    <a:pt x="401" y="393"/>
                  </a:lnTo>
                  <a:lnTo>
                    <a:pt x="415" y="384"/>
                  </a:lnTo>
                  <a:lnTo>
                    <a:pt x="421" y="381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42" y="376"/>
                  </a:lnTo>
                  <a:lnTo>
                    <a:pt x="454" y="373"/>
                  </a:lnTo>
                  <a:lnTo>
                    <a:pt x="466" y="370"/>
                  </a:lnTo>
                  <a:lnTo>
                    <a:pt x="477" y="366"/>
                  </a:lnTo>
                  <a:lnTo>
                    <a:pt x="501" y="352"/>
                  </a:lnTo>
                  <a:lnTo>
                    <a:pt x="527" y="334"/>
                  </a:lnTo>
                  <a:lnTo>
                    <a:pt x="527" y="334"/>
                  </a:lnTo>
                  <a:lnTo>
                    <a:pt x="540" y="325"/>
                  </a:lnTo>
                  <a:lnTo>
                    <a:pt x="552" y="318"/>
                  </a:lnTo>
                  <a:lnTo>
                    <a:pt x="563" y="313"/>
                  </a:lnTo>
                  <a:lnTo>
                    <a:pt x="572" y="310"/>
                  </a:lnTo>
                  <a:lnTo>
                    <a:pt x="585" y="307"/>
                  </a:lnTo>
                  <a:lnTo>
                    <a:pt x="590" y="307"/>
                  </a:lnTo>
                  <a:lnTo>
                    <a:pt x="590" y="307"/>
                  </a:lnTo>
                  <a:lnTo>
                    <a:pt x="597" y="295"/>
                  </a:lnTo>
                  <a:lnTo>
                    <a:pt x="614" y="268"/>
                  </a:lnTo>
                  <a:lnTo>
                    <a:pt x="624" y="255"/>
                  </a:lnTo>
                  <a:lnTo>
                    <a:pt x="635" y="243"/>
                  </a:lnTo>
                  <a:lnTo>
                    <a:pt x="644" y="234"/>
                  </a:lnTo>
                  <a:lnTo>
                    <a:pt x="650" y="231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7" y="228"/>
                  </a:lnTo>
                  <a:lnTo>
                    <a:pt x="662" y="224"/>
                  </a:lnTo>
                  <a:lnTo>
                    <a:pt x="665" y="218"/>
                  </a:lnTo>
                  <a:lnTo>
                    <a:pt x="668" y="209"/>
                  </a:lnTo>
                  <a:lnTo>
                    <a:pt x="672" y="185"/>
                  </a:lnTo>
                  <a:lnTo>
                    <a:pt x="678" y="158"/>
                  </a:lnTo>
                  <a:lnTo>
                    <a:pt x="684" y="129"/>
                  </a:lnTo>
                  <a:lnTo>
                    <a:pt x="693" y="102"/>
                  </a:lnTo>
                  <a:lnTo>
                    <a:pt x="697" y="92"/>
                  </a:lnTo>
                  <a:lnTo>
                    <a:pt x="703" y="81"/>
                  </a:lnTo>
                  <a:lnTo>
                    <a:pt x="709" y="74"/>
                  </a:lnTo>
                  <a:lnTo>
                    <a:pt x="717" y="68"/>
                  </a:lnTo>
                  <a:lnTo>
                    <a:pt x="838" y="77"/>
                  </a:lnTo>
                  <a:lnTo>
                    <a:pt x="973" y="393"/>
                  </a:lnTo>
                  <a:lnTo>
                    <a:pt x="973" y="393"/>
                  </a:lnTo>
                  <a:lnTo>
                    <a:pt x="968" y="418"/>
                  </a:lnTo>
                  <a:lnTo>
                    <a:pt x="955" y="481"/>
                  </a:lnTo>
                  <a:lnTo>
                    <a:pt x="946" y="517"/>
                  </a:lnTo>
                  <a:lnTo>
                    <a:pt x="935" y="553"/>
                  </a:lnTo>
                  <a:lnTo>
                    <a:pt x="925" y="584"/>
                  </a:lnTo>
                  <a:lnTo>
                    <a:pt x="914" y="608"/>
                  </a:lnTo>
                  <a:lnTo>
                    <a:pt x="914" y="608"/>
                  </a:lnTo>
                  <a:lnTo>
                    <a:pt x="910" y="620"/>
                  </a:lnTo>
                  <a:lnTo>
                    <a:pt x="905" y="635"/>
                  </a:lnTo>
                  <a:lnTo>
                    <a:pt x="897" y="671"/>
                  </a:lnTo>
                  <a:lnTo>
                    <a:pt x="889" y="713"/>
                  </a:lnTo>
                  <a:lnTo>
                    <a:pt x="882" y="755"/>
                  </a:lnTo>
                  <a:lnTo>
                    <a:pt x="873" y="830"/>
                  </a:lnTo>
                  <a:lnTo>
                    <a:pt x="870" y="861"/>
                  </a:lnTo>
                  <a:lnTo>
                    <a:pt x="991" y="1020"/>
                  </a:lnTo>
                  <a:lnTo>
                    <a:pt x="991" y="1020"/>
                  </a:lnTo>
                  <a:lnTo>
                    <a:pt x="997" y="1024"/>
                  </a:lnTo>
                  <a:lnTo>
                    <a:pt x="1009" y="1036"/>
                  </a:lnTo>
                  <a:lnTo>
                    <a:pt x="1030" y="1053"/>
                  </a:lnTo>
                  <a:lnTo>
                    <a:pt x="1043" y="1062"/>
                  </a:lnTo>
                  <a:lnTo>
                    <a:pt x="1057" y="1071"/>
                  </a:lnTo>
                  <a:lnTo>
                    <a:pt x="1073" y="1078"/>
                  </a:lnTo>
                  <a:lnTo>
                    <a:pt x="1090" y="1086"/>
                  </a:lnTo>
                  <a:lnTo>
                    <a:pt x="1108" y="1093"/>
                  </a:lnTo>
                  <a:lnTo>
                    <a:pt x="1127" y="1098"/>
                  </a:lnTo>
                  <a:lnTo>
                    <a:pt x="1146" y="1099"/>
                  </a:lnTo>
                  <a:lnTo>
                    <a:pt x="1166" y="1099"/>
                  </a:lnTo>
                  <a:lnTo>
                    <a:pt x="1187" y="1098"/>
                  </a:lnTo>
                  <a:lnTo>
                    <a:pt x="1208" y="1092"/>
                  </a:lnTo>
                  <a:lnTo>
                    <a:pt x="1271" y="1006"/>
                  </a:lnTo>
                  <a:lnTo>
                    <a:pt x="1271" y="1006"/>
                  </a:lnTo>
                  <a:lnTo>
                    <a:pt x="1322" y="972"/>
                  </a:lnTo>
                  <a:lnTo>
                    <a:pt x="1359" y="947"/>
                  </a:lnTo>
                  <a:lnTo>
                    <a:pt x="1372" y="936"/>
                  </a:lnTo>
                  <a:lnTo>
                    <a:pt x="1378" y="929"/>
                  </a:lnTo>
                  <a:lnTo>
                    <a:pt x="1378" y="929"/>
                  </a:lnTo>
                  <a:lnTo>
                    <a:pt x="1384" y="923"/>
                  </a:lnTo>
                  <a:lnTo>
                    <a:pt x="1389" y="914"/>
                  </a:lnTo>
                  <a:lnTo>
                    <a:pt x="1390" y="908"/>
                  </a:lnTo>
                  <a:lnTo>
                    <a:pt x="1390" y="902"/>
                  </a:lnTo>
                  <a:lnTo>
                    <a:pt x="1389" y="894"/>
                  </a:lnTo>
                  <a:lnTo>
                    <a:pt x="1386" y="887"/>
                  </a:lnTo>
                  <a:lnTo>
                    <a:pt x="1380" y="878"/>
                  </a:lnTo>
                  <a:lnTo>
                    <a:pt x="1371" y="869"/>
                  </a:lnTo>
                  <a:lnTo>
                    <a:pt x="1359" y="858"/>
                  </a:lnTo>
                  <a:lnTo>
                    <a:pt x="1342" y="848"/>
                  </a:lnTo>
                  <a:lnTo>
                    <a:pt x="1322" y="836"/>
                  </a:lnTo>
                  <a:lnTo>
                    <a:pt x="1296" y="822"/>
                  </a:lnTo>
                  <a:lnTo>
                    <a:pt x="1266" y="809"/>
                  </a:lnTo>
                  <a:lnTo>
                    <a:pt x="1230" y="794"/>
                  </a:lnTo>
                  <a:lnTo>
                    <a:pt x="1289" y="726"/>
                  </a:lnTo>
                  <a:lnTo>
                    <a:pt x="1289" y="726"/>
                  </a:lnTo>
                  <a:lnTo>
                    <a:pt x="1280" y="710"/>
                  </a:lnTo>
                  <a:lnTo>
                    <a:pt x="1260" y="671"/>
                  </a:lnTo>
                  <a:lnTo>
                    <a:pt x="1248" y="649"/>
                  </a:lnTo>
                  <a:lnTo>
                    <a:pt x="1239" y="625"/>
                  </a:lnTo>
                  <a:lnTo>
                    <a:pt x="1233" y="604"/>
                  </a:lnTo>
                  <a:lnTo>
                    <a:pt x="1230" y="595"/>
                  </a:lnTo>
                  <a:lnTo>
                    <a:pt x="1230" y="586"/>
                  </a:lnTo>
                  <a:lnTo>
                    <a:pt x="1230" y="153"/>
                  </a:lnTo>
                  <a:lnTo>
                    <a:pt x="1230" y="153"/>
                  </a:lnTo>
                  <a:lnTo>
                    <a:pt x="1238" y="141"/>
                  </a:lnTo>
                  <a:lnTo>
                    <a:pt x="1244" y="128"/>
                  </a:lnTo>
                  <a:lnTo>
                    <a:pt x="1250" y="111"/>
                  </a:lnTo>
                  <a:lnTo>
                    <a:pt x="1251" y="104"/>
                  </a:lnTo>
                  <a:lnTo>
                    <a:pt x="1251" y="95"/>
                  </a:lnTo>
                  <a:lnTo>
                    <a:pt x="1251" y="87"/>
                  </a:lnTo>
                  <a:lnTo>
                    <a:pt x="1250" y="80"/>
                  </a:lnTo>
                  <a:lnTo>
                    <a:pt x="1245" y="72"/>
                  </a:lnTo>
                  <a:lnTo>
                    <a:pt x="1239" y="66"/>
                  </a:lnTo>
                  <a:lnTo>
                    <a:pt x="1232" y="62"/>
                  </a:lnTo>
                  <a:lnTo>
                    <a:pt x="1221" y="59"/>
                  </a:lnTo>
                  <a:lnTo>
                    <a:pt x="1221" y="59"/>
                  </a:lnTo>
                  <a:lnTo>
                    <a:pt x="1221" y="50"/>
                  </a:lnTo>
                  <a:lnTo>
                    <a:pt x="1223" y="41"/>
                  </a:lnTo>
                  <a:lnTo>
                    <a:pt x="1224" y="30"/>
                  </a:lnTo>
                  <a:lnTo>
                    <a:pt x="1227" y="18"/>
                  </a:lnTo>
                  <a:lnTo>
                    <a:pt x="1233" y="9"/>
                  </a:lnTo>
                  <a:lnTo>
                    <a:pt x="1236" y="6"/>
                  </a:lnTo>
                  <a:lnTo>
                    <a:pt x="1239" y="3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3" y="0"/>
                  </a:lnTo>
                  <a:lnTo>
                    <a:pt x="1257" y="3"/>
                  </a:lnTo>
                  <a:lnTo>
                    <a:pt x="1262" y="6"/>
                  </a:lnTo>
                  <a:lnTo>
                    <a:pt x="1265" y="11"/>
                  </a:lnTo>
                  <a:lnTo>
                    <a:pt x="1272" y="23"/>
                  </a:lnTo>
                  <a:lnTo>
                    <a:pt x="1280" y="36"/>
                  </a:lnTo>
                  <a:lnTo>
                    <a:pt x="1287" y="51"/>
                  </a:lnTo>
                  <a:lnTo>
                    <a:pt x="1296" y="65"/>
                  </a:lnTo>
                  <a:lnTo>
                    <a:pt x="1301" y="71"/>
                  </a:lnTo>
                  <a:lnTo>
                    <a:pt x="1307" y="77"/>
                  </a:lnTo>
                  <a:lnTo>
                    <a:pt x="1313" y="83"/>
                  </a:lnTo>
                  <a:lnTo>
                    <a:pt x="1320" y="86"/>
                  </a:lnTo>
                  <a:lnTo>
                    <a:pt x="1320" y="86"/>
                  </a:lnTo>
                  <a:lnTo>
                    <a:pt x="1336" y="92"/>
                  </a:lnTo>
                  <a:lnTo>
                    <a:pt x="1354" y="98"/>
                  </a:lnTo>
                  <a:lnTo>
                    <a:pt x="1374" y="102"/>
                  </a:lnTo>
                  <a:lnTo>
                    <a:pt x="1393" y="107"/>
                  </a:lnTo>
                  <a:lnTo>
                    <a:pt x="1431" y="111"/>
                  </a:lnTo>
                  <a:lnTo>
                    <a:pt x="1461" y="113"/>
                  </a:lnTo>
                  <a:lnTo>
                    <a:pt x="1461" y="113"/>
                  </a:lnTo>
                  <a:lnTo>
                    <a:pt x="1473" y="114"/>
                  </a:lnTo>
                  <a:lnTo>
                    <a:pt x="1488" y="116"/>
                  </a:lnTo>
                  <a:lnTo>
                    <a:pt x="1519" y="123"/>
                  </a:lnTo>
                  <a:lnTo>
                    <a:pt x="1534" y="129"/>
                  </a:lnTo>
                  <a:lnTo>
                    <a:pt x="1546" y="134"/>
                  </a:lnTo>
                  <a:lnTo>
                    <a:pt x="1556" y="140"/>
                  </a:lnTo>
                  <a:lnTo>
                    <a:pt x="1564" y="144"/>
                  </a:lnTo>
                  <a:lnTo>
                    <a:pt x="1564" y="144"/>
                  </a:lnTo>
                  <a:lnTo>
                    <a:pt x="1583" y="165"/>
                  </a:lnTo>
                  <a:lnTo>
                    <a:pt x="1612" y="198"/>
                  </a:lnTo>
                  <a:lnTo>
                    <a:pt x="1625" y="216"/>
                  </a:lnTo>
                  <a:lnTo>
                    <a:pt x="1637" y="234"/>
                  </a:lnTo>
                  <a:lnTo>
                    <a:pt x="1646" y="249"/>
                  </a:lnTo>
                  <a:lnTo>
                    <a:pt x="1649" y="256"/>
                  </a:lnTo>
                  <a:lnTo>
                    <a:pt x="1649" y="262"/>
                  </a:lnTo>
                  <a:lnTo>
                    <a:pt x="1649" y="262"/>
                  </a:lnTo>
                  <a:lnTo>
                    <a:pt x="1652" y="279"/>
                  </a:lnTo>
                  <a:lnTo>
                    <a:pt x="1658" y="306"/>
                  </a:lnTo>
                  <a:lnTo>
                    <a:pt x="1679" y="384"/>
                  </a:lnTo>
                  <a:lnTo>
                    <a:pt x="1690" y="426"/>
                  </a:lnTo>
                  <a:lnTo>
                    <a:pt x="1699" y="466"/>
                  </a:lnTo>
                  <a:lnTo>
                    <a:pt x="1706" y="500"/>
                  </a:lnTo>
                  <a:lnTo>
                    <a:pt x="1708" y="515"/>
                  </a:lnTo>
                  <a:lnTo>
                    <a:pt x="1708" y="527"/>
                  </a:lnTo>
                  <a:lnTo>
                    <a:pt x="1708" y="527"/>
                  </a:lnTo>
                  <a:lnTo>
                    <a:pt x="1708" y="539"/>
                  </a:lnTo>
                  <a:lnTo>
                    <a:pt x="1705" y="553"/>
                  </a:lnTo>
                  <a:lnTo>
                    <a:pt x="1699" y="584"/>
                  </a:lnTo>
                  <a:lnTo>
                    <a:pt x="1688" y="616"/>
                  </a:lnTo>
                  <a:lnTo>
                    <a:pt x="1676" y="649"/>
                  </a:lnTo>
                  <a:lnTo>
                    <a:pt x="1655" y="704"/>
                  </a:lnTo>
                  <a:lnTo>
                    <a:pt x="1645" y="726"/>
                  </a:lnTo>
                  <a:lnTo>
                    <a:pt x="1645" y="726"/>
                  </a:lnTo>
                  <a:lnTo>
                    <a:pt x="1657" y="758"/>
                  </a:lnTo>
                  <a:lnTo>
                    <a:pt x="1685" y="833"/>
                  </a:lnTo>
                  <a:lnTo>
                    <a:pt x="1700" y="878"/>
                  </a:lnTo>
                  <a:lnTo>
                    <a:pt x="1715" y="924"/>
                  </a:lnTo>
                  <a:lnTo>
                    <a:pt x="1727" y="967"/>
                  </a:lnTo>
                  <a:lnTo>
                    <a:pt x="1732" y="987"/>
                  </a:lnTo>
                  <a:lnTo>
                    <a:pt x="1735" y="1006"/>
                  </a:lnTo>
                  <a:lnTo>
                    <a:pt x="1735" y="1006"/>
                  </a:lnTo>
                  <a:lnTo>
                    <a:pt x="1757" y="1156"/>
                  </a:lnTo>
                  <a:lnTo>
                    <a:pt x="1770" y="1267"/>
                  </a:lnTo>
                  <a:lnTo>
                    <a:pt x="1770" y="1267"/>
                  </a:lnTo>
                  <a:lnTo>
                    <a:pt x="1773" y="1283"/>
                  </a:lnTo>
                  <a:lnTo>
                    <a:pt x="1779" y="1306"/>
                  </a:lnTo>
                  <a:lnTo>
                    <a:pt x="1785" y="1318"/>
                  </a:lnTo>
                  <a:lnTo>
                    <a:pt x="1791" y="1331"/>
                  </a:lnTo>
                  <a:lnTo>
                    <a:pt x="1800" y="1345"/>
                  </a:lnTo>
                  <a:lnTo>
                    <a:pt x="1809" y="1360"/>
                  </a:lnTo>
                  <a:lnTo>
                    <a:pt x="1823" y="1375"/>
                  </a:lnTo>
                  <a:lnTo>
                    <a:pt x="1836" y="1390"/>
                  </a:lnTo>
                  <a:lnTo>
                    <a:pt x="1854" y="1405"/>
                  </a:lnTo>
                  <a:lnTo>
                    <a:pt x="1874" y="1421"/>
                  </a:lnTo>
                  <a:lnTo>
                    <a:pt x="1898" y="1436"/>
                  </a:lnTo>
                  <a:lnTo>
                    <a:pt x="1925" y="1451"/>
                  </a:lnTo>
                  <a:lnTo>
                    <a:pt x="1953" y="1464"/>
                  </a:lnTo>
                  <a:lnTo>
                    <a:pt x="1987" y="1479"/>
                  </a:lnTo>
                  <a:lnTo>
                    <a:pt x="1987" y="1479"/>
                  </a:lnTo>
                  <a:lnTo>
                    <a:pt x="1980" y="1482"/>
                  </a:lnTo>
                  <a:lnTo>
                    <a:pt x="1961" y="1490"/>
                  </a:lnTo>
                  <a:lnTo>
                    <a:pt x="1932" y="1497"/>
                  </a:lnTo>
                  <a:lnTo>
                    <a:pt x="1914" y="1500"/>
                  </a:lnTo>
                  <a:lnTo>
                    <a:pt x="1896" y="1503"/>
                  </a:lnTo>
                  <a:lnTo>
                    <a:pt x="1878" y="1503"/>
                  </a:lnTo>
                  <a:lnTo>
                    <a:pt x="1859" y="1502"/>
                  </a:lnTo>
                  <a:lnTo>
                    <a:pt x="1841" y="1499"/>
                  </a:lnTo>
                  <a:lnTo>
                    <a:pt x="1821" y="1493"/>
                  </a:lnTo>
                  <a:lnTo>
                    <a:pt x="1814" y="1488"/>
                  </a:lnTo>
                  <a:lnTo>
                    <a:pt x="1805" y="1482"/>
                  </a:lnTo>
                  <a:lnTo>
                    <a:pt x="1796" y="1476"/>
                  </a:lnTo>
                  <a:lnTo>
                    <a:pt x="1788" y="1469"/>
                  </a:lnTo>
                  <a:lnTo>
                    <a:pt x="1781" y="1461"/>
                  </a:lnTo>
                  <a:lnTo>
                    <a:pt x="1775" y="1451"/>
                  </a:lnTo>
                  <a:lnTo>
                    <a:pt x="1767" y="1440"/>
                  </a:lnTo>
                  <a:lnTo>
                    <a:pt x="1761" y="1430"/>
                  </a:lnTo>
                  <a:lnTo>
                    <a:pt x="1761" y="1430"/>
                  </a:lnTo>
                  <a:lnTo>
                    <a:pt x="1753" y="1429"/>
                  </a:lnTo>
                  <a:lnTo>
                    <a:pt x="1729" y="1426"/>
                  </a:lnTo>
                  <a:lnTo>
                    <a:pt x="1714" y="1423"/>
                  </a:lnTo>
                  <a:lnTo>
                    <a:pt x="1699" y="1418"/>
                  </a:lnTo>
                  <a:lnTo>
                    <a:pt x="1685" y="1414"/>
                  </a:lnTo>
                  <a:lnTo>
                    <a:pt x="1672" y="1408"/>
                  </a:lnTo>
                  <a:lnTo>
                    <a:pt x="1667" y="1343"/>
                  </a:lnTo>
                  <a:lnTo>
                    <a:pt x="1667" y="1343"/>
                  </a:lnTo>
                  <a:lnTo>
                    <a:pt x="1661" y="1352"/>
                  </a:lnTo>
                  <a:lnTo>
                    <a:pt x="1645" y="1372"/>
                  </a:lnTo>
                  <a:lnTo>
                    <a:pt x="1618" y="1400"/>
                  </a:lnTo>
                  <a:lnTo>
                    <a:pt x="1601" y="1417"/>
                  </a:lnTo>
                  <a:lnTo>
                    <a:pt x="1582" y="1432"/>
                  </a:lnTo>
                  <a:lnTo>
                    <a:pt x="1562" y="1446"/>
                  </a:lnTo>
                  <a:lnTo>
                    <a:pt x="1540" y="1461"/>
                  </a:lnTo>
                  <a:lnTo>
                    <a:pt x="1516" y="1473"/>
                  </a:lnTo>
                  <a:lnTo>
                    <a:pt x="1491" y="1484"/>
                  </a:lnTo>
                  <a:lnTo>
                    <a:pt x="1464" y="1493"/>
                  </a:lnTo>
                  <a:lnTo>
                    <a:pt x="1450" y="1494"/>
                  </a:lnTo>
                  <a:lnTo>
                    <a:pt x="1437" y="1496"/>
                  </a:lnTo>
                  <a:lnTo>
                    <a:pt x="1422" y="1497"/>
                  </a:lnTo>
                  <a:lnTo>
                    <a:pt x="1408" y="1497"/>
                  </a:lnTo>
                  <a:lnTo>
                    <a:pt x="1393" y="1496"/>
                  </a:lnTo>
                  <a:lnTo>
                    <a:pt x="1378" y="1493"/>
                  </a:lnTo>
                  <a:lnTo>
                    <a:pt x="1378" y="1493"/>
                  </a:lnTo>
                  <a:lnTo>
                    <a:pt x="1363" y="1506"/>
                  </a:lnTo>
                  <a:lnTo>
                    <a:pt x="1345" y="1520"/>
                  </a:lnTo>
                  <a:lnTo>
                    <a:pt x="1323" y="1535"/>
                  </a:lnTo>
                  <a:lnTo>
                    <a:pt x="1296" y="1548"/>
                  </a:lnTo>
                  <a:lnTo>
                    <a:pt x="1283" y="1556"/>
                  </a:lnTo>
                  <a:lnTo>
                    <a:pt x="1269" y="1560"/>
                  </a:lnTo>
                  <a:lnTo>
                    <a:pt x="1254" y="1565"/>
                  </a:lnTo>
                  <a:lnTo>
                    <a:pt x="1241" y="1568"/>
                  </a:lnTo>
                  <a:lnTo>
                    <a:pt x="1226" y="1569"/>
                  </a:lnTo>
                  <a:lnTo>
                    <a:pt x="1212" y="1569"/>
                  </a:lnTo>
                  <a:lnTo>
                    <a:pt x="1203" y="1632"/>
                  </a:lnTo>
                  <a:lnTo>
                    <a:pt x="1203" y="1632"/>
                  </a:lnTo>
                  <a:lnTo>
                    <a:pt x="1191" y="1628"/>
                  </a:lnTo>
                  <a:lnTo>
                    <a:pt x="1181" y="1622"/>
                  </a:lnTo>
                  <a:lnTo>
                    <a:pt x="1167" y="1614"/>
                  </a:lnTo>
                  <a:lnTo>
                    <a:pt x="1155" y="1605"/>
                  </a:lnTo>
                  <a:lnTo>
                    <a:pt x="1145" y="1595"/>
                  </a:lnTo>
                  <a:lnTo>
                    <a:pt x="1140" y="1589"/>
                  </a:lnTo>
                  <a:lnTo>
                    <a:pt x="1137" y="1583"/>
                  </a:lnTo>
                  <a:lnTo>
                    <a:pt x="1136" y="1575"/>
                  </a:lnTo>
                  <a:lnTo>
                    <a:pt x="1136" y="1569"/>
                  </a:lnTo>
                  <a:lnTo>
                    <a:pt x="1136" y="1569"/>
                  </a:lnTo>
                  <a:lnTo>
                    <a:pt x="1134" y="1563"/>
                  </a:lnTo>
                  <a:lnTo>
                    <a:pt x="1133" y="1556"/>
                  </a:lnTo>
                  <a:lnTo>
                    <a:pt x="1127" y="1551"/>
                  </a:lnTo>
                  <a:lnTo>
                    <a:pt x="1121" y="1545"/>
                  </a:lnTo>
                  <a:lnTo>
                    <a:pt x="1113" y="1541"/>
                  </a:lnTo>
                  <a:lnTo>
                    <a:pt x="1105" y="1536"/>
                  </a:lnTo>
                  <a:lnTo>
                    <a:pt x="1085" y="1529"/>
                  </a:lnTo>
                  <a:lnTo>
                    <a:pt x="1066" y="1523"/>
                  </a:lnTo>
                  <a:lnTo>
                    <a:pt x="1049" y="1518"/>
                  </a:lnTo>
                  <a:lnTo>
                    <a:pt x="1031" y="1515"/>
                  </a:lnTo>
                  <a:lnTo>
                    <a:pt x="1069" y="1461"/>
                  </a:lnTo>
                  <a:lnTo>
                    <a:pt x="1069" y="1461"/>
                  </a:lnTo>
                  <a:lnTo>
                    <a:pt x="1034" y="1446"/>
                  </a:lnTo>
                  <a:lnTo>
                    <a:pt x="998" y="1432"/>
                  </a:lnTo>
                  <a:lnTo>
                    <a:pt x="956" y="1415"/>
                  </a:lnTo>
                  <a:lnTo>
                    <a:pt x="913" y="1400"/>
                  </a:lnTo>
                  <a:lnTo>
                    <a:pt x="873" y="1387"/>
                  </a:lnTo>
                  <a:lnTo>
                    <a:pt x="855" y="1382"/>
                  </a:lnTo>
                  <a:lnTo>
                    <a:pt x="838" y="1379"/>
                  </a:lnTo>
                  <a:lnTo>
                    <a:pt x="825" y="1379"/>
                  </a:lnTo>
                  <a:lnTo>
                    <a:pt x="816" y="1379"/>
                  </a:lnTo>
                  <a:lnTo>
                    <a:pt x="816" y="1379"/>
                  </a:lnTo>
                  <a:lnTo>
                    <a:pt x="795" y="1385"/>
                  </a:lnTo>
                  <a:lnTo>
                    <a:pt x="766" y="1391"/>
                  </a:lnTo>
                  <a:lnTo>
                    <a:pt x="732" y="1397"/>
                  </a:lnTo>
                  <a:lnTo>
                    <a:pt x="696" y="1402"/>
                  </a:lnTo>
                  <a:lnTo>
                    <a:pt x="662" y="1405"/>
                  </a:lnTo>
                  <a:lnTo>
                    <a:pt x="632" y="1406"/>
                  </a:lnTo>
                  <a:lnTo>
                    <a:pt x="609" y="1406"/>
                  </a:lnTo>
                  <a:lnTo>
                    <a:pt x="603" y="1405"/>
                  </a:lnTo>
                  <a:lnTo>
                    <a:pt x="599" y="1403"/>
                  </a:lnTo>
                  <a:lnTo>
                    <a:pt x="599" y="1403"/>
                  </a:lnTo>
                  <a:lnTo>
                    <a:pt x="599" y="1400"/>
                  </a:lnTo>
                  <a:lnTo>
                    <a:pt x="597" y="1396"/>
                  </a:lnTo>
                  <a:lnTo>
                    <a:pt x="599" y="1387"/>
                  </a:lnTo>
                  <a:lnTo>
                    <a:pt x="608" y="1364"/>
                  </a:lnTo>
                  <a:lnTo>
                    <a:pt x="612" y="1349"/>
                  </a:lnTo>
                  <a:lnTo>
                    <a:pt x="617" y="1333"/>
                  </a:lnTo>
                  <a:lnTo>
                    <a:pt x="621" y="1313"/>
                  </a:lnTo>
                  <a:lnTo>
                    <a:pt x="621" y="1294"/>
                  </a:lnTo>
                  <a:lnTo>
                    <a:pt x="621" y="1294"/>
                  </a:lnTo>
                  <a:lnTo>
                    <a:pt x="623" y="1241"/>
                  </a:lnTo>
                  <a:lnTo>
                    <a:pt x="624" y="1177"/>
                  </a:lnTo>
                  <a:lnTo>
                    <a:pt x="623" y="1147"/>
                  </a:lnTo>
                  <a:lnTo>
                    <a:pt x="620" y="1123"/>
                  </a:lnTo>
                  <a:lnTo>
                    <a:pt x="618" y="1114"/>
                  </a:lnTo>
                  <a:lnTo>
                    <a:pt x="615" y="1107"/>
                  </a:lnTo>
                  <a:lnTo>
                    <a:pt x="612" y="1102"/>
                  </a:lnTo>
                  <a:lnTo>
                    <a:pt x="608" y="1101"/>
                  </a:lnTo>
                  <a:lnTo>
                    <a:pt x="608" y="1101"/>
                  </a:lnTo>
                  <a:lnTo>
                    <a:pt x="603" y="1099"/>
                  </a:lnTo>
                  <a:lnTo>
                    <a:pt x="596" y="1096"/>
                  </a:lnTo>
                  <a:lnTo>
                    <a:pt x="579" y="1084"/>
                  </a:lnTo>
                  <a:lnTo>
                    <a:pt x="558" y="1068"/>
                  </a:lnTo>
                  <a:lnTo>
                    <a:pt x="537" y="1048"/>
                  </a:lnTo>
                  <a:lnTo>
                    <a:pt x="498" y="1012"/>
                  </a:lnTo>
                  <a:lnTo>
                    <a:pt x="482" y="996"/>
                  </a:lnTo>
                  <a:lnTo>
                    <a:pt x="482" y="996"/>
                  </a:lnTo>
                  <a:lnTo>
                    <a:pt x="460" y="1065"/>
                  </a:lnTo>
                  <a:lnTo>
                    <a:pt x="436" y="1135"/>
                  </a:lnTo>
                  <a:lnTo>
                    <a:pt x="407" y="1217"/>
                  </a:lnTo>
                  <a:lnTo>
                    <a:pt x="376" y="1303"/>
                  </a:lnTo>
                  <a:lnTo>
                    <a:pt x="346" y="1379"/>
                  </a:lnTo>
                  <a:lnTo>
                    <a:pt x="331" y="1411"/>
                  </a:lnTo>
                  <a:lnTo>
                    <a:pt x="319" y="1437"/>
                  </a:lnTo>
                  <a:lnTo>
                    <a:pt x="307" y="1458"/>
                  </a:lnTo>
                  <a:lnTo>
                    <a:pt x="302" y="1464"/>
                  </a:lnTo>
                  <a:lnTo>
                    <a:pt x="298" y="1470"/>
                  </a:lnTo>
                  <a:lnTo>
                    <a:pt x="298" y="1470"/>
                  </a:lnTo>
                  <a:lnTo>
                    <a:pt x="290" y="1481"/>
                  </a:lnTo>
                  <a:lnTo>
                    <a:pt x="283" y="1493"/>
                  </a:lnTo>
                  <a:lnTo>
                    <a:pt x="272" y="1506"/>
                  </a:lnTo>
                  <a:lnTo>
                    <a:pt x="260" y="1520"/>
                  </a:lnTo>
                  <a:lnTo>
                    <a:pt x="249" y="1530"/>
                  </a:lnTo>
                  <a:lnTo>
                    <a:pt x="241" y="1535"/>
                  </a:lnTo>
                  <a:lnTo>
                    <a:pt x="235" y="1539"/>
                  </a:lnTo>
                  <a:lnTo>
                    <a:pt x="228" y="1541"/>
                  </a:lnTo>
                  <a:lnTo>
                    <a:pt x="220" y="1542"/>
                  </a:lnTo>
                  <a:lnTo>
                    <a:pt x="220" y="1542"/>
                  </a:lnTo>
                  <a:lnTo>
                    <a:pt x="213" y="1541"/>
                  </a:lnTo>
                  <a:lnTo>
                    <a:pt x="205" y="1539"/>
                  </a:lnTo>
                  <a:lnTo>
                    <a:pt x="184" y="1533"/>
                  </a:lnTo>
                  <a:lnTo>
                    <a:pt x="162" y="1523"/>
                  </a:lnTo>
                  <a:lnTo>
                    <a:pt x="141" y="1509"/>
                  </a:lnTo>
                  <a:lnTo>
                    <a:pt x="130" y="1502"/>
                  </a:lnTo>
                  <a:lnTo>
                    <a:pt x="120" y="1493"/>
                  </a:lnTo>
                  <a:lnTo>
                    <a:pt x="111" y="1484"/>
                  </a:lnTo>
                  <a:lnTo>
                    <a:pt x="103" y="1473"/>
                  </a:lnTo>
                  <a:lnTo>
                    <a:pt x="97" y="1463"/>
                  </a:lnTo>
                  <a:lnTo>
                    <a:pt x="93" y="1452"/>
                  </a:lnTo>
                  <a:lnTo>
                    <a:pt x="90" y="1440"/>
                  </a:lnTo>
                  <a:lnTo>
                    <a:pt x="90" y="14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1450" y="2170"/>
              <a:ext cx="110" cy="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3" y="29"/>
                </a:cxn>
                <a:cxn ang="0">
                  <a:pos x="12" y="23"/>
                </a:cxn>
                <a:cxn ang="0">
                  <a:pos x="27" y="15"/>
                </a:cxn>
                <a:cxn ang="0">
                  <a:pos x="48" y="8"/>
                </a:cxn>
                <a:cxn ang="0">
                  <a:pos x="61" y="5"/>
                </a:cxn>
                <a:cxn ang="0">
                  <a:pos x="75" y="2"/>
                </a:cxn>
                <a:cxn ang="0">
                  <a:pos x="91" y="0"/>
                </a:cxn>
                <a:cxn ang="0">
                  <a:pos x="109" y="0"/>
                </a:cxn>
                <a:cxn ang="0">
                  <a:pos x="129" y="0"/>
                </a:cxn>
                <a:cxn ang="0">
                  <a:pos x="150" y="3"/>
                </a:cxn>
                <a:cxn ang="0">
                  <a:pos x="174" y="6"/>
                </a:cxn>
                <a:cxn ang="0">
                  <a:pos x="197" y="12"/>
                </a:cxn>
                <a:cxn ang="0">
                  <a:pos x="220" y="80"/>
                </a:cxn>
                <a:cxn ang="0">
                  <a:pos x="220" y="80"/>
                </a:cxn>
                <a:cxn ang="0">
                  <a:pos x="199" y="77"/>
                </a:cxn>
                <a:cxn ang="0">
                  <a:pos x="177" y="74"/>
                </a:cxn>
                <a:cxn ang="0">
                  <a:pos x="150" y="72"/>
                </a:cxn>
                <a:cxn ang="0">
                  <a:pos x="121" y="71"/>
                </a:cxn>
                <a:cxn ang="0">
                  <a:pos x="93" y="71"/>
                </a:cxn>
                <a:cxn ang="0">
                  <a:pos x="79" y="72"/>
                </a:cxn>
                <a:cxn ang="0">
                  <a:pos x="67" y="74"/>
                </a:cxn>
                <a:cxn ang="0">
                  <a:pos x="57" y="77"/>
                </a:cxn>
                <a:cxn ang="0">
                  <a:pos x="49" y="80"/>
                </a:cxn>
                <a:cxn ang="0">
                  <a:pos x="49" y="80"/>
                </a:cxn>
                <a:cxn ang="0">
                  <a:pos x="42" y="84"/>
                </a:cxn>
                <a:cxn ang="0">
                  <a:pos x="39" y="89"/>
                </a:cxn>
                <a:cxn ang="0">
                  <a:pos x="36" y="95"/>
                </a:cxn>
                <a:cxn ang="0">
                  <a:pos x="36" y="99"/>
                </a:cxn>
                <a:cxn ang="0">
                  <a:pos x="37" y="105"/>
                </a:cxn>
                <a:cxn ang="0">
                  <a:pos x="40" y="110"/>
                </a:cxn>
                <a:cxn ang="0">
                  <a:pos x="48" y="120"/>
                </a:cxn>
                <a:cxn ang="0">
                  <a:pos x="57" y="129"/>
                </a:cxn>
                <a:cxn ang="0">
                  <a:pos x="66" y="136"/>
                </a:cxn>
                <a:cxn ang="0">
                  <a:pos x="76" y="142"/>
                </a:cxn>
                <a:cxn ang="0">
                  <a:pos x="76" y="142"/>
                </a:cxn>
                <a:cxn ang="0">
                  <a:pos x="73" y="145"/>
                </a:cxn>
                <a:cxn ang="0">
                  <a:pos x="67" y="148"/>
                </a:cxn>
                <a:cxn ang="0">
                  <a:pos x="64" y="150"/>
                </a:cxn>
                <a:cxn ang="0">
                  <a:pos x="58" y="150"/>
                </a:cxn>
                <a:cxn ang="0">
                  <a:pos x="54" y="150"/>
                </a:cxn>
                <a:cxn ang="0">
                  <a:pos x="48" y="147"/>
                </a:cxn>
                <a:cxn ang="0">
                  <a:pos x="42" y="144"/>
                </a:cxn>
                <a:cxn ang="0">
                  <a:pos x="36" y="138"/>
                </a:cxn>
                <a:cxn ang="0">
                  <a:pos x="28" y="129"/>
                </a:cxn>
                <a:cxn ang="0">
                  <a:pos x="22" y="117"/>
                </a:cxn>
                <a:cxn ang="0">
                  <a:pos x="16" y="101"/>
                </a:cxn>
                <a:cxn ang="0">
                  <a:pos x="10" y="81"/>
                </a:cxn>
                <a:cxn ang="0">
                  <a:pos x="4" y="59"/>
                </a:cxn>
                <a:cxn ang="0">
                  <a:pos x="0" y="30"/>
                </a:cxn>
              </a:cxnLst>
              <a:rect l="0" t="0" r="r" b="b"/>
              <a:pathLst>
                <a:path w="220" h="150"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12" y="23"/>
                  </a:lnTo>
                  <a:lnTo>
                    <a:pt x="27" y="15"/>
                  </a:lnTo>
                  <a:lnTo>
                    <a:pt x="48" y="8"/>
                  </a:lnTo>
                  <a:lnTo>
                    <a:pt x="61" y="5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9" y="0"/>
                  </a:lnTo>
                  <a:lnTo>
                    <a:pt x="129" y="0"/>
                  </a:lnTo>
                  <a:lnTo>
                    <a:pt x="150" y="3"/>
                  </a:lnTo>
                  <a:lnTo>
                    <a:pt x="174" y="6"/>
                  </a:lnTo>
                  <a:lnTo>
                    <a:pt x="197" y="12"/>
                  </a:lnTo>
                  <a:lnTo>
                    <a:pt x="220" y="80"/>
                  </a:lnTo>
                  <a:lnTo>
                    <a:pt x="220" y="80"/>
                  </a:lnTo>
                  <a:lnTo>
                    <a:pt x="199" y="77"/>
                  </a:lnTo>
                  <a:lnTo>
                    <a:pt x="177" y="74"/>
                  </a:lnTo>
                  <a:lnTo>
                    <a:pt x="150" y="72"/>
                  </a:lnTo>
                  <a:lnTo>
                    <a:pt x="121" y="71"/>
                  </a:lnTo>
                  <a:lnTo>
                    <a:pt x="93" y="71"/>
                  </a:lnTo>
                  <a:lnTo>
                    <a:pt x="79" y="72"/>
                  </a:lnTo>
                  <a:lnTo>
                    <a:pt x="67" y="74"/>
                  </a:lnTo>
                  <a:lnTo>
                    <a:pt x="57" y="7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9" y="89"/>
                  </a:lnTo>
                  <a:lnTo>
                    <a:pt x="36" y="95"/>
                  </a:lnTo>
                  <a:lnTo>
                    <a:pt x="36" y="99"/>
                  </a:lnTo>
                  <a:lnTo>
                    <a:pt x="37" y="105"/>
                  </a:lnTo>
                  <a:lnTo>
                    <a:pt x="40" y="110"/>
                  </a:lnTo>
                  <a:lnTo>
                    <a:pt x="48" y="120"/>
                  </a:lnTo>
                  <a:lnTo>
                    <a:pt x="57" y="129"/>
                  </a:lnTo>
                  <a:lnTo>
                    <a:pt x="66" y="136"/>
                  </a:lnTo>
                  <a:lnTo>
                    <a:pt x="76" y="142"/>
                  </a:lnTo>
                  <a:lnTo>
                    <a:pt x="76" y="142"/>
                  </a:lnTo>
                  <a:lnTo>
                    <a:pt x="73" y="145"/>
                  </a:lnTo>
                  <a:lnTo>
                    <a:pt x="67" y="148"/>
                  </a:lnTo>
                  <a:lnTo>
                    <a:pt x="64" y="150"/>
                  </a:lnTo>
                  <a:lnTo>
                    <a:pt x="58" y="150"/>
                  </a:lnTo>
                  <a:lnTo>
                    <a:pt x="54" y="150"/>
                  </a:lnTo>
                  <a:lnTo>
                    <a:pt x="48" y="147"/>
                  </a:lnTo>
                  <a:lnTo>
                    <a:pt x="42" y="144"/>
                  </a:lnTo>
                  <a:lnTo>
                    <a:pt x="36" y="138"/>
                  </a:lnTo>
                  <a:lnTo>
                    <a:pt x="28" y="129"/>
                  </a:lnTo>
                  <a:lnTo>
                    <a:pt x="22" y="117"/>
                  </a:lnTo>
                  <a:lnTo>
                    <a:pt x="16" y="101"/>
                  </a:lnTo>
                  <a:lnTo>
                    <a:pt x="10" y="81"/>
                  </a:lnTo>
                  <a:lnTo>
                    <a:pt x="4" y="59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96BE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1450" y="2170"/>
              <a:ext cx="110" cy="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3" y="29"/>
                </a:cxn>
                <a:cxn ang="0">
                  <a:pos x="12" y="23"/>
                </a:cxn>
                <a:cxn ang="0">
                  <a:pos x="27" y="15"/>
                </a:cxn>
                <a:cxn ang="0">
                  <a:pos x="48" y="8"/>
                </a:cxn>
                <a:cxn ang="0">
                  <a:pos x="61" y="5"/>
                </a:cxn>
                <a:cxn ang="0">
                  <a:pos x="75" y="2"/>
                </a:cxn>
                <a:cxn ang="0">
                  <a:pos x="91" y="0"/>
                </a:cxn>
                <a:cxn ang="0">
                  <a:pos x="109" y="0"/>
                </a:cxn>
                <a:cxn ang="0">
                  <a:pos x="129" y="0"/>
                </a:cxn>
                <a:cxn ang="0">
                  <a:pos x="150" y="3"/>
                </a:cxn>
                <a:cxn ang="0">
                  <a:pos x="174" y="6"/>
                </a:cxn>
                <a:cxn ang="0">
                  <a:pos x="197" y="12"/>
                </a:cxn>
                <a:cxn ang="0">
                  <a:pos x="220" y="80"/>
                </a:cxn>
                <a:cxn ang="0">
                  <a:pos x="220" y="80"/>
                </a:cxn>
                <a:cxn ang="0">
                  <a:pos x="199" y="77"/>
                </a:cxn>
                <a:cxn ang="0">
                  <a:pos x="177" y="74"/>
                </a:cxn>
                <a:cxn ang="0">
                  <a:pos x="150" y="72"/>
                </a:cxn>
                <a:cxn ang="0">
                  <a:pos x="121" y="71"/>
                </a:cxn>
                <a:cxn ang="0">
                  <a:pos x="93" y="71"/>
                </a:cxn>
                <a:cxn ang="0">
                  <a:pos x="79" y="72"/>
                </a:cxn>
                <a:cxn ang="0">
                  <a:pos x="67" y="74"/>
                </a:cxn>
                <a:cxn ang="0">
                  <a:pos x="57" y="77"/>
                </a:cxn>
                <a:cxn ang="0">
                  <a:pos x="49" y="80"/>
                </a:cxn>
                <a:cxn ang="0">
                  <a:pos x="49" y="80"/>
                </a:cxn>
                <a:cxn ang="0">
                  <a:pos x="42" y="84"/>
                </a:cxn>
                <a:cxn ang="0">
                  <a:pos x="39" y="89"/>
                </a:cxn>
                <a:cxn ang="0">
                  <a:pos x="36" y="95"/>
                </a:cxn>
                <a:cxn ang="0">
                  <a:pos x="36" y="99"/>
                </a:cxn>
                <a:cxn ang="0">
                  <a:pos x="37" y="105"/>
                </a:cxn>
                <a:cxn ang="0">
                  <a:pos x="40" y="110"/>
                </a:cxn>
                <a:cxn ang="0">
                  <a:pos x="48" y="120"/>
                </a:cxn>
                <a:cxn ang="0">
                  <a:pos x="57" y="129"/>
                </a:cxn>
                <a:cxn ang="0">
                  <a:pos x="66" y="136"/>
                </a:cxn>
                <a:cxn ang="0">
                  <a:pos x="76" y="142"/>
                </a:cxn>
                <a:cxn ang="0">
                  <a:pos x="76" y="142"/>
                </a:cxn>
                <a:cxn ang="0">
                  <a:pos x="73" y="145"/>
                </a:cxn>
                <a:cxn ang="0">
                  <a:pos x="67" y="148"/>
                </a:cxn>
                <a:cxn ang="0">
                  <a:pos x="64" y="150"/>
                </a:cxn>
                <a:cxn ang="0">
                  <a:pos x="58" y="150"/>
                </a:cxn>
                <a:cxn ang="0">
                  <a:pos x="54" y="150"/>
                </a:cxn>
                <a:cxn ang="0">
                  <a:pos x="48" y="147"/>
                </a:cxn>
                <a:cxn ang="0">
                  <a:pos x="42" y="144"/>
                </a:cxn>
                <a:cxn ang="0">
                  <a:pos x="36" y="138"/>
                </a:cxn>
                <a:cxn ang="0">
                  <a:pos x="28" y="129"/>
                </a:cxn>
                <a:cxn ang="0">
                  <a:pos x="22" y="117"/>
                </a:cxn>
                <a:cxn ang="0">
                  <a:pos x="16" y="101"/>
                </a:cxn>
                <a:cxn ang="0">
                  <a:pos x="10" y="81"/>
                </a:cxn>
                <a:cxn ang="0">
                  <a:pos x="4" y="59"/>
                </a:cxn>
                <a:cxn ang="0">
                  <a:pos x="0" y="30"/>
                </a:cxn>
              </a:cxnLst>
              <a:rect l="0" t="0" r="r" b="b"/>
              <a:pathLst>
                <a:path w="220" h="150"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12" y="23"/>
                  </a:lnTo>
                  <a:lnTo>
                    <a:pt x="27" y="15"/>
                  </a:lnTo>
                  <a:lnTo>
                    <a:pt x="48" y="8"/>
                  </a:lnTo>
                  <a:lnTo>
                    <a:pt x="61" y="5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9" y="0"/>
                  </a:lnTo>
                  <a:lnTo>
                    <a:pt x="129" y="0"/>
                  </a:lnTo>
                  <a:lnTo>
                    <a:pt x="150" y="3"/>
                  </a:lnTo>
                  <a:lnTo>
                    <a:pt x="174" y="6"/>
                  </a:lnTo>
                  <a:lnTo>
                    <a:pt x="197" y="12"/>
                  </a:lnTo>
                  <a:lnTo>
                    <a:pt x="220" y="80"/>
                  </a:lnTo>
                  <a:lnTo>
                    <a:pt x="220" y="80"/>
                  </a:lnTo>
                  <a:lnTo>
                    <a:pt x="199" y="77"/>
                  </a:lnTo>
                  <a:lnTo>
                    <a:pt x="177" y="74"/>
                  </a:lnTo>
                  <a:lnTo>
                    <a:pt x="150" y="72"/>
                  </a:lnTo>
                  <a:lnTo>
                    <a:pt x="121" y="71"/>
                  </a:lnTo>
                  <a:lnTo>
                    <a:pt x="93" y="71"/>
                  </a:lnTo>
                  <a:lnTo>
                    <a:pt x="79" y="72"/>
                  </a:lnTo>
                  <a:lnTo>
                    <a:pt x="67" y="74"/>
                  </a:lnTo>
                  <a:lnTo>
                    <a:pt x="57" y="7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9" y="89"/>
                  </a:lnTo>
                  <a:lnTo>
                    <a:pt x="36" y="95"/>
                  </a:lnTo>
                  <a:lnTo>
                    <a:pt x="36" y="99"/>
                  </a:lnTo>
                  <a:lnTo>
                    <a:pt x="37" y="105"/>
                  </a:lnTo>
                  <a:lnTo>
                    <a:pt x="40" y="110"/>
                  </a:lnTo>
                  <a:lnTo>
                    <a:pt x="48" y="120"/>
                  </a:lnTo>
                  <a:lnTo>
                    <a:pt x="57" y="129"/>
                  </a:lnTo>
                  <a:lnTo>
                    <a:pt x="66" y="136"/>
                  </a:lnTo>
                  <a:lnTo>
                    <a:pt x="76" y="142"/>
                  </a:lnTo>
                  <a:lnTo>
                    <a:pt x="76" y="142"/>
                  </a:lnTo>
                  <a:lnTo>
                    <a:pt x="73" y="145"/>
                  </a:lnTo>
                  <a:lnTo>
                    <a:pt x="67" y="148"/>
                  </a:lnTo>
                  <a:lnTo>
                    <a:pt x="64" y="150"/>
                  </a:lnTo>
                  <a:lnTo>
                    <a:pt x="58" y="150"/>
                  </a:lnTo>
                  <a:lnTo>
                    <a:pt x="54" y="150"/>
                  </a:lnTo>
                  <a:lnTo>
                    <a:pt x="48" y="147"/>
                  </a:lnTo>
                  <a:lnTo>
                    <a:pt x="42" y="144"/>
                  </a:lnTo>
                  <a:lnTo>
                    <a:pt x="36" y="138"/>
                  </a:lnTo>
                  <a:lnTo>
                    <a:pt x="28" y="129"/>
                  </a:lnTo>
                  <a:lnTo>
                    <a:pt x="22" y="117"/>
                  </a:lnTo>
                  <a:lnTo>
                    <a:pt x="16" y="101"/>
                  </a:lnTo>
                  <a:lnTo>
                    <a:pt x="10" y="81"/>
                  </a:lnTo>
                  <a:lnTo>
                    <a:pt x="4" y="59"/>
                  </a:lnTo>
                  <a:lnTo>
                    <a:pt x="0" y="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1704" y="1719"/>
              <a:ext cx="231" cy="272"/>
            </a:xfrm>
            <a:custGeom>
              <a:avLst/>
              <a:gdLst/>
              <a:ahLst/>
              <a:cxnLst>
                <a:cxn ang="0">
                  <a:pos x="383" y="85"/>
                </a:cxn>
                <a:cxn ang="0">
                  <a:pos x="253" y="0"/>
                </a:cxn>
                <a:cxn ang="0">
                  <a:pos x="40" y="54"/>
                </a:cxn>
                <a:cxn ang="0">
                  <a:pos x="0" y="143"/>
                </a:cxn>
                <a:cxn ang="0">
                  <a:pos x="0" y="143"/>
                </a:cxn>
                <a:cxn ang="0">
                  <a:pos x="3" y="170"/>
                </a:cxn>
                <a:cxn ang="0">
                  <a:pos x="7" y="194"/>
                </a:cxn>
                <a:cxn ang="0">
                  <a:pos x="13" y="218"/>
                </a:cxn>
                <a:cxn ang="0">
                  <a:pos x="19" y="241"/>
                </a:cxn>
                <a:cxn ang="0">
                  <a:pos x="33" y="284"/>
                </a:cxn>
                <a:cxn ang="0">
                  <a:pos x="48" y="321"/>
                </a:cxn>
                <a:cxn ang="0">
                  <a:pos x="64" y="356"/>
                </a:cxn>
                <a:cxn ang="0">
                  <a:pos x="82" y="387"/>
                </a:cxn>
                <a:cxn ang="0">
                  <a:pos x="100" y="414"/>
                </a:cxn>
                <a:cxn ang="0">
                  <a:pos x="119" y="437"/>
                </a:cxn>
                <a:cxn ang="0">
                  <a:pos x="137" y="458"/>
                </a:cxn>
                <a:cxn ang="0">
                  <a:pos x="154" y="474"/>
                </a:cxn>
                <a:cxn ang="0">
                  <a:pos x="169" y="488"/>
                </a:cxn>
                <a:cxn ang="0">
                  <a:pos x="184" y="500"/>
                </a:cxn>
                <a:cxn ang="0">
                  <a:pos x="203" y="513"/>
                </a:cxn>
                <a:cxn ang="0">
                  <a:pos x="211" y="518"/>
                </a:cxn>
                <a:cxn ang="0">
                  <a:pos x="211" y="518"/>
                </a:cxn>
                <a:cxn ang="0">
                  <a:pos x="215" y="521"/>
                </a:cxn>
                <a:cxn ang="0">
                  <a:pos x="226" y="527"/>
                </a:cxn>
                <a:cxn ang="0">
                  <a:pos x="241" y="534"/>
                </a:cxn>
                <a:cxn ang="0">
                  <a:pos x="250" y="539"/>
                </a:cxn>
                <a:cxn ang="0">
                  <a:pos x="260" y="540"/>
                </a:cxn>
                <a:cxn ang="0">
                  <a:pos x="271" y="542"/>
                </a:cxn>
                <a:cxn ang="0">
                  <a:pos x="281" y="543"/>
                </a:cxn>
                <a:cxn ang="0">
                  <a:pos x="293" y="542"/>
                </a:cxn>
                <a:cxn ang="0">
                  <a:pos x="305" y="537"/>
                </a:cxn>
                <a:cxn ang="0">
                  <a:pos x="317" y="531"/>
                </a:cxn>
                <a:cxn ang="0">
                  <a:pos x="329" y="522"/>
                </a:cxn>
                <a:cxn ang="0">
                  <a:pos x="339" y="510"/>
                </a:cxn>
                <a:cxn ang="0">
                  <a:pos x="351" y="495"/>
                </a:cxn>
                <a:cxn ang="0">
                  <a:pos x="351" y="495"/>
                </a:cxn>
                <a:cxn ang="0">
                  <a:pos x="362" y="477"/>
                </a:cxn>
                <a:cxn ang="0">
                  <a:pos x="371" y="459"/>
                </a:cxn>
                <a:cxn ang="0">
                  <a:pos x="380" y="440"/>
                </a:cxn>
                <a:cxn ang="0">
                  <a:pos x="387" y="419"/>
                </a:cxn>
                <a:cxn ang="0">
                  <a:pos x="401" y="380"/>
                </a:cxn>
                <a:cxn ang="0">
                  <a:pos x="411" y="339"/>
                </a:cxn>
                <a:cxn ang="0">
                  <a:pos x="420" y="304"/>
                </a:cxn>
                <a:cxn ang="0">
                  <a:pos x="426" y="272"/>
                </a:cxn>
                <a:cxn ang="0">
                  <a:pos x="432" y="233"/>
                </a:cxn>
                <a:cxn ang="0">
                  <a:pos x="432" y="233"/>
                </a:cxn>
                <a:cxn ang="0">
                  <a:pos x="435" y="226"/>
                </a:cxn>
                <a:cxn ang="0">
                  <a:pos x="438" y="218"/>
                </a:cxn>
                <a:cxn ang="0">
                  <a:pos x="449" y="208"/>
                </a:cxn>
                <a:cxn ang="0">
                  <a:pos x="453" y="203"/>
                </a:cxn>
                <a:cxn ang="0">
                  <a:pos x="458" y="197"/>
                </a:cxn>
                <a:cxn ang="0">
                  <a:pos x="459" y="188"/>
                </a:cxn>
                <a:cxn ang="0">
                  <a:pos x="459" y="178"/>
                </a:cxn>
                <a:cxn ang="0">
                  <a:pos x="459" y="178"/>
                </a:cxn>
                <a:cxn ang="0">
                  <a:pos x="456" y="166"/>
                </a:cxn>
                <a:cxn ang="0">
                  <a:pos x="452" y="157"/>
                </a:cxn>
                <a:cxn ang="0">
                  <a:pos x="446" y="151"/>
                </a:cxn>
                <a:cxn ang="0">
                  <a:pos x="440" y="145"/>
                </a:cxn>
                <a:cxn ang="0">
                  <a:pos x="434" y="142"/>
                </a:cxn>
                <a:cxn ang="0">
                  <a:pos x="428" y="140"/>
                </a:cxn>
                <a:cxn ang="0">
                  <a:pos x="423" y="139"/>
                </a:cxn>
                <a:cxn ang="0">
                  <a:pos x="428" y="107"/>
                </a:cxn>
                <a:cxn ang="0">
                  <a:pos x="383" y="85"/>
                </a:cxn>
              </a:cxnLst>
              <a:rect l="0" t="0" r="r" b="b"/>
              <a:pathLst>
                <a:path w="459" h="543">
                  <a:moveTo>
                    <a:pt x="383" y="85"/>
                  </a:moveTo>
                  <a:lnTo>
                    <a:pt x="253" y="0"/>
                  </a:lnTo>
                  <a:lnTo>
                    <a:pt x="40" y="54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3" y="170"/>
                  </a:lnTo>
                  <a:lnTo>
                    <a:pt x="7" y="194"/>
                  </a:lnTo>
                  <a:lnTo>
                    <a:pt x="13" y="218"/>
                  </a:lnTo>
                  <a:lnTo>
                    <a:pt x="19" y="241"/>
                  </a:lnTo>
                  <a:lnTo>
                    <a:pt x="33" y="284"/>
                  </a:lnTo>
                  <a:lnTo>
                    <a:pt x="48" y="321"/>
                  </a:lnTo>
                  <a:lnTo>
                    <a:pt x="64" y="356"/>
                  </a:lnTo>
                  <a:lnTo>
                    <a:pt x="82" y="387"/>
                  </a:lnTo>
                  <a:lnTo>
                    <a:pt x="100" y="414"/>
                  </a:lnTo>
                  <a:lnTo>
                    <a:pt x="119" y="437"/>
                  </a:lnTo>
                  <a:lnTo>
                    <a:pt x="137" y="458"/>
                  </a:lnTo>
                  <a:lnTo>
                    <a:pt x="154" y="474"/>
                  </a:lnTo>
                  <a:lnTo>
                    <a:pt x="169" y="488"/>
                  </a:lnTo>
                  <a:lnTo>
                    <a:pt x="184" y="500"/>
                  </a:lnTo>
                  <a:lnTo>
                    <a:pt x="203" y="513"/>
                  </a:lnTo>
                  <a:lnTo>
                    <a:pt x="211" y="518"/>
                  </a:lnTo>
                  <a:lnTo>
                    <a:pt x="211" y="518"/>
                  </a:lnTo>
                  <a:lnTo>
                    <a:pt x="215" y="521"/>
                  </a:lnTo>
                  <a:lnTo>
                    <a:pt x="226" y="527"/>
                  </a:lnTo>
                  <a:lnTo>
                    <a:pt x="241" y="534"/>
                  </a:lnTo>
                  <a:lnTo>
                    <a:pt x="250" y="539"/>
                  </a:lnTo>
                  <a:lnTo>
                    <a:pt x="260" y="540"/>
                  </a:lnTo>
                  <a:lnTo>
                    <a:pt x="271" y="542"/>
                  </a:lnTo>
                  <a:lnTo>
                    <a:pt x="281" y="543"/>
                  </a:lnTo>
                  <a:lnTo>
                    <a:pt x="293" y="542"/>
                  </a:lnTo>
                  <a:lnTo>
                    <a:pt x="305" y="537"/>
                  </a:lnTo>
                  <a:lnTo>
                    <a:pt x="317" y="531"/>
                  </a:lnTo>
                  <a:lnTo>
                    <a:pt x="329" y="522"/>
                  </a:lnTo>
                  <a:lnTo>
                    <a:pt x="339" y="510"/>
                  </a:lnTo>
                  <a:lnTo>
                    <a:pt x="351" y="495"/>
                  </a:lnTo>
                  <a:lnTo>
                    <a:pt x="351" y="495"/>
                  </a:lnTo>
                  <a:lnTo>
                    <a:pt x="362" y="477"/>
                  </a:lnTo>
                  <a:lnTo>
                    <a:pt x="371" y="459"/>
                  </a:lnTo>
                  <a:lnTo>
                    <a:pt x="380" y="440"/>
                  </a:lnTo>
                  <a:lnTo>
                    <a:pt x="387" y="419"/>
                  </a:lnTo>
                  <a:lnTo>
                    <a:pt x="401" y="380"/>
                  </a:lnTo>
                  <a:lnTo>
                    <a:pt x="411" y="339"/>
                  </a:lnTo>
                  <a:lnTo>
                    <a:pt x="420" y="304"/>
                  </a:lnTo>
                  <a:lnTo>
                    <a:pt x="426" y="272"/>
                  </a:lnTo>
                  <a:lnTo>
                    <a:pt x="432" y="233"/>
                  </a:lnTo>
                  <a:lnTo>
                    <a:pt x="432" y="233"/>
                  </a:lnTo>
                  <a:lnTo>
                    <a:pt x="435" y="226"/>
                  </a:lnTo>
                  <a:lnTo>
                    <a:pt x="438" y="218"/>
                  </a:lnTo>
                  <a:lnTo>
                    <a:pt x="449" y="208"/>
                  </a:lnTo>
                  <a:lnTo>
                    <a:pt x="453" y="203"/>
                  </a:lnTo>
                  <a:lnTo>
                    <a:pt x="458" y="197"/>
                  </a:lnTo>
                  <a:lnTo>
                    <a:pt x="459" y="188"/>
                  </a:lnTo>
                  <a:lnTo>
                    <a:pt x="459" y="178"/>
                  </a:lnTo>
                  <a:lnTo>
                    <a:pt x="459" y="178"/>
                  </a:lnTo>
                  <a:lnTo>
                    <a:pt x="456" y="166"/>
                  </a:lnTo>
                  <a:lnTo>
                    <a:pt x="452" y="157"/>
                  </a:lnTo>
                  <a:lnTo>
                    <a:pt x="446" y="151"/>
                  </a:lnTo>
                  <a:lnTo>
                    <a:pt x="440" y="145"/>
                  </a:lnTo>
                  <a:lnTo>
                    <a:pt x="434" y="142"/>
                  </a:lnTo>
                  <a:lnTo>
                    <a:pt x="428" y="140"/>
                  </a:lnTo>
                  <a:lnTo>
                    <a:pt x="423" y="139"/>
                  </a:lnTo>
                  <a:lnTo>
                    <a:pt x="428" y="107"/>
                  </a:lnTo>
                  <a:lnTo>
                    <a:pt x="383" y="85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1702" y="1655"/>
              <a:ext cx="216" cy="196"/>
            </a:xfrm>
            <a:custGeom>
              <a:avLst/>
              <a:gdLst/>
              <a:ahLst/>
              <a:cxnLst>
                <a:cxn ang="0">
                  <a:pos x="5" y="271"/>
                </a:cxn>
                <a:cxn ang="0">
                  <a:pos x="0" y="229"/>
                </a:cxn>
                <a:cxn ang="0">
                  <a:pos x="2" y="176"/>
                </a:cxn>
                <a:cxn ang="0">
                  <a:pos x="8" y="146"/>
                </a:cxn>
                <a:cxn ang="0">
                  <a:pos x="20" y="119"/>
                </a:cxn>
                <a:cxn ang="0">
                  <a:pos x="36" y="96"/>
                </a:cxn>
                <a:cxn ang="0">
                  <a:pos x="77" y="57"/>
                </a:cxn>
                <a:cxn ang="0">
                  <a:pos x="115" y="24"/>
                </a:cxn>
                <a:cxn ang="0">
                  <a:pos x="144" y="8"/>
                </a:cxn>
                <a:cxn ang="0">
                  <a:pos x="163" y="2"/>
                </a:cxn>
                <a:cxn ang="0">
                  <a:pos x="184" y="0"/>
                </a:cxn>
                <a:cxn ang="0">
                  <a:pos x="193" y="0"/>
                </a:cxn>
                <a:cxn ang="0">
                  <a:pos x="280" y="21"/>
                </a:cxn>
                <a:cxn ang="0">
                  <a:pos x="323" y="36"/>
                </a:cxn>
                <a:cxn ang="0">
                  <a:pos x="361" y="56"/>
                </a:cxn>
                <a:cxn ang="0">
                  <a:pos x="368" y="60"/>
                </a:cxn>
                <a:cxn ang="0">
                  <a:pos x="383" y="74"/>
                </a:cxn>
                <a:cxn ang="0">
                  <a:pos x="401" y="101"/>
                </a:cxn>
                <a:cxn ang="0">
                  <a:pos x="418" y="146"/>
                </a:cxn>
                <a:cxn ang="0">
                  <a:pos x="428" y="202"/>
                </a:cxn>
                <a:cxn ang="0">
                  <a:pos x="433" y="235"/>
                </a:cxn>
                <a:cxn ang="0">
                  <a:pos x="415" y="264"/>
                </a:cxn>
                <a:cxn ang="0">
                  <a:pos x="392" y="307"/>
                </a:cxn>
                <a:cxn ang="0">
                  <a:pos x="379" y="346"/>
                </a:cxn>
                <a:cxn ang="0">
                  <a:pos x="374" y="375"/>
                </a:cxn>
                <a:cxn ang="0">
                  <a:pos x="347" y="393"/>
                </a:cxn>
                <a:cxn ang="0">
                  <a:pos x="347" y="385"/>
                </a:cxn>
                <a:cxn ang="0">
                  <a:pos x="341" y="354"/>
                </a:cxn>
                <a:cxn ang="0">
                  <a:pos x="332" y="331"/>
                </a:cxn>
                <a:cxn ang="0">
                  <a:pos x="325" y="321"/>
                </a:cxn>
                <a:cxn ang="0">
                  <a:pos x="312" y="298"/>
                </a:cxn>
                <a:cxn ang="0">
                  <a:pos x="292" y="259"/>
                </a:cxn>
                <a:cxn ang="0">
                  <a:pos x="283" y="249"/>
                </a:cxn>
                <a:cxn ang="0">
                  <a:pos x="273" y="243"/>
                </a:cxn>
                <a:cxn ang="0">
                  <a:pos x="258" y="240"/>
                </a:cxn>
                <a:cxn ang="0">
                  <a:pos x="249" y="241"/>
                </a:cxn>
                <a:cxn ang="0">
                  <a:pos x="235" y="246"/>
                </a:cxn>
                <a:cxn ang="0">
                  <a:pos x="216" y="261"/>
                </a:cxn>
                <a:cxn ang="0">
                  <a:pos x="193" y="288"/>
                </a:cxn>
                <a:cxn ang="0">
                  <a:pos x="174" y="304"/>
                </a:cxn>
                <a:cxn ang="0">
                  <a:pos x="157" y="310"/>
                </a:cxn>
                <a:cxn ang="0">
                  <a:pos x="148" y="312"/>
                </a:cxn>
                <a:cxn ang="0">
                  <a:pos x="130" y="310"/>
                </a:cxn>
                <a:cxn ang="0">
                  <a:pos x="115" y="304"/>
                </a:cxn>
                <a:cxn ang="0">
                  <a:pos x="86" y="285"/>
                </a:cxn>
                <a:cxn ang="0">
                  <a:pos x="51" y="256"/>
                </a:cxn>
                <a:cxn ang="0">
                  <a:pos x="41" y="253"/>
                </a:cxn>
                <a:cxn ang="0">
                  <a:pos x="32" y="255"/>
                </a:cxn>
                <a:cxn ang="0">
                  <a:pos x="17" y="259"/>
                </a:cxn>
                <a:cxn ang="0">
                  <a:pos x="6" y="268"/>
                </a:cxn>
              </a:cxnLst>
              <a:rect l="0" t="0" r="r" b="b"/>
              <a:pathLst>
                <a:path w="433" h="393">
                  <a:moveTo>
                    <a:pt x="5" y="271"/>
                  </a:moveTo>
                  <a:lnTo>
                    <a:pt x="5" y="271"/>
                  </a:lnTo>
                  <a:lnTo>
                    <a:pt x="2" y="252"/>
                  </a:lnTo>
                  <a:lnTo>
                    <a:pt x="0" y="229"/>
                  </a:lnTo>
                  <a:lnTo>
                    <a:pt x="0" y="204"/>
                  </a:lnTo>
                  <a:lnTo>
                    <a:pt x="2" y="176"/>
                  </a:lnTo>
                  <a:lnTo>
                    <a:pt x="5" y="161"/>
                  </a:lnTo>
                  <a:lnTo>
                    <a:pt x="8" y="146"/>
                  </a:lnTo>
                  <a:lnTo>
                    <a:pt x="14" y="132"/>
                  </a:lnTo>
                  <a:lnTo>
                    <a:pt x="20" y="119"/>
                  </a:lnTo>
                  <a:lnTo>
                    <a:pt x="27" y="10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77" y="57"/>
                  </a:lnTo>
                  <a:lnTo>
                    <a:pt x="96" y="39"/>
                  </a:lnTo>
                  <a:lnTo>
                    <a:pt x="115" y="24"/>
                  </a:lnTo>
                  <a:lnTo>
                    <a:pt x="135" y="12"/>
                  </a:lnTo>
                  <a:lnTo>
                    <a:pt x="144" y="8"/>
                  </a:lnTo>
                  <a:lnTo>
                    <a:pt x="154" y="5"/>
                  </a:lnTo>
                  <a:lnTo>
                    <a:pt x="163" y="2"/>
                  </a:lnTo>
                  <a:lnTo>
                    <a:pt x="174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37" y="9"/>
                  </a:lnTo>
                  <a:lnTo>
                    <a:pt x="280" y="21"/>
                  </a:lnTo>
                  <a:lnTo>
                    <a:pt x="303" y="29"/>
                  </a:lnTo>
                  <a:lnTo>
                    <a:pt x="323" y="36"/>
                  </a:lnTo>
                  <a:lnTo>
                    <a:pt x="343" y="45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8" y="60"/>
                  </a:lnTo>
                  <a:lnTo>
                    <a:pt x="376" y="66"/>
                  </a:lnTo>
                  <a:lnTo>
                    <a:pt x="383" y="74"/>
                  </a:lnTo>
                  <a:lnTo>
                    <a:pt x="389" y="83"/>
                  </a:lnTo>
                  <a:lnTo>
                    <a:pt x="401" y="101"/>
                  </a:lnTo>
                  <a:lnTo>
                    <a:pt x="410" y="122"/>
                  </a:lnTo>
                  <a:lnTo>
                    <a:pt x="418" y="146"/>
                  </a:lnTo>
                  <a:lnTo>
                    <a:pt x="424" y="173"/>
                  </a:lnTo>
                  <a:lnTo>
                    <a:pt x="428" y="202"/>
                  </a:lnTo>
                  <a:lnTo>
                    <a:pt x="433" y="235"/>
                  </a:lnTo>
                  <a:lnTo>
                    <a:pt x="433" y="235"/>
                  </a:lnTo>
                  <a:lnTo>
                    <a:pt x="424" y="249"/>
                  </a:lnTo>
                  <a:lnTo>
                    <a:pt x="415" y="264"/>
                  </a:lnTo>
                  <a:lnTo>
                    <a:pt x="403" y="283"/>
                  </a:lnTo>
                  <a:lnTo>
                    <a:pt x="392" y="307"/>
                  </a:lnTo>
                  <a:lnTo>
                    <a:pt x="383" y="333"/>
                  </a:lnTo>
                  <a:lnTo>
                    <a:pt x="379" y="346"/>
                  </a:lnTo>
                  <a:lnTo>
                    <a:pt x="377" y="360"/>
                  </a:lnTo>
                  <a:lnTo>
                    <a:pt x="374" y="375"/>
                  </a:lnTo>
                  <a:lnTo>
                    <a:pt x="374" y="388"/>
                  </a:lnTo>
                  <a:lnTo>
                    <a:pt x="347" y="393"/>
                  </a:lnTo>
                  <a:lnTo>
                    <a:pt x="347" y="393"/>
                  </a:lnTo>
                  <a:lnTo>
                    <a:pt x="347" y="385"/>
                  </a:lnTo>
                  <a:lnTo>
                    <a:pt x="344" y="366"/>
                  </a:lnTo>
                  <a:lnTo>
                    <a:pt x="341" y="354"/>
                  </a:lnTo>
                  <a:lnTo>
                    <a:pt x="337" y="342"/>
                  </a:lnTo>
                  <a:lnTo>
                    <a:pt x="332" y="331"/>
                  </a:lnTo>
                  <a:lnTo>
                    <a:pt x="325" y="321"/>
                  </a:lnTo>
                  <a:lnTo>
                    <a:pt x="325" y="321"/>
                  </a:lnTo>
                  <a:lnTo>
                    <a:pt x="318" y="312"/>
                  </a:lnTo>
                  <a:lnTo>
                    <a:pt x="312" y="298"/>
                  </a:lnTo>
                  <a:lnTo>
                    <a:pt x="300" y="271"/>
                  </a:lnTo>
                  <a:lnTo>
                    <a:pt x="292" y="259"/>
                  </a:lnTo>
                  <a:lnTo>
                    <a:pt x="288" y="255"/>
                  </a:lnTo>
                  <a:lnTo>
                    <a:pt x="283" y="249"/>
                  </a:lnTo>
                  <a:lnTo>
                    <a:pt x="279" y="246"/>
                  </a:lnTo>
                  <a:lnTo>
                    <a:pt x="273" y="243"/>
                  </a:lnTo>
                  <a:lnTo>
                    <a:pt x="265" y="240"/>
                  </a:lnTo>
                  <a:lnTo>
                    <a:pt x="258" y="240"/>
                  </a:lnTo>
                  <a:lnTo>
                    <a:pt x="258" y="240"/>
                  </a:lnTo>
                  <a:lnTo>
                    <a:pt x="249" y="241"/>
                  </a:lnTo>
                  <a:lnTo>
                    <a:pt x="241" y="243"/>
                  </a:lnTo>
                  <a:lnTo>
                    <a:pt x="235" y="246"/>
                  </a:lnTo>
                  <a:lnTo>
                    <a:pt x="228" y="250"/>
                  </a:lnTo>
                  <a:lnTo>
                    <a:pt x="216" y="261"/>
                  </a:lnTo>
                  <a:lnTo>
                    <a:pt x="205" y="274"/>
                  </a:lnTo>
                  <a:lnTo>
                    <a:pt x="193" y="288"/>
                  </a:lnTo>
                  <a:lnTo>
                    <a:pt x="180" y="298"/>
                  </a:lnTo>
                  <a:lnTo>
                    <a:pt x="174" y="304"/>
                  </a:lnTo>
                  <a:lnTo>
                    <a:pt x="166" y="307"/>
                  </a:lnTo>
                  <a:lnTo>
                    <a:pt x="157" y="310"/>
                  </a:lnTo>
                  <a:lnTo>
                    <a:pt x="148" y="312"/>
                  </a:lnTo>
                  <a:lnTo>
                    <a:pt x="148" y="312"/>
                  </a:lnTo>
                  <a:lnTo>
                    <a:pt x="139" y="312"/>
                  </a:lnTo>
                  <a:lnTo>
                    <a:pt x="130" y="310"/>
                  </a:lnTo>
                  <a:lnTo>
                    <a:pt x="123" y="309"/>
                  </a:lnTo>
                  <a:lnTo>
                    <a:pt x="115" y="304"/>
                  </a:lnTo>
                  <a:lnTo>
                    <a:pt x="101" y="295"/>
                  </a:lnTo>
                  <a:lnTo>
                    <a:pt x="86" y="285"/>
                  </a:lnTo>
                  <a:lnTo>
                    <a:pt x="62" y="264"/>
                  </a:lnTo>
                  <a:lnTo>
                    <a:pt x="51" y="256"/>
                  </a:lnTo>
                  <a:lnTo>
                    <a:pt x="45" y="255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32" y="255"/>
                  </a:lnTo>
                  <a:lnTo>
                    <a:pt x="24" y="256"/>
                  </a:lnTo>
                  <a:lnTo>
                    <a:pt x="17" y="259"/>
                  </a:lnTo>
                  <a:lnTo>
                    <a:pt x="12" y="262"/>
                  </a:lnTo>
                  <a:lnTo>
                    <a:pt x="6" y="268"/>
                  </a:lnTo>
                  <a:lnTo>
                    <a:pt x="5" y="271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1702" y="1655"/>
              <a:ext cx="216" cy="196"/>
            </a:xfrm>
            <a:custGeom>
              <a:avLst/>
              <a:gdLst/>
              <a:ahLst/>
              <a:cxnLst>
                <a:cxn ang="0">
                  <a:pos x="5" y="271"/>
                </a:cxn>
                <a:cxn ang="0">
                  <a:pos x="0" y="229"/>
                </a:cxn>
                <a:cxn ang="0">
                  <a:pos x="2" y="176"/>
                </a:cxn>
                <a:cxn ang="0">
                  <a:pos x="8" y="146"/>
                </a:cxn>
                <a:cxn ang="0">
                  <a:pos x="20" y="119"/>
                </a:cxn>
                <a:cxn ang="0">
                  <a:pos x="36" y="96"/>
                </a:cxn>
                <a:cxn ang="0">
                  <a:pos x="77" y="57"/>
                </a:cxn>
                <a:cxn ang="0">
                  <a:pos x="115" y="24"/>
                </a:cxn>
                <a:cxn ang="0">
                  <a:pos x="144" y="8"/>
                </a:cxn>
                <a:cxn ang="0">
                  <a:pos x="163" y="2"/>
                </a:cxn>
                <a:cxn ang="0">
                  <a:pos x="184" y="0"/>
                </a:cxn>
                <a:cxn ang="0">
                  <a:pos x="193" y="0"/>
                </a:cxn>
                <a:cxn ang="0">
                  <a:pos x="280" y="21"/>
                </a:cxn>
                <a:cxn ang="0">
                  <a:pos x="323" y="36"/>
                </a:cxn>
                <a:cxn ang="0">
                  <a:pos x="361" y="56"/>
                </a:cxn>
                <a:cxn ang="0">
                  <a:pos x="368" y="60"/>
                </a:cxn>
                <a:cxn ang="0">
                  <a:pos x="383" y="74"/>
                </a:cxn>
                <a:cxn ang="0">
                  <a:pos x="401" y="101"/>
                </a:cxn>
                <a:cxn ang="0">
                  <a:pos x="418" y="146"/>
                </a:cxn>
                <a:cxn ang="0">
                  <a:pos x="428" y="202"/>
                </a:cxn>
                <a:cxn ang="0">
                  <a:pos x="433" y="235"/>
                </a:cxn>
                <a:cxn ang="0">
                  <a:pos x="415" y="264"/>
                </a:cxn>
                <a:cxn ang="0">
                  <a:pos x="392" y="307"/>
                </a:cxn>
                <a:cxn ang="0">
                  <a:pos x="379" y="346"/>
                </a:cxn>
                <a:cxn ang="0">
                  <a:pos x="374" y="375"/>
                </a:cxn>
                <a:cxn ang="0">
                  <a:pos x="347" y="393"/>
                </a:cxn>
                <a:cxn ang="0">
                  <a:pos x="347" y="385"/>
                </a:cxn>
                <a:cxn ang="0">
                  <a:pos x="341" y="354"/>
                </a:cxn>
                <a:cxn ang="0">
                  <a:pos x="332" y="331"/>
                </a:cxn>
                <a:cxn ang="0">
                  <a:pos x="325" y="321"/>
                </a:cxn>
                <a:cxn ang="0">
                  <a:pos x="312" y="298"/>
                </a:cxn>
                <a:cxn ang="0">
                  <a:pos x="292" y="259"/>
                </a:cxn>
                <a:cxn ang="0">
                  <a:pos x="283" y="249"/>
                </a:cxn>
                <a:cxn ang="0">
                  <a:pos x="273" y="243"/>
                </a:cxn>
                <a:cxn ang="0">
                  <a:pos x="258" y="240"/>
                </a:cxn>
                <a:cxn ang="0">
                  <a:pos x="249" y="241"/>
                </a:cxn>
                <a:cxn ang="0">
                  <a:pos x="235" y="246"/>
                </a:cxn>
                <a:cxn ang="0">
                  <a:pos x="216" y="261"/>
                </a:cxn>
                <a:cxn ang="0">
                  <a:pos x="193" y="288"/>
                </a:cxn>
                <a:cxn ang="0">
                  <a:pos x="174" y="304"/>
                </a:cxn>
                <a:cxn ang="0">
                  <a:pos x="157" y="310"/>
                </a:cxn>
                <a:cxn ang="0">
                  <a:pos x="148" y="312"/>
                </a:cxn>
                <a:cxn ang="0">
                  <a:pos x="130" y="310"/>
                </a:cxn>
                <a:cxn ang="0">
                  <a:pos x="115" y="304"/>
                </a:cxn>
                <a:cxn ang="0">
                  <a:pos x="86" y="285"/>
                </a:cxn>
                <a:cxn ang="0">
                  <a:pos x="51" y="256"/>
                </a:cxn>
                <a:cxn ang="0">
                  <a:pos x="41" y="253"/>
                </a:cxn>
                <a:cxn ang="0">
                  <a:pos x="32" y="255"/>
                </a:cxn>
                <a:cxn ang="0">
                  <a:pos x="17" y="259"/>
                </a:cxn>
                <a:cxn ang="0">
                  <a:pos x="6" y="268"/>
                </a:cxn>
              </a:cxnLst>
              <a:rect l="0" t="0" r="r" b="b"/>
              <a:pathLst>
                <a:path w="433" h="393">
                  <a:moveTo>
                    <a:pt x="5" y="271"/>
                  </a:moveTo>
                  <a:lnTo>
                    <a:pt x="5" y="271"/>
                  </a:lnTo>
                  <a:lnTo>
                    <a:pt x="2" y="252"/>
                  </a:lnTo>
                  <a:lnTo>
                    <a:pt x="0" y="229"/>
                  </a:lnTo>
                  <a:lnTo>
                    <a:pt x="0" y="204"/>
                  </a:lnTo>
                  <a:lnTo>
                    <a:pt x="2" y="176"/>
                  </a:lnTo>
                  <a:lnTo>
                    <a:pt x="5" y="161"/>
                  </a:lnTo>
                  <a:lnTo>
                    <a:pt x="8" y="146"/>
                  </a:lnTo>
                  <a:lnTo>
                    <a:pt x="14" y="132"/>
                  </a:lnTo>
                  <a:lnTo>
                    <a:pt x="20" y="119"/>
                  </a:lnTo>
                  <a:lnTo>
                    <a:pt x="27" y="10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77" y="57"/>
                  </a:lnTo>
                  <a:lnTo>
                    <a:pt x="96" y="39"/>
                  </a:lnTo>
                  <a:lnTo>
                    <a:pt x="115" y="24"/>
                  </a:lnTo>
                  <a:lnTo>
                    <a:pt x="135" y="12"/>
                  </a:lnTo>
                  <a:lnTo>
                    <a:pt x="144" y="8"/>
                  </a:lnTo>
                  <a:lnTo>
                    <a:pt x="154" y="5"/>
                  </a:lnTo>
                  <a:lnTo>
                    <a:pt x="163" y="2"/>
                  </a:lnTo>
                  <a:lnTo>
                    <a:pt x="174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37" y="9"/>
                  </a:lnTo>
                  <a:lnTo>
                    <a:pt x="280" y="21"/>
                  </a:lnTo>
                  <a:lnTo>
                    <a:pt x="303" y="29"/>
                  </a:lnTo>
                  <a:lnTo>
                    <a:pt x="323" y="36"/>
                  </a:lnTo>
                  <a:lnTo>
                    <a:pt x="343" y="45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8" y="60"/>
                  </a:lnTo>
                  <a:lnTo>
                    <a:pt x="376" y="66"/>
                  </a:lnTo>
                  <a:lnTo>
                    <a:pt x="383" y="74"/>
                  </a:lnTo>
                  <a:lnTo>
                    <a:pt x="389" y="83"/>
                  </a:lnTo>
                  <a:lnTo>
                    <a:pt x="401" y="101"/>
                  </a:lnTo>
                  <a:lnTo>
                    <a:pt x="410" y="122"/>
                  </a:lnTo>
                  <a:lnTo>
                    <a:pt x="418" y="146"/>
                  </a:lnTo>
                  <a:lnTo>
                    <a:pt x="424" y="173"/>
                  </a:lnTo>
                  <a:lnTo>
                    <a:pt x="428" y="202"/>
                  </a:lnTo>
                  <a:lnTo>
                    <a:pt x="433" y="235"/>
                  </a:lnTo>
                  <a:lnTo>
                    <a:pt x="433" y="235"/>
                  </a:lnTo>
                  <a:lnTo>
                    <a:pt x="424" y="249"/>
                  </a:lnTo>
                  <a:lnTo>
                    <a:pt x="415" y="264"/>
                  </a:lnTo>
                  <a:lnTo>
                    <a:pt x="403" y="283"/>
                  </a:lnTo>
                  <a:lnTo>
                    <a:pt x="392" y="307"/>
                  </a:lnTo>
                  <a:lnTo>
                    <a:pt x="383" y="333"/>
                  </a:lnTo>
                  <a:lnTo>
                    <a:pt x="379" y="346"/>
                  </a:lnTo>
                  <a:lnTo>
                    <a:pt x="377" y="360"/>
                  </a:lnTo>
                  <a:lnTo>
                    <a:pt x="374" y="375"/>
                  </a:lnTo>
                  <a:lnTo>
                    <a:pt x="374" y="388"/>
                  </a:lnTo>
                  <a:lnTo>
                    <a:pt x="347" y="393"/>
                  </a:lnTo>
                  <a:lnTo>
                    <a:pt x="347" y="393"/>
                  </a:lnTo>
                  <a:lnTo>
                    <a:pt x="347" y="385"/>
                  </a:lnTo>
                  <a:lnTo>
                    <a:pt x="344" y="366"/>
                  </a:lnTo>
                  <a:lnTo>
                    <a:pt x="341" y="354"/>
                  </a:lnTo>
                  <a:lnTo>
                    <a:pt x="337" y="342"/>
                  </a:lnTo>
                  <a:lnTo>
                    <a:pt x="332" y="331"/>
                  </a:lnTo>
                  <a:lnTo>
                    <a:pt x="325" y="321"/>
                  </a:lnTo>
                  <a:lnTo>
                    <a:pt x="325" y="321"/>
                  </a:lnTo>
                  <a:lnTo>
                    <a:pt x="318" y="312"/>
                  </a:lnTo>
                  <a:lnTo>
                    <a:pt x="312" y="298"/>
                  </a:lnTo>
                  <a:lnTo>
                    <a:pt x="300" y="271"/>
                  </a:lnTo>
                  <a:lnTo>
                    <a:pt x="292" y="259"/>
                  </a:lnTo>
                  <a:lnTo>
                    <a:pt x="288" y="255"/>
                  </a:lnTo>
                  <a:lnTo>
                    <a:pt x="283" y="249"/>
                  </a:lnTo>
                  <a:lnTo>
                    <a:pt x="279" y="246"/>
                  </a:lnTo>
                  <a:lnTo>
                    <a:pt x="273" y="243"/>
                  </a:lnTo>
                  <a:lnTo>
                    <a:pt x="265" y="240"/>
                  </a:lnTo>
                  <a:lnTo>
                    <a:pt x="258" y="240"/>
                  </a:lnTo>
                  <a:lnTo>
                    <a:pt x="258" y="240"/>
                  </a:lnTo>
                  <a:lnTo>
                    <a:pt x="249" y="241"/>
                  </a:lnTo>
                  <a:lnTo>
                    <a:pt x="241" y="243"/>
                  </a:lnTo>
                  <a:lnTo>
                    <a:pt x="235" y="246"/>
                  </a:lnTo>
                  <a:lnTo>
                    <a:pt x="228" y="250"/>
                  </a:lnTo>
                  <a:lnTo>
                    <a:pt x="216" y="261"/>
                  </a:lnTo>
                  <a:lnTo>
                    <a:pt x="205" y="274"/>
                  </a:lnTo>
                  <a:lnTo>
                    <a:pt x="193" y="288"/>
                  </a:lnTo>
                  <a:lnTo>
                    <a:pt x="180" y="298"/>
                  </a:lnTo>
                  <a:lnTo>
                    <a:pt x="174" y="304"/>
                  </a:lnTo>
                  <a:lnTo>
                    <a:pt x="166" y="307"/>
                  </a:lnTo>
                  <a:lnTo>
                    <a:pt x="157" y="310"/>
                  </a:lnTo>
                  <a:lnTo>
                    <a:pt x="148" y="312"/>
                  </a:lnTo>
                  <a:lnTo>
                    <a:pt x="148" y="312"/>
                  </a:lnTo>
                  <a:lnTo>
                    <a:pt x="139" y="312"/>
                  </a:lnTo>
                  <a:lnTo>
                    <a:pt x="130" y="310"/>
                  </a:lnTo>
                  <a:lnTo>
                    <a:pt x="123" y="309"/>
                  </a:lnTo>
                  <a:lnTo>
                    <a:pt x="115" y="304"/>
                  </a:lnTo>
                  <a:lnTo>
                    <a:pt x="101" y="295"/>
                  </a:lnTo>
                  <a:lnTo>
                    <a:pt x="86" y="285"/>
                  </a:lnTo>
                  <a:lnTo>
                    <a:pt x="62" y="264"/>
                  </a:lnTo>
                  <a:lnTo>
                    <a:pt x="51" y="256"/>
                  </a:lnTo>
                  <a:lnTo>
                    <a:pt x="45" y="255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32" y="255"/>
                  </a:lnTo>
                  <a:lnTo>
                    <a:pt x="24" y="256"/>
                  </a:lnTo>
                  <a:lnTo>
                    <a:pt x="17" y="259"/>
                  </a:lnTo>
                  <a:lnTo>
                    <a:pt x="12" y="262"/>
                  </a:lnTo>
                  <a:lnTo>
                    <a:pt x="6" y="268"/>
                  </a:lnTo>
                  <a:lnTo>
                    <a:pt x="5" y="27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1466" y="2202"/>
              <a:ext cx="137" cy="26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9" y="63"/>
                </a:cxn>
                <a:cxn ang="0">
                  <a:pos x="56" y="86"/>
                </a:cxn>
                <a:cxn ang="0">
                  <a:pos x="63" y="112"/>
                </a:cxn>
                <a:cxn ang="0">
                  <a:pos x="66" y="146"/>
                </a:cxn>
                <a:cxn ang="0">
                  <a:pos x="65" y="211"/>
                </a:cxn>
                <a:cxn ang="0">
                  <a:pos x="63" y="251"/>
                </a:cxn>
                <a:cxn ang="0">
                  <a:pos x="59" y="339"/>
                </a:cxn>
                <a:cxn ang="0">
                  <a:pos x="63" y="393"/>
                </a:cxn>
                <a:cxn ang="0">
                  <a:pos x="69" y="411"/>
                </a:cxn>
                <a:cxn ang="0">
                  <a:pos x="72" y="416"/>
                </a:cxn>
                <a:cxn ang="0">
                  <a:pos x="78" y="419"/>
                </a:cxn>
                <a:cxn ang="0">
                  <a:pos x="83" y="414"/>
                </a:cxn>
                <a:cxn ang="0">
                  <a:pos x="89" y="396"/>
                </a:cxn>
                <a:cxn ang="0">
                  <a:pos x="102" y="345"/>
                </a:cxn>
                <a:cxn ang="0">
                  <a:pos x="110" y="333"/>
                </a:cxn>
                <a:cxn ang="0">
                  <a:pos x="105" y="393"/>
                </a:cxn>
                <a:cxn ang="0">
                  <a:pos x="102" y="465"/>
                </a:cxn>
                <a:cxn ang="0">
                  <a:pos x="108" y="474"/>
                </a:cxn>
                <a:cxn ang="0">
                  <a:pos x="113" y="476"/>
                </a:cxn>
                <a:cxn ang="0">
                  <a:pos x="120" y="474"/>
                </a:cxn>
                <a:cxn ang="0">
                  <a:pos x="128" y="465"/>
                </a:cxn>
                <a:cxn ang="0">
                  <a:pos x="137" y="449"/>
                </a:cxn>
                <a:cxn ang="0">
                  <a:pos x="146" y="422"/>
                </a:cxn>
                <a:cxn ang="0">
                  <a:pos x="153" y="383"/>
                </a:cxn>
                <a:cxn ang="0">
                  <a:pos x="150" y="444"/>
                </a:cxn>
                <a:cxn ang="0">
                  <a:pos x="147" y="479"/>
                </a:cxn>
                <a:cxn ang="0">
                  <a:pos x="147" y="507"/>
                </a:cxn>
                <a:cxn ang="0">
                  <a:pos x="151" y="518"/>
                </a:cxn>
                <a:cxn ang="0">
                  <a:pos x="159" y="522"/>
                </a:cxn>
                <a:cxn ang="0">
                  <a:pos x="166" y="519"/>
                </a:cxn>
                <a:cxn ang="0">
                  <a:pos x="175" y="507"/>
                </a:cxn>
                <a:cxn ang="0">
                  <a:pos x="184" y="485"/>
                </a:cxn>
                <a:cxn ang="0">
                  <a:pos x="193" y="452"/>
                </a:cxn>
                <a:cxn ang="0">
                  <a:pos x="208" y="392"/>
                </a:cxn>
                <a:cxn ang="0">
                  <a:pos x="219" y="360"/>
                </a:cxn>
                <a:cxn ang="0">
                  <a:pos x="220" y="360"/>
                </a:cxn>
                <a:cxn ang="0">
                  <a:pos x="225" y="389"/>
                </a:cxn>
                <a:cxn ang="0">
                  <a:pos x="228" y="434"/>
                </a:cxn>
                <a:cxn ang="0">
                  <a:pos x="226" y="444"/>
                </a:cxn>
                <a:cxn ang="0">
                  <a:pos x="213" y="473"/>
                </a:cxn>
                <a:cxn ang="0">
                  <a:pos x="205" y="491"/>
                </a:cxn>
                <a:cxn ang="0">
                  <a:pos x="205" y="500"/>
                </a:cxn>
                <a:cxn ang="0">
                  <a:pos x="207" y="501"/>
                </a:cxn>
                <a:cxn ang="0">
                  <a:pos x="219" y="506"/>
                </a:cxn>
                <a:cxn ang="0">
                  <a:pos x="235" y="498"/>
                </a:cxn>
                <a:cxn ang="0">
                  <a:pos x="252" y="473"/>
                </a:cxn>
                <a:cxn ang="0">
                  <a:pos x="268" y="428"/>
                </a:cxn>
                <a:cxn ang="0">
                  <a:pos x="274" y="398"/>
                </a:cxn>
                <a:cxn ang="0">
                  <a:pos x="276" y="339"/>
                </a:cxn>
                <a:cxn ang="0">
                  <a:pos x="271" y="286"/>
                </a:cxn>
                <a:cxn ang="0">
                  <a:pos x="258" y="215"/>
                </a:cxn>
                <a:cxn ang="0">
                  <a:pos x="252" y="190"/>
                </a:cxn>
                <a:cxn ang="0">
                  <a:pos x="217" y="94"/>
                </a:cxn>
                <a:cxn ang="0">
                  <a:pos x="183" y="15"/>
                </a:cxn>
                <a:cxn ang="0">
                  <a:pos x="163" y="10"/>
                </a:cxn>
                <a:cxn ang="0">
                  <a:pos x="116" y="1"/>
                </a:cxn>
                <a:cxn ang="0">
                  <a:pos x="56" y="0"/>
                </a:cxn>
                <a:cxn ang="0">
                  <a:pos x="26" y="3"/>
                </a:cxn>
                <a:cxn ang="0">
                  <a:pos x="0" y="12"/>
                </a:cxn>
              </a:cxnLst>
              <a:rect l="0" t="0" r="r" b="b"/>
              <a:pathLst>
                <a:path w="276" h="522">
                  <a:moveTo>
                    <a:pt x="0" y="12"/>
                  </a:moveTo>
                  <a:lnTo>
                    <a:pt x="0" y="12"/>
                  </a:lnTo>
                  <a:lnTo>
                    <a:pt x="21" y="39"/>
                  </a:lnTo>
                  <a:lnTo>
                    <a:pt x="39" y="63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0" y="98"/>
                  </a:lnTo>
                  <a:lnTo>
                    <a:pt x="63" y="112"/>
                  </a:lnTo>
                  <a:lnTo>
                    <a:pt x="66" y="128"/>
                  </a:lnTo>
                  <a:lnTo>
                    <a:pt x="66" y="146"/>
                  </a:lnTo>
                  <a:lnTo>
                    <a:pt x="66" y="181"/>
                  </a:lnTo>
                  <a:lnTo>
                    <a:pt x="65" y="211"/>
                  </a:lnTo>
                  <a:lnTo>
                    <a:pt x="65" y="211"/>
                  </a:lnTo>
                  <a:lnTo>
                    <a:pt x="63" y="251"/>
                  </a:lnTo>
                  <a:lnTo>
                    <a:pt x="59" y="309"/>
                  </a:lnTo>
                  <a:lnTo>
                    <a:pt x="59" y="339"/>
                  </a:lnTo>
                  <a:lnTo>
                    <a:pt x="60" y="368"/>
                  </a:lnTo>
                  <a:lnTo>
                    <a:pt x="63" y="393"/>
                  </a:lnTo>
                  <a:lnTo>
                    <a:pt x="65" y="402"/>
                  </a:lnTo>
                  <a:lnTo>
                    <a:pt x="69" y="411"/>
                  </a:lnTo>
                  <a:lnTo>
                    <a:pt x="69" y="411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7"/>
                  </a:lnTo>
                  <a:lnTo>
                    <a:pt x="83" y="414"/>
                  </a:lnTo>
                  <a:lnTo>
                    <a:pt x="86" y="410"/>
                  </a:lnTo>
                  <a:lnTo>
                    <a:pt x="89" y="396"/>
                  </a:lnTo>
                  <a:lnTo>
                    <a:pt x="98" y="362"/>
                  </a:lnTo>
                  <a:lnTo>
                    <a:pt x="102" y="345"/>
                  </a:lnTo>
                  <a:lnTo>
                    <a:pt x="105" y="338"/>
                  </a:lnTo>
                  <a:lnTo>
                    <a:pt x="110" y="333"/>
                  </a:lnTo>
                  <a:lnTo>
                    <a:pt x="110" y="333"/>
                  </a:lnTo>
                  <a:lnTo>
                    <a:pt x="105" y="393"/>
                  </a:lnTo>
                  <a:lnTo>
                    <a:pt x="102" y="465"/>
                  </a:lnTo>
                  <a:lnTo>
                    <a:pt x="102" y="465"/>
                  </a:lnTo>
                  <a:lnTo>
                    <a:pt x="104" y="470"/>
                  </a:lnTo>
                  <a:lnTo>
                    <a:pt x="108" y="474"/>
                  </a:lnTo>
                  <a:lnTo>
                    <a:pt x="110" y="476"/>
                  </a:lnTo>
                  <a:lnTo>
                    <a:pt x="113" y="476"/>
                  </a:lnTo>
                  <a:lnTo>
                    <a:pt x="117" y="476"/>
                  </a:lnTo>
                  <a:lnTo>
                    <a:pt x="120" y="474"/>
                  </a:lnTo>
                  <a:lnTo>
                    <a:pt x="125" y="470"/>
                  </a:lnTo>
                  <a:lnTo>
                    <a:pt x="128" y="465"/>
                  </a:lnTo>
                  <a:lnTo>
                    <a:pt x="132" y="458"/>
                  </a:lnTo>
                  <a:lnTo>
                    <a:pt x="137" y="449"/>
                  </a:lnTo>
                  <a:lnTo>
                    <a:pt x="141" y="437"/>
                  </a:lnTo>
                  <a:lnTo>
                    <a:pt x="146" y="422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3" y="414"/>
                  </a:lnTo>
                  <a:lnTo>
                    <a:pt x="150" y="444"/>
                  </a:lnTo>
                  <a:lnTo>
                    <a:pt x="147" y="479"/>
                  </a:lnTo>
                  <a:lnTo>
                    <a:pt x="147" y="479"/>
                  </a:lnTo>
                  <a:lnTo>
                    <a:pt x="146" y="494"/>
                  </a:lnTo>
                  <a:lnTo>
                    <a:pt x="147" y="507"/>
                  </a:lnTo>
                  <a:lnTo>
                    <a:pt x="150" y="513"/>
                  </a:lnTo>
                  <a:lnTo>
                    <a:pt x="151" y="518"/>
                  </a:lnTo>
                  <a:lnTo>
                    <a:pt x="154" y="521"/>
                  </a:lnTo>
                  <a:lnTo>
                    <a:pt x="159" y="522"/>
                  </a:lnTo>
                  <a:lnTo>
                    <a:pt x="162" y="521"/>
                  </a:lnTo>
                  <a:lnTo>
                    <a:pt x="166" y="519"/>
                  </a:lnTo>
                  <a:lnTo>
                    <a:pt x="171" y="515"/>
                  </a:lnTo>
                  <a:lnTo>
                    <a:pt x="175" y="507"/>
                  </a:lnTo>
                  <a:lnTo>
                    <a:pt x="180" y="498"/>
                  </a:lnTo>
                  <a:lnTo>
                    <a:pt x="184" y="485"/>
                  </a:lnTo>
                  <a:lnTo>
                    <a:pt x="189" y="470"/>
                  </a:lnTo>
                  <a:lnTo>
                    <a:pt x="193" y="452"/>
                  </a:lnTo>
                  <a:lnTo>
                    <a:pt x="193" y="452"/>
                  </a:lnTo>
                  <a:lnTo>
                    <a:pt x="208" y="392"/>
                  </a:lnTo>
                  <a:lnTo>
                    <a:pt x="216" y="365"/>
                  </a:lnTo>
                  <a:lnTo>
                    <a:pt x="219" y="360"/>
                  </a:lnTo>
                  <a:lnTo>
                    <a:pt x="220" y="359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25" y="389"/>
                  </a:lnTo>
                  <a:lnTo>
                    <a:pt x="226" y="413"/>
                  </a:lnTo>
                  <a:lnTo>
                    <a:pt x="228" y="434"/>
                  </a:lnTo>
                  <a:lnTo>
                    <a:pt x="228" y="434"/>
                  </a:lnTo>
                  <a:lnTo>
                    <a:pt x="226" y="444"/>
                  </a:lnTo>
                  <a:lnTo>
                    <a:pt x="222" y="453"/>
                  </a:lnTo>
                  <a:lnTo>
                    <a:pt x="213" y="473"/>
                  </a:lnTo>
                  <a:lnTo>
                    <a:pt x="208" y="482"/>
                  </a:lnTo>
                  <a:lnTo>
                    <a:pt x="205" y="491"/>
                  </a:lnTo>
                  <a:lnTo>
                    <a:pt x="204" y="497"/>
                  </a:lnTo>
                  <a:lnTo>
                    <a:pt x="205" y="500"/>
                  </a:lnTo>
                  <a:lnTo>
                    <a:pt x="207" y="501"/>
                  </a:lnTo>
                  <a:lnTo>
                    <a:pt x="207" y="501"/>
                  </a:lnTo>
                  <a:lnTo>
                    <a:pt x="213" y="504"/>
                  </a:lnTo>
                  <a:lnTo>
                    <a:pt x="219" y="506"/>
                  </a:lnTo>
                  <a:lnTo>
                    <a:pt x="226" y="503"/>
                  </a:lnTo>
                  <a:lnTo>
                    <a:pt x="235" y="498"/>
                  </a:lnTo>
                  <a:lnTo>
                    <a:pt x="243" y="488"/>
                  </a:lnTo>
                  <a:lnTo>
                    <a:pt x="252" y="473"/>
                  </a:lnTo>
                  <a:lnTo>
                    <a:pt x="261" y="453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4" y="398"/>
                  </a:lnTo>
                  <a:lnTo>
                    <a:pt x="276" y="369"/>
                  </a:lnTo>
                  <a:lnTo>
                    <a:pt x="276" y="339"/>
                  </a:lnTo>
                  <a:lnTo>
                    <a:pt x="274" y="312"/>
                  </a:lnTo>
                  <a:lnTo>
                    <a:pt x="271" y="286"/>
                  </a:lnTo>
                  <a:lnTo>
                    <a:pt x="267" y="260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52" y="190"/>
                  </a:lnTo>
                  <a:lnTo>
                    <a:pt x="241" y="160"/>
                  </a:lnTo>
                  <a:lnTo>
                    <a:pt x="217" y="94"/>
                  </a:lnTo>
                  <a:lnTo>
                    <a:pt x="193" y="3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63" y="10"/>
                  </a:lnTo>
                  <a:lnTo>
                    <a:pt x="143" y="6"/>
                  </a:lnTo>
                  <a:lnTo>
                    <a:pt x="116" y="1"/>
                  </a:lnTo>
                  <a:lnTo>
                    <a:pt x="86" y="0"/>
                  </a:lnTo>
                  <a:lnTo>
                    <a:pt x="56" y="0"/>
                  </a:lnTo>
                  <a:lnTo>
                    <a:pt x="41" y="1"/>
                  </a:lnTo>
                  <a:lnTo>
                    <a:pt x="26" y="3"/>
                  </a:lnTo>
                  <a:lnTo>
                    <a:pt x="14" y="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1466" y="2202"/>
              <a:ext cx="137" cy="26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9" y="63"/>
                </a:cxn>
                <a:cxn ang="0">
                  <a:pos x="56" y="86"/>
                </a:cxn>
                <a:cxn ang="0">
                  <a:pos x="63" y="112"/>
                </a:cxn>
                <a:cxn ang="0">
                  <a:pos x="66" y="146"/>
                </a:cxn>
                <a:cxn ang="0">
                  <a:pos x="65" y="211"/>
                </a:cxn>
                <a:cxn ang="0">
                  <a:pos x="63" y="251"/>
                </a:cxn>
                <a:cxn ang="0">
                  <a:pos x="59" y="339"/>
                </a:cxn>
                <a:cxn ang="0">
                  <a:pos x="63" y="393"/>
                </a:cxn>
                <a:cxn ang="0">
                  <a:pos x="69" y="411"/>
                </a:cxn>
                <a:cxn ang="0">
                  <a:pos x="72" y="416"/>
                </a:cxn>
                <a:cxn ang="0">
                  <a:pos x="78" y="419"/>
                </a:cxn>
                <a:cxn ang="0">
                  <a:pos x="83" y="414"/>
                </a:cxn>
                <a:cxn ang="0">
                  <a:pos x="89" y="396"/>
                </a:cxn>
                <a:cxn ang="0">
                  <a:pos x="102" y="345"/>
                </a:cxn>
                <a:cxn ang="0">
                  <a:pos x="110" y="333"/>
                </a:cxn>
                <a:cxn ang="0">
                  <a:pos x="105" y="393"/>
                </a:cxn>
                <a:cxn ang="0">
                  <a:pos x="102" y="465"/>
                </a:cxn>
                <a:cxn ang="0">
                  <a:pos x="108" y="474"/>
                </a:cxn>
                <a:cxn ang="0">
                  <a:pos x="113" y="476"/>
                </a:cxn>
                <a:cxn ang="0">
                  <a:pos x="120" y="474"/>
                </a:cxn>
                <a:cxn ang="0">
                  <a:pos x="128" y="465"/>
                </a:cxn>
                <a:cxn ang="0">
                  <a:pos x="137" y="449"/>
                </a:cxn>
                <a:cxn ang="0">
                  <a:pos x="146" y="422"/>
                </a:cxn>
                <a:cxn ang="0">
                  <a:pos x="153" y="383"/>
                </a:cxn>
                <a:cxn ang="0">
                  <a:pos x="150" y="444"/>
                </a:cxn>
                <a:cxn ang="0">
                  <a:pos x="147" y="479"/>
                </a:cxn>
                <a:cxn ang="0">
                  <a:pos x="147" y="507"/>
                </a:cxn>
                <a:cxn ang="0">
                  <a:pos x="151" y="518"/>
                </a:cxn>
                <a:cxn ang="0">
                  <a:pos x="159" y="522"/>
                </a:cxn>
                <a:cxn ang="0">
                  <a:pos x="166" y="519"/>
                </a:cxn>
                <a:cxn ang="0">
                  <a:pos x="175" y="507"/>
                </a:cxn>
                <a:cxn ang="0">
                  <a:pos x="184" y="485"/>
                </a:cxn>
                <a:cxn ang="0">
                  <a:pos x="193" y="452"/>
                </a:cxn>
                <a:cxn ang="0">
                  <a:pos x="208" y="392"/>
                </a:cxn>
                <a:cxn ang="0">
                  <a:pos x="219" y="360"/>
                </a:cxn>
                <a:cxn ang="0">
                  <a:pos x="220" y="360"/>
                </a:cxn>
                <a:cxn ang="0">
                  <a:pos x="225" y="389"/>
                </a:cxn>
                <a:cxn ang="0">
                  <a:pos x="228" y="434"/>
                </a:cxn>
                <a:cxn ang="0">
                  <a:pos x="226" y="444"/>
                </a:cxn>
                <a:cxn ang="0">
                  <a:pos x="213" y="473"/>
                </a:cxn>
                <a:cxn ang="0">
                  <a:pos x="205" y="491"/>
                </a:cxn>
                <a:cxn ang="0">
                  <a:pos x="205" y="500"/>
                </a:cxn>
                <a:cxn ang="0">
                  <a:pos x="207" y="501"/>
                </a:cxn>
                <a:cxn ang="0">
                  <a:pos x="219" y="506"/>
                </a:cxn>
                <a:cxn ang="0">
                  <a:pos x="235" y="498"/>
                </a:cxn>
                <a:cxn ang="0">
                  <a:pos x="252" y="473"/>
                </a:cxn>
                <a:cxn ang="0">
                  <a:pos x="268" y="428"/>
                </a:cxn>
                <a:cxn ang="0">
                  <a:pos x="274" y="398"/>
                </a:cxn>
                <a:cxn ang="0">
                  <a:pos x="276" y="339"/>
                </a:cxn>
                <a:cxn ang="0">
                  <a:pos x="271" y="286"/>
                </a:cxn>
                <a:cxn ang="0">
                  <a:pos x="258" y="215"/>
                </a:cxn>
                <a:cxn ang="0">
                  <a:pos x="252" y="190"/>
                </a:cxn>
                <a:cxn ang="0">
                  <a:pos x="217" y="94"/>
                </a:cxn>
                <a:cxn ang="0">
                  <a:pos x="183" y="15"/>
                </a:cxn>
                <a:cxn ang="0">
                  <a:pos x="163" y="10"/>
                </a:cxn>
                <a:cxn ang="0">
                  <a:pos x="116" y="1"/>
                </a:cxn>
                <a:cxn ang="0">
                  <a:pos x="56" y="0"/>
                </a:cxn>
                <a:cxn ang="0">
                  <a:pos x="26" y="3"/>
                </a:cxn>
                <a:cxn ang="0">
                  <a:pos x="0" y="12"/>
                </a:cxn>
              </a:cxnLst>
              <a:rect l="0" t="0" r="r" b="b"/>
              <a:pathLst>
                <a:path w="276" h="522">
                  <a:moveTo>
                    <a:pt x="0" y="12"/>
                  </a:moveTo>
                  <a:lnTo>
                    <a:pt x="0" y="12"/>
                  </a:lnTo>
                  <a:lnTo>
                    <a:pt x="21" y="39"/>
                  </a:lnTo>
                  <a:lnTo>
                    <a:pt x="39" y="63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0" y="98"/>
                  </a:lnTo>
                  <a:lnTo>
                    <a:pt x="63" y="112"/>
                  </a:lnTo>
                  <a:lnTo>
                    <a:pt x="66" y="128"/>
                  </a:lnTo>
                  <a:lnTo>
                    <a:pt x="66" y="146"/>
                  </a:lnTo>
                  <a:lnTo>
                    <a:pt x="66" y="181"/>
                  </a:lnTo>
                  <a:lnTo>
                    <a:pt x="65" y="211"/>
                  </a:lnTo>
                  <a:lnTo>
                    <a:pt x="65" y="211"/>
                  </a:lnTo>
                  <a:lnTo>
                    <a:pt x="63" y="251"/>
                  </a:lnTo>
                  <a:lnTo>
                    <a:pt x="59" y="309"/>
                  </a:lnTo>
                  <a:lnTo>
                    <a:pt x="59" y="339"/>
                  </a:lnTo>
                  <a:lnTo>
                    <a:pt x="60" y="368"/>
                  </a:lnTo>
                  <a:lnTo>
                    <a:pt x="63" y="393"/>
                  </a:lnTo>
                  <a:lnTo>
                    <a:pt x="65" y="402"/>
                  </a:lnTo>
                  <a:lnTo>
                    <a:pt x="69" y="411"/>
                  </a:lnTo>
                  <a:lnTo>
                    <a:pt x="69" y="411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7"/>
                  </a:lnTo>
                  <a:lnTo>
                    <a:pt x="83" y="414"/>
                  </a:lnTo>
                  <a:lnTo>
                    <a:pt x="86" y="410"/>
                  </a:lnTo>
                  <a:lnTo>
                    <a:pt x="89" y="396"/>
                  </a:lnTo>
                  <a:lnTo>
                    <a:pt x="98" y="362"/>
                  </a:lnTo>
                  <a:lnTo>
                    <a:pt x="102" y="345"/>
                  </a:lnTo>
                  <a:lnTo>
                    <a:pt x="105" y="338"/>
                  </a:lnTo>
                  <a:lnTo>
                    <a:pt x="110" y="333"/>
                  </a:lnTo>
                  <a:lnTo>
                    <a:pt x="110" y="333"/>
                  </a:lnTo>
                  <a:lnTo>
                    <a:pt x="105" y="393"/>
                  </a:lnTo>
                  <a:lnTo>
                    <a:pt x="102" y="465"/>
                  </a:lnTo>
                  <a:lnTo>
                    <a:pt x="102" y="465"/>
                  </a:lnTo>
                  <a:lnTo>
                    <a:pt x="104" y="470"/>
                  </a:lnTo>
                  <a:lnTo>
                    <a:pt x="108" y="474"/>
                  </a:lnTo>
                  <a:lnTo>
                    <a:pt x="110" y="476"/>
                  </a:lnTo>
                  <a:lnTo>
                    <a:pt x="113" y="476"/>
                  </a:lnTo>
                  <a:lnTo>
                    <a:pt x="117" y="476"/>
                  </a:lnTo>
                  <a:lnTo>
                    <a:pt x="120" y="474"/>
                  </a:lnTo>
                  <a:lnTo>
                    <a:pt x="125" y="470"/>
                  </a:lnTo>
                  <a:lnTo>
                    <a:pt x="128" y="465"/>
                  </a:lnTo>
                  <a:lnTo>
                    <a:pt x="132" y="458"/>
                  </a:lnTo>
                  <a:lnTo>
                    <a:pt x="137" y="449"/>
                  </a:lnTo>
                  <a:lnTo>
                    <a:pt x="141" y="437"/>
                  </a:lnTo>
                  <a:lnTo>
                    <a:pt x="146" y="422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3" y="414"/>
                  </a:lnTo>
                  <a:lnTo>
                    <a:pt x="150" y="444"/>
                  </a:lnTo>
                  <a:lnTo>
                    <a:pt x="147" y="479"/>
                  </a:lnTo>
                  <a:lnTo>
                    <a:pt x="147" y="479"/>
                  </a:lnTo>
                  <a:lnTo>
                    <a:pt x="146" y="494"/>
                  </a:lnTo>
                  <a:lnTo>
                    <a:pt x="147" y="507"/>
                  </a:lnTo>
                  <a:lnTo>
                    <a:pt x="150" y="513"/>
                  </a:lnTo>
                  <a:lnTo>
                    <a:pt x="151" y="518"/>
                  </a:lnTo>
                  <a:lnTo>
                    <a:pt x="154" y="521"/>
                  </a:lnTo>
                  <a:lnTo>
                    <a:pt x="159" y="522"/>
                  </a:lnTo>
                  <a:lnTo>
                    <a:pt x="162" y="521"/>
                  </a:lnTo>
                  <a:lnTo>
                    <a:pt x="166" y="519"/>
                  </a:lnTo>
                  <a:lnTo>
                    <a:pt x="171" y="515"/>
                  </a:lnTo>
                  <a:lnTo>
                    <a:pt x="175" y="507"/>
                  </a:lnTo>
                  <a:lnTo>
                    <a:pt x="180" y="498"/>
                  </a:lnTo>
                  <a:lnTo>
                    <a:pt x="184" y="485"/>
                  </a:lnTo>
                  <a:lnTo>
                    <a:pt x="189" y="470"/>
                  </a:lnTo>
                  <a:lnTo>
                    <a:pt x="193" y="452"/>
                  </a:lnTo>
                  <a:lnTo>
                    <a:pt x="193" y="452"/>
                  </a:lnTo>
                  <a:lnTo>
                    <a:pt x="208" y="392"/>
                  </a:lnTo>
                  <a:lnTo>
                    <a:pt x="216" y="365"/>
                  </a:lnTo>
                  <a:lnTo>
                    <a:pt x="219" y="360"/>
                  </a:lnTo>
                  <a:lnTo>
                    <a:pt x="220" y="359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25" y="389"/>
                  </a:lnTo>
                  <a:lnTo>
                    <a:pt x="226" y="413"/>
                  </a:lnTo>
                  <a:lnTo>
                    <a:pt x="228" y="434"/>
                  </a:lnTo>
                  <a:lnTo>
                    <a:pt x="228" y="434"/>
                  </a:lnTo>
                  <a:lnTo>
                    <a:pt x="226" y="444"/>
                  </a:lnTo>
                  <a:lnTo>
                    <a:pt x="222" y="453"/>
                  </a:lnTo>
                  <a:lnTo>
                    <a:pt x="213" y="473"/>
                  </a:lnTo>
                  <a:lnTo>
                    <a:pt x="208" y="482"/>
                  </a:lnTo>
                  <a:lnTo>
                    <a:pt x="205" y="491"/>
                  </a:lnTo>
                  <a:lnTo>
                    <a:pt x="204" y="497"/>
                  </a:lnTo>
                  <a:lnTo>
                    <a:pt x="205" y="500"/>
                  </a:lnTo>
                  <a:lnTo>
                    <a:pt x="207" y="501"/>
                  </a:lnTo>
                  <a:lnTo>
                    <a:pt x="207" y="501"/>
                  </a:lnTo>
                  <a:lnTo>
                    <a:pt x="213" y="504"/>
                  </a:lnTo>
                  <a:lnTo>
                    <a:pt x="219" y="506"/>
                  </a:lnTo>
                  <a:lnTo>
                    <a:pt x="226" y="503"/>
                  </a:lnTo>
                  <a:lnTo>
                    <a:pt x="235" y="498"/>
                  </a:lnTo>
                  <a:lnTo>
                    <a:pt x="243" y="488"/>
                  </a:lnTo>
                  <a:lnTo>
                    <a:pt x="252" y="473"/>
                  </a:lnTo>
                  <a:lnTo>
                    <a:pt x="261" y="453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4" y="398"/>
                  </a:lnTo>
                  <a:lnTo>
                    <a:pt x="276" y="369"/>
                  </a:lnTo>
                  <a:lnTo>
                    <a:pt x="276" y="339"/>
                  </a:lnTo>
                  <a:lnTo>
                    <a:pt x="274" y="312"/>
                  </a:lnTo>
                  <a:lnTo>
                    <a:pt x="271" y="286"/>
                  </a:lnTo>
                  <a:lnTo>
                    <a:pt x="267" y="260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52" y="190"/>
                  </a:lnTo>
                  <a:lnTo>
                    <a:pt x="241" y="160"/>
                  </a:lnTo>
                  <a:lnTo>
                    <a:pt x="217" y="94"/>
                  </a:lnTo>
                  <a:lnTo>
                    <a:pt x="193" y="3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63" y="10"/>
                  </a:lnTo>
                  <a:lnTo>
                    <a:pt x="143" y="6"/>
                  </a:lnTo>
                  <a:lnTo>
                    <a:pt x="116" y="1"/>
                  </a:lnTo>
                  <a:lnTo>
                    <a:pt x="86" y="0"/>
                  </a:lnTo>
                  <a:lnTo>
                    <a:pt x="56" y="0"/>
                  </a:lnTo>
                  <a:lnTo>
                    <a:pt x="41" y="1"/>
                  </a:lnTo>
                  <a:lnTo>
                    <a:pt x="26" y="3"/>
                  </a:lnTo>
                  <a:lnTo>
                    <a:pt x="14" y="7"/>
                  </a:lnTo>
                  <a:lnTo>
                    <a:pt x="0" y="1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1750" y="2195"/>
              <a:ext cx="191" cy="277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157" y="86"/>
                </a:cxn>
                <a:cxn ang="0">
                  <a:pos x="132" y="118"/>
                </a:cxn>
                <a:cxn ang="0">
                  <a:pos x="118" y="140"/>
                </a:cxn>
                <a:cxn ang="0">
                  <a:pos x="91" y="185"/>
                </a:cxn>
                <a:cxn ang="0">
                  <a:pos x="78" y="206"/>
                </a:cxn>
                <a:cxn ang="0">
                  <a:pos x="46" y="251"/>
                </a:cxn>
                <a:cxn ang="0">
                  <a:pos x="34" y="272"/>
                </a:cxn>
                <a:cxn ang="0">
                  <a:pos x="30" y="290"/>
                </a:cxn>
                <a:cxn ang="0">
                  <a:pos x="28" y="299"/>
                </a:cxn>
                <a:cxn ang="0">
                  <a:pos x="15" y="341"/>
                </a:cxn>
                <a:cxn ang="0">
                  <a:pos x="2" y="386"/>
                </a:cxn>
                <a:cxn ang="0">
                  <a:pos x="0" y="398"/>
                </a:cxn>
                <a:cxn ang="0">
                  <a:pos x="5" y="431"/>
                </a:cxn>
                <a:cxn ang="0">
                  <a:pos x="16" y="473"/>
                </a:cxn>
                <a:cxn ang="0">
                  <a:pos x="31" y="510"/>
                </a:cxn>
                <a:cxn ang="0">
                  <a:pos x="43" y="528"/>
                </a:cxn>
                <a:cxn ang="0">
                  <a:pos x="48" y="531"/>
                </a:cxn>
                <a:cxn ang="0">
                  <a:pos x="60" y="533"/>
                </a:cxn>
                <a:cxn ang="0">
                  <a:pos x="66" y="525"/>
                </a:cxn>
                <a:cxn ang="0">
                  <a:pos x="70" y="513"/>
                </a:cxn>
                <a:cxn ang="0">
                  <a:pos x="75" y="521"/>
                </a:cxn>
                <a:cxn ang="0">
                  <a:pos x="93" y="543"/>
                </a:cxn>
                <a:cxn ang="0">
                  <a:pos x="106" y="554"/>
                </a:cxn>
                <a:cxn ang="0">
                  <a:pos x="111" y="554"/>
                </a:cxn>
                <a:cxn ang="0">
                  <a:pos x="117" y="552"/>
                </a:cxn>
                <a:cxn ang="0">
                  <a:pos x="129" y="543"/>
                </a:cxn>
                <a:cxn ang="0">
                  <a:pos x="135" y="534"/>
                </a:cxn>
                <a:cxn ang="0">
                  <a:pos x="154" y="530"/>
                </a:cxn>
                <a:cxn ang="0">
                  <a:pos x="166" y="522"/>
                </a:cxn>
                <a:cxn ang="0">
                  <a:pos x="172" y="510"/>
                </a:cxn>
                <a:cxn ang="0">
                  <a:pos x="174" y="504"/>
                </a:cxn>
                <a:cxn ang="0">
                  <a:pos x="183" y="488"/>
                </a:cxn>
                <a:cxn ang="0">
                  <a:pos x="189" y="470"/>
                </a:cxn>
                <a:cxn ang="0">
                  <a:pos x="186" y="440"/>
                </a:cxn>
                <a:cxn ang="0">
                  <a:pos x="183" y="419"/>
                </a:cxn>
                <a:cxn ang="0">
                  <a:pos x="183" y="378"/>
                </a:cxn>
                <a:cxn ang="0">
                  <a:pos x="187" y="342"/>
                </a:cxn>
                <a:cxn ang="0">
                  <a:pos x="193" y="319"/>
                </a:cxn>
                <a:cxn ang="0">
                  <a:pos x="196" y="311"/>
                </a:cxn>
                <a:cxn ang="0">
                  <a:pos x="220" y="275"/>
                </a:cxn>
                <a:cxn ang="0">
                  <a:pos x="233" y="250"/>
                </a:cxn>
                <a:cxn ang="0">
                  <a:pos x="239" y="226"/>
                </a:cxn>
                <a:cxn ang="0">
                  <a:pos x="241" y="199"/>
                </a:cxn>
                <a:cxn ang="0">
                  <a:pos x="244" y="167"/>
                </a:cxn>
                <a:cxn ang="0">
                  <a:pos x="253" y="140"/>
                </a:cxn>
                <a:cxn ang="0">
                  <a:pos x="260" y="131"/>
                </a:cxn>
                <a:cxn ang="0">
                  <a:pos x="271" y="124"/>
                </a:cxn>
                <a:cxn ang="0">
                  <a:pos x="301" y="113"/>
                </a:cxn>
                <a:cxn ang="0">
                  <a:pos x="382" y="81"/>
                </a:cxn>
                <a:cxn ang="0">
                  <a:pos x="382" y="78"/>
                </a:cxn>
                <a:cxn ang="0">
                  <a:pos x="373" y="61"/>
                </a:cxn>
                <a:cxn ang="0">
                  <a:pos x="353" y="43"/>
                </a:cxn>
                <a:cxn ang="0">
                  <a:pos x="332" y="28"/>
                </a:cxn>
                <a:cxn ang="0">
                  <a:pos x="304" y="16"/>
                </a:cxn>
                <a:cxn ang="0">
                  <a:pos x="263" y="4"/>
                </a:cxn>
              </a:cxnLst>
              <a:rect l="0" t="0" r="r" b="b"/>
              <a:pathLst>
                <a:path w="382" h="554">
                  <a:moveTo>
                    <a:pt x="239" y="0"/>
                  </a:moveTo>
                  <a:lnTo>
                    <a:pt x="239" y="0"/>
                  </a:lnTo>
                  <a:lnTo>
                    <a:pt x="193" y="48"/>
                  </a:lnTo>
                  <a:lnTo>
                    <a:pt x="157" y="86"/>
                  </a:lnTo>
                  <a:lnTo>
                    <a:pt x="142" y="104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18" y="140"/>
                  </a:lnTo>
                  <a:lnTo>
                    <a:pt x="105" y="163"/>
                  </a:lnTo>
                  <a:lnTo>
                    <a:pt x="91" y="185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61" y="227"/>
                  </a:lnTo>
                  <a:lnTo>
                    <a:pt x="46" y="251"/>
                  </a:lnTo>
                  <a:lnTo>
                    <a:pt x="40" y="262"/>
                  </a:lnTo>
                  <a:lnTo>
                    <a:pt x="34" y="272"/>
                  </a:lnTo>
                  <a:lnTo>
                    <a:pt x="31" y="283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8" y="299"/>
                  </a:lnTo>
                  <a:lnTo>
                    <a:pt x="25" y="311"/>
                  </a:lnTo>
                  <a:lnTo>
                    <a:pt x="15" y="341"/>
                  </a:lnTo>
                  <a:lnTo>
                    <a:pt x="5" y="371"/>
                  </a:lnTo>
                  <a:lnTo>
                    <a:pt x="2" y="386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2" y="413"/>
                  </a:lnTo>
                  <a:lnTo>
                    <a:pt x="5" y="431"/>
                  </a:lnTo>
                  <a:lnTo>
                    <a:pt x="9" y="450"/>
                  </a:lnTo>
                  <a:lnTo>
                    <a:pt x="16" y="473"/>
                  </a:lnTo>
                  <a:lnTo>
                    <a:pt x="24" y="492"/>
                  </a:lnTo>
                  <a:lnTo>
                    <a:pt x="31" y="510"/>
                  </a:lnTo>
                  <a:lnTo>
                    <a:pt x="39" y="524"/>
                  </a:lnTo>
                  <a:lnTo>
                    <a:pt x="43" y="528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4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6" y="525"/>
                  </a:lnTo>
                  <a:lnTo>
                    <a:pt x="70" y="518"/>
                  </a:lnTo>
                  <a:lnTo>
                    <a:pt x="70" y="513"/>
                  </a:lnTo>
                  <a:lnTo>
                    <a:pt x="70" y="513"/>
                  </a:lnTo>
                  <a:lnTo>
                    <a:pt x="75" y="521"/>
                  </a:lnTo>
                  <a:lnTo>
                    <a:pt x="85" y="536"/>
                  </a:lnTo>
                  <a:lnTo>
                    <a:pt x="93" y="543"/>
                  </a:lnTo>
                  <a:lnTo>
                    <a:pt x="99" y="549"/>
                  </a:lnTo>
                  <a:lnTo>
                    <a:pt x="106" y="554"/>
                  </a:lnTo>
                  <a:lnTo>
                    <a:pt x="109" y="554"/>
                  </a:lnTo>
                  <a:lnTo>
                    <a:pt x="111" y="554"/>
                  </a:lnTo>
                  <a:lnTo>
                    <a:pt x="111" y="554"/>
                  </a:lnTo>
                  <a:lnTo>
                    <a:pt x="117" y="552"/>
                  </a:lnTo>
                  <a:lnTo>
                    <a:pt x="121" y="549"/>
                  </a:lnTo>
                  <a:lnTo>
                    <a:pt x="129" y="543"/>
                  </a:lnTo>
                  <a:lnTo>
                    <a:pt x="135" y="534"/>
                  </a:lnTo>
                  <a:lnTo>
                    <a:pt x="135" y="534"/>
                  </a:lnTo>
                  <a:lnTo>
                    <a:pt x="141" y="533"/>
                  </a:lnTo>
                  <a:lnTo>
                    <a:pt x="154" y="530"/>
                  </a:lnTo>
                  <a:lnTo>
                    <a:pt x="160" y="527"/>
                  </a:lnTo>
                  <a:lnTo>
                    <a:pt x="166" y="522"/>
                  </a:lnTo>
                  <a:lnTo>
                    <a:pt x="171" y="518"/>
                  </a:lnTo>
                  <a:lnTo>
                    <a:pt x="172" y="510"/>
                  </a:lnTo>
                  <a:lnTo>
                    <a:pt x="172" y="510"/>
                  </a:lnTo>
                  <a:lnTo>
                    <a:pt x="174" y="504"/>
                  </a:lnTo>
                  <a:lnTo>
                    <a:pt x="175" y="498"/>
                  </a:lnTo>
                  <a:lnTo>
                    <a:pt x="183" y="488"/>
                  </a:lnTo>
                  <a:lnTo>
                    <a:pt x="186" y="480"/>
                  </a:lnTo>
                  <a:lnTo>
                    <a:pt x="189" y="470"/>
                  </a:lnTo>
                  <a:lnTo>
                    <a:pt x="189" y="456"/>
                  </a:lnTo>
                  <a:lnTo>
                    <a:pt x="186" y="440"/>
                  </a:lnTo>
                  <a:lnTo>
                    <a:pt x="186" y="440"/>
                  </a:lnTo>
                  <a:lnTo>
                    <a:pt x="183" y="419"/>
                  </a:lnTo>
                  <a:lnTo>
                    <a:pt x="183" y="398"/>
                  </a:lnTo>
                  <a:lnTo>
                    <a:pt x="183" y="378"/>
                  </a:lnTo>
                  <a:lnTo>
                    <a:pt x="184" y="359"/>
                  </a:lnTo>
                  <a:lnTo>
                    <a:pt x="187" y="342"/>
                  </a:lnTo>
                  <a:lnTo>
                    <a:pt x="190" y="329"/>
                  </a:lnTo>
                  <a:lnTo>
                    <a:pt x="193" y="319"/>
                  </a:lnTo>
                  <a:lnTo>
                    <a:pt x="196" y="311"/>
                  </a:lnTo>
                  <a:lnTo>
                    <a:pt x="196" y="311"/>
                  </a:lnTo>
                  <a:lnTo>
                    <a:pt x="205" y="296"/>
                  </a:lnTo>
                  <a:lnTo>
                    <a:pt x="220" y="275"/>
                  </a:lnTo>
                  <a:lnTo>
                    <a:pt x="227" y="263"/>
                  </a:lnTo>
                  <a:lnTo>
                    <a:pt x="233" y="250"/>
                  </a:lnTo>
                  <a:lnTo>
                    <a:pt x="238" y="238"/>
                  </a:lnTo>
                  <a:lnTo>
                    <a:pt x="239" y="226"/>
                  </a:lnTo>
                  <a:lnTo>
                    <a:pt x="239" y="226"/>
                  </a:lnTo>
                  <a:lnTo>
                    <a:pt x="241" y="199"/>
                  </a:lnTo>
                  <a:lnTo>
                    <a:pt x="241" y="184"/>
                  </a:lnTo>
                  <a:lnTo>
                    <a:pt x="244" y="167"/>
                  </a:lnTo>
                  <a:lnTo>
                    <a:pt x="247" y="154"/>
                  </a:lnTo>
                  <a:lnTo>
                    <a:pt x="253" y="140"/>
                  </a:lnTo>
                  <a:lnTo>
                    <a:pt x="256" y="136"/>
                  </a:lnTo>
                  <a:lnTo>
                    <a:pt x="260" y="131"/>
                  </a:lnTo>
                  <a:lnTo>
                    <a:pt x="265" y="127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301" y="113"/>
                  </a:lnTo>
                  <a:lnTo>
                    <a:pt x="337" y="98"/>
                  </a:lnTo>
                  <a:lnTo>
                    <a:pt x="382" y="81"/>
                  </a:lnTo>
                  <a:lnTo>
                    <a:pt x="382" y="81"/>
                  </a:lnTo>
                  <a:lnTo>
                    <a:pt x="382" y="78"/>
                  </a:lnTo>
                  <a:lnTo>
                    <a:pt x="379" y="72"/>
                  </a:lnTo>
                  <a:lnTo>
                    <a:pt x="373" y="61"/>
                  </a:lnTo>
                  <a:lnTo>
                    <a:pt x="362" y="49"/>
                  </a:lnTo>
                  <a:lnTo>
                    <a:pt x="353" y="43"/>
                  </a:lnTo>
                  <a:lnTo>
                    <a:pt x="344" y="36"/>
                  </a:lnTo>
                  <a:lnTo>
                    <a:pt x="332" y="28"/>
                  </a:lnTo>
                  <a:lnTo>
                    <a:pt x="319" y="22"/>
                  </a:lnTo>
                  <a:lnTo>
                    <a:pt x="304" y="16"/>
                  </a:lnTo>
                  <a:lnTo>
                    <a:pt x="284" y="10"/>
                  </a:lnTo>
                  <a:lnTo>
                    <a:pt x="263" y="4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1750" y="2195"/>
              <a:ext cx="191" cy="277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157" y="86"/>
                </a:cxn>
                <a:cxn ang="0">
                  <a:pos x="132" y="118"/>
                </a:cxn>
                <a:cxn ang="0">
                  <a:pos x="118" y="140"/>
                </a:cxn>
                <a:cxn ang="0">
                  <a:pos x="91" y="185"/>
                </a:cxn>
                <a:cxn ang="0">
                  <a:pos x="78" y="206"/>
                </a:cxn>
                <a:cxn ang="0">
                  <a:pos x="46" y="251"/>
                </a:cxn>
                <a:cxn ang="0">
                  <a:pos x="34" y="272"/>
                </a:cxn>
                <a:cxn ang="0">
                  <a:pos x="30" y="290"/>
                </a:cxn>
                <a:cxn ang="0">
                  <a:pos x="28" y="299"/>
                </a:cxn>
                <a:cxn ang="0">
                  <a:pos x="15" y="341"/>
                </a:cxn>
                <a:cxn ang="0">
                  <a:pos x="2" y="386"/>
                </a:cxn>
                <a:cxn ang="0">
                  <a:pos x="0" y="398"/>
                </a:cxn>
                <a:cxn ang="0">
                  <a:pos x="5" y="431"/>
                </a:cxn>
                <a:cxn ang="0">
                  <a:pos x="16" y="473"/>
                </a:cxn>
                <a:cxn ang="0">
                  <a:pos x="31" y="510"/>
                </a:cxn>
                <a:cxn ang="0">
                  <a:pos x="43" y="528"/>
                </a:cxn>
                <a:cxn ang="0">
                  <a:pos x="48" y="531"/>
                </a:cxn>
                <a:cxn ang="0">
                  <a:pos x="60" y="533"/>
                </a:cxn>
                <a:cxn ang="0">
                  <a:pos x="66" y="525"/>
                </a:cxn>
                <a:cxn ang="0">
                  <a:pos x="70" y="513"/>
                </a:cxn>
                <a:cxn ang="0">
                  <a:pos x="75" y="521"/>
                </a:cxn>
                <a:cxn ang="0">
                  <a:pos x="93" y="543"/>
                </a:cxn>
                <a:cxn ang="0">
                  <a:pos x="106" y="554"/>
                </a:cxn>
                <a:cxn ang="0">
                  <a:pos x="111" y="554"/>
                </a:cxn>
                <a:cxn ang="0">
                  <a:pos x="117" y="552"/>
                </a:cxn>
                <a:cxn ang="0">
                  <a:pos x="129" y="543"/>
                </a:cxn>
                <a:cxn ang="0">
                  <a:pos x="135" y="534"/>
                </a:cxn>
                <a:cxn ang="0">
                  <a:pos x="154" y="530"/>
                </a:cxn>
                <a:cxn ang="0">
                  <a:pos x="166" y="522"/>
                </a:cxn>
                <a:cxn ang="0">
                  <a:pos x="172" y="510"/>
                </a:cxn>
                <a:cxn ang="0">
                  <a:pos x="174" y="504"/>
                </a:cxn>
                <a:cxn ang="0">
                  <a:pos x="183" y="488"/>
                </a:cxn>
                <a:cxn ang="0">
                  <a:pos x="189" y="470"/>
                </a:cxn>
                <a:cxn ang="0">
                  <a:pos x="186" y="440"/>
                </a:cxn>
                <a:cxn ang="0">
                  <a:pos x="183" y="419"/>
                </a:cxn>
                <a:cxn ang="0">
                  <a:pos x="183" y="378"/>
                </a:cxn>
                <a:cxn ang="0">
                  <a:pos x="187" y="342"/>
                </a:cxn>
                <a:cxn ang="0">
                  <a:pos x="193" y="319"/>
                </a:cxn>
                <a:cxn ang="0">
                  <a:pos x="196" y="311"/>
                </a:cxn>
                <a:cxn ang="0">
                  <a:pos x="220" y="275"/>
                </a:cxn>
                <a:cxn ang="0">
                  <a:pos x="233" y="250"/>
                </a:cxn>
                <a:cxn ang="0">
                  <a:pos x="239" y="226"/>
                </a:cxn>
                <a:cxn ang="0">
                  <a:pos x="241" y="199"/>
                </a:cxn>
                <a:cxn ang="0">
                  <a:pos x="244" y="167"/>
                </a:cxn>
                <a:cxn ang="0">
                  <a:pos x="253" y="140"/>
                </a:cxn>
                <a:cxn ang="0">
                  <a:pos x="260" y="131"/>
                </a:cxn>
                <a:cxn ang="0">
                  <a:pos x="271" y="124"/>
                </a:cxn>
                <a:cxn ang="0">
                  <a:pos x="301" y="113"/>
                </a:cxn>
                <a:cxn ang="0">
                  <a:pos x="382" y="81"/>
                </a:cxn>
                <a:cxn ang="0">
                  <a:pos x="382" y="78"/>
                </a:cxn>
                <a:cxn ang="0">
                  <a:pos x="373" y="61"/>
                </a:cxn>
                <a:cxn ang="0">
                  <a:pos x="353" y="43"/>
                </a:cxn>
                <a:cxn ang="0">
                  <a:pos x="332" y="28"/>
                </a:cxn>
                <a:cxn ang="0">
                  <a:pos x="304" y="16"/>
                </a:cxn>
                <a:cxn ang="0">
                  <a:pos x="263" y="4"/>
                </a:cxn>
              </a:cxnLst>
              <a:rect l="0" t="0" r="r" b="b"/>
              <a:pathLst>
                <a:path w="382" h="554">
                  <a:moveTo>
                    <a:pt x="239" y="0"/>
                  </a:moveTo>
                  <a:lnTo>
                    <a:pt x="239" y="0"/>
                  </a:lnTo>
                  <a:lnTo>
                    <a:pt x="193" y="48"/>
                  </a:lnTo>
                  <a:lnTo>
                    <a:pt x="157" y="86"/>
                  </a:lnTo>
                  <a:lnTo>
                    <a:pt x="142" y="104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18" y="140"/>
                  </a:lnTo>
                  <a:lnTo>
                    <a:pt x="105" y="163"/>
                  </a:lnTo>
                  <a:lnTo>
                    <a:pt x="91" y="185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61" y="227"/>
                  </a:lnTo>
                  <a:lnTo>
                    <a:pt x="46" y="251"/>
                  </a:lnTo>
                  <a:lnTo>
                    <a:pt x="40" y="262"/>
                  </a:lnTo>
                  <a:lnTo>
                    <a:pt x="34" y="272"/>
                  </a:lnTo>
                  <a:lnTo>
                    <a:pt x="31" y="283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8" y="299"/>
                  </a:lnTo>
                  <a:lnTo>
                    <a:pt x="25" y="311"/>
                  </a:lnTo>
                  <a:lnTo>
                    <a:pt x="15" y="341"/>
                  </a:lnTo>
                  <a:lnTo>
                    <a:pt x="5" y="371"/>
                  </a:lnTo>
                  <a:lnTo>
                    <a:pt x="2" y="386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2" y="413"/>
                  </a:lnTo>
                  <a:lnTo>
                    <a:pt x="5" y="431"/>
                  </a:lnTo>
                  <a:lnTo>
                    <a:pt x="9" y="450"/>
                  </a:lnTo>
                  <a:lnTo>
                    <a:pt x="16" y="473"/>
                  </a:lnTo>
                  <a:lnTo>
                    <a:pt x="24" y="492"/>
                  </a:lnTo>
                  <a:lnTo>
                    <a:pt x="31" y="510"/>
                  </a:lnTo>
                  <a:lnTo>
                    <a:pt x="39" y="524"/>
                  </a:lnTo>
                  <a:lnTo>
                    <a:pt x="43" y="528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4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6" y="525"/>
                  </a:lnTo>
                  <a:lnTo>
                    <a:pt x="70" y="518"/>
                  </a:lnTo>
                  <a:lnTo>
                    <a:pt x="70" y="513"/>
                  </a:lnTo>
                  <a:lnTo>
                    <a:pt x="70" y="513"/>
                  </a:lnTo>
                  <a:lnTo>
                    <a:pt x="75" y="521"/>
                  </a:lnTo>
                  <a:lnTo>
                    <a:pt x="85" y="536"/>
                  </a:lnTo>
                  <a:lnTo>
                    <a:pt x="93" y="543"/>
                  </a:lnTo>
                  <a:lnTo>
                    <a:pt x="99" y="549"/>
                  </a:lnTo>
                  <a:lnTo>
                    <a:pt x="106" y="554"/>
                  </a:lnTo>
                  <a:lnTo>
                    <a:pt x="109" y="554"/>
                  </a:lnTo>
                  <a:lnTo>
                    <a:pt x="111" y="554"/>
                  </a:lnTo>
                  <a:lnTo>
                    <a:pt x="111" y="554"/>
                  </a:lnTo>
                  <a:lnTo>
                    <a:pt x="117" y="552"/>
                  </a:lnTo>
                  <a:lnTo>
                    <a:pt x="121" y="549"/>
                  </a:lnTo>
                  <a:lnTo>
                    <a:pt x="129" y="543"/>
                  </a:lnTo>
                  <a:lnTo>
                    <a:pt x="135" y="534"/>
                  </a:lnTo>
                  <a:lnTo>
                    <a:pt x="135" y="534"/>
                  </a:lnTo>
                  <a:lnTo>
                    <a:pt x="141" y="533"/>
                  </a:lnTo>
                  <a:lnTo>
                    <a:pt x="154" y="530"/>
                  </a:lnTo>
                  <a:lnTo>
                    <a:pt x="160" y="527"/>
                  </a:lnTo>
                  <a:lnTo>
                    <a:pt x="166" y="522"/>
                  </a:lnTo>
                  <a:lnTo>
                    <a:pt x="171" y="518"/>
                  </a:lnTo>
                  <a:lnTo>
                    <a:pt x="172" y="510"/>
                  </a:lnTo>
                  <a:lnTo>
                    <a:pt x="172" y="510"/>
                  </a:lnTo>
                  <a:lnTo>
                    <a:pt x="174" y="504"/>
                  </a:lnTo>
                  <a:lnTo>
                    <a:pt x="175" y="498"/>
                  </a:lnTo>
                  <a:lnTo>
                    <a:pt x="183" y="488"/>
                  </a:lnTo>
                  <a:lnTo>
                    <a:pt x="186" y="480"/>
                  </a:lnTo>
                  <a:lnTo>
                    <a:pt x="189" y="470"/>
                  </a:lnTo>
                  <a:lnTo>
                    <a:pt x="189" y="456"/>
                  </a:lnTo>
                  <a:lnTo>
                    <a:pt x="186" y="440"/>
                  </a:lnTo>
                  <a:lnTo>
                    <a:pt x="186" y="440"/>
                  </a:lnTo>
                  <a:lnTo>
                    <a:pt x="183" y="419"/>
                  </a:lnTo>
                  <a:lnTo>
                    <a:pt x="183" y="398"/>
                  </a:lnTo>
                  <a:lnTo>
                    <a:pt x="183" y="378"/>
                  </a:lnTo>
                  <a:lnTo>
                    <a:pt x="184" y="359"/>
                  </a:lnTo>
                  <a:lnTo>
                    <a:pt x="187" y="342"/>
                  </a:lnTo>
                  <a:lnTo>
                    <a:pt x="190" y="329"/>
                  </a:lnTo>
                  <a:lnTo>
                    <a:pt x="193" y="319"/>
                  </a:lnTo>
                  <a:lnTo>
                    <a:pt x="196" y="311"/>
                  </a:lnTo>
                  <a:lnTo>
                    <a:pt x="196" y="311"/>
                  </a:lnTo>
                  <a:lnTo>
                    <a:pt x="205" y="296"/>
                  </a:lnTo>
                  <a:lnTo>
                    <a:pt x="220" y="275"/>
                  </a:lnTo>
                  <a:lnTo>
                    <a:pt x="227" y="263"/>
                  </a:lnTo>
                  <a:lnTo>
                    <a:pt x="233" y="250"/>
                  </a:lnTo>
                  <a:lnTo>
                    <a:pt x="238" y="238"/>
                  </a:lnTo>
                  <a:lnTo>
                    <a:pt x="239" y="226"/>
                  </a:lnTo>
                  <a:lnTo>
                    <a:pt x="239" y="226"/>
                  </a:lnTo>
                  <a:lnTo>
                    <a:pt x="241" y="199"/>
                  </a:lnTo>
                  <a:lnTo>
                    <a:pt x="241" y="184"/>
                  </a:lnTo>
                  <a:lnTo>
                    <a:pt x="244" y="167"/>
                  </a:lnTo>
                  <a:lnTo>
                    <a:pt x="247" y="154"/>
                  </a:lnTo>
                  <a:lnTo>
                    <a:pt x="253" y="140"/>
                  </a:lnTo>
                  <a:lnTo>
                    <a:pt x="256" y="136"/>
                  </a:lnTo>
                  <a:lnTo>
                    <a:pt x="260" y="131"/>
                  </a:lnTo>
                  <a:lnTo>
                    <a:pt x="265" y="127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301" y="113"/>
                  </a:lnTo>
                  <a:lnTo>
                    <a:pt x="337" y="98"/>
                  </a:lnTo>
                  <a:lnTo>
                    <a:pt x="382" y="81"/>
                  </a:lnTo>
                  <a:lnTo>
                    <a:pt x="382" y="81"/>
                  </a:lnTo>
                  <a:lnTo>
                    <a:pt x="382" y="78"/>
                  </a:lnTo>
                  <a:lnTo>
                    <a:pt x="379" y="72"/>
                  </a:lnTo>
                  <a:lnTo>
                    <a:pt x="373" y="61"/>
                  </a:lnTo>
                  <a:lnTo>
                    <a:pt x="362" y="49"/>
                  </a:lnTo>
                  <a:lnTo>
                    <a:pt x="353" y="43"/>
                  </a:lnTo>
                  <a:lnTo>
                    <a:pt x="344" y="36"/>
                  </a:lnTo>
                  <a:lnTo>
                    <a:pt x="332" y="28"/>
                  </a:lnTo>
                  <a:lnTo>
                    <a:pt x="319" y="22"/>
                  </a:lnTo>
                  <a:lnTo>
                    <a:pt x="304" y="16"/>
                  </a:lnTo>
                  <a:lnTo>
                    <a:pt x="284" y="10"/>
                  </a:lnTo>
                  <a:lnTo>
                    <a:pt x="263" y="4"/>
                  </a:lnTo>
                  <a:lnTo>
                    <a:pt x="239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969963" y="2997200"/>
            <a:ext cx="2330450" cy="3325813"/>
            <a:chOff x="2355" y="1392"/>
            <a:chExt cx="929" cy="1326"/>
          </a:xfrm>
        </p:grpSpPr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2757" y="1520"/>
              <a:ext cx="318" cy="458"/>
            </a:xfrm>
            <a:custGeom>
              <a:avLst/>
              <a:gdLst/>
              <a:ahLst/>
              <a:cxnLst>
                <a:cxn ang="0">
                  <a:pos x="0" y="917"/>
                </a:cxn>
                <a:cxn ang="0">
                  <a:pos x="60" y="717"/>
                </a:cxn>
                <a:cxn ang="0">
                  <a:pos x="337" y="0"/>
                </a:cxn>
                <a:cxn ang="0">
                  <a:pos x="392" y="18"/>
                </a:cxn>
                <a:cxn ang="0">
                  <a:pos x="488" y="104"/>
                </a:cxn>
                <a:cxn ang="0">
                  <a:pos x="553" y="101"/>
                </a:cxn>
                <a:cxn ang="0">
                  <a:pos x="562" y="171"/>
                </a:cxn>
                <a:cxn ang="0">
                  <a:pos x="636" y="476"/>
                </a:cxn>
                <a:cxn ang="0">
                  <a:pos x="440" y="854"/>
                </a:cxn>
                <a:cxn ang="0">
                  <a:pos x="241" y="917"/>
                </a:cxn>
                <a:cxn ang="0">
                  <a:pos x="0" y="917"/>
                </a:cxn>
              </a:cxnLst>
              <a:rect l="0" t="0" r="r" b="b"/>
              <a:pathLst>
                <a:path w="636" h="917">
                  <a:moveTo>
                    <a:pt x="0" y="917"/>
                  </a:moveTo>
                  <a:lnTo>
                    <a:pt x="60" y="717"/>
                  </a:lnTo>
                  <a:lnTo>
                    <a:pt x="337" y="0"/>
                  </a:lnTo>
                  <a:lnTo>
                    <a:pt x="392" y="18"/>
                  </a:lnTo>
                  <a:lnTo>
                    <a:pt x="488" y="104"/>
                  </a:lnTo>
                  <a:lnTo>
                    <a:pt x="553" y="101"/>
                  </a:lnTo>
                  <a:lnTo>
                    <a:pt x="562" y="171"/>
                  </a:lnTo>
                  <a:lnTo>
                    <a:pt x="636" y="476"/>
                  </a:lnTo>
                  <a:lnTo>
                    <a:pt x="440" y="854"/>
                  </a:lnTo>
                  <a:lnTo>
                    <a:pt x="241" y="91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rgbClr val="1470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2608" y="1610"/>
              <a:ext cx="279" cy="260"/>
            </a:xfrm>
            <a:custGeom>
              <a:avLst/>
              <a:gdLst/>
              <a:ahLst/>
              <a:cxnLst>
                <a:cxn ang="0">
                  <a:pos x="0" y="251"/>
                </a:cxn>
                <a:cxn ang="0">
                  <a:pos x="410" y="0"/>
                </a:cxn>
                <a:cxn ang="0">
                  <a:pos x="558" y="309"/>
                </a:cxn>
                <a:cxn ang="0">
                  <a:pos x="138" y="516"/>
                </a:cxn>
                <a:cxn ang="0">
                  <a:pos x="138" y="516"/>
                </a:cxn>
                <a:cxn ang="0">
                  <a:pos x="133" y="513"/>
                </a:cxn>
                <a:cxn ang="0">
                  <a:pos x="123" y="503"/>
                </a:cxn>
                <a:cxn ang="0">
                  <a:pos x="106" y="485"/>
                </a:cxn>
                <a:cxn ang="0">
                  <a:pos x="87" y="459"/>
                </a:cxn>
                <a:cxn ang="0">
                  <a:pos x="76" y="441"/>
                </a:cxn>
                <a:cxn ang="0">
                  <a:pos x="64" y="423"/>
                </a:cxn>
                <a:cxn ang="0">
                  <a:pos x="54" y="401"/>
                </a:cxn>
                <a:cxn ang="0">
                  <a:pos x="42" y="377"/>
                </a:cxn>
                <a:cxn ang="0">
                  <a:pos x="31" y="350"/>
                </a:cxn>
                <a:cxn ang="0">
                  <a:pos x="21" y="320"/>
                </a:cxn>
                <a:cxn ang="0">
                  <a:pos x="10" y="287"/>
                </a:cxn>
                <a:cxn ang="0">
                  <a:pos x="0" y="251"/>
                </a:cxn>
                <a:cxn ang="0">
                  <a:pos x="0" y="251"/>
                </a:cxn>
              </a:cxnLst>
              <a:rect l="0" t="0" r="r" b="b"/>
              <a:pathLst>
                <a:path w="558" h="516">
                  <a:moveTo>
                    <a:pt x="0" y="251"/>
                  </a:moveTo>
                  <a:lnTo>
                    <a:pt x="410" y="0"/>
                  </a:lnTo>
                  <a:lnTo>
                    <a:pt x="558" y="309"/>
                  </a:lnTo>
                  <a:lnTo>
                    <a:pt x="138" y="516"/>
                  </a:lnTo>
                  <a:lnTo>
                    <a:pt x="138" y="516"/>
                  </a:lnTo>
                  <a:lnTo>
                    <a:pt x="133" y="513"/>
                  </a:lnTo>
                  <a:lnTo>
                    <a:pt x="123" y="503"/>
                  </a:lnTo>
                  <a:lnTo>
                    <a:pt x="106" y="485"/>
                  </a:lnTo>
                  <a:lnTo>
                    <a:pt x="87" y="459"/>
                  </a:lnTo>
                  <a:lnTo>
                    <a:pt x="76" y="441"/>
                  </a:lnTo>
                  <a:lnTo>
                    <a:pt x="64" y="423"/>
                  </a:lnTo>
                  <a:lnTo>
                    <a:pt x="54" y="401"/>
                  </a:lnTo>
                  <a:lnTo>
                    <a:pt x="42" y="377"/>
                  </a:lnTo>
                  <a:lnTo>
                    <a:pt x="31" y="350"/>
                  </a:lnTo>
                  <a:lnTo>
                    <a:pt x="21" y="320"/>
                  </a:lnTo>
                  <a:lnTo>
                    <a:pt x="10" y="287"/>
                  </a:lnTo>
                  <a:lnTo>
                    <a:pt x="0" y="251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2355" y="2509"/>
              <a:ext cx="104" cy="209"/>
            </a:xfrm>
            <a:custGeom>
              <a:avLst/>
              <a:gdLst/>
              <a:ahLst/>
              <a:cxnLst>
                <a:cxn ang="0">
                  <a:pos x="130" y="9"/>
                </a:cxn>
                <a:cxn ang="0">
                  <a:pos x="130" y="9"/>
                </a:cxn>
                <a:cxn ang="0">
                  <a:pos x="129" y="8"/>
                </a:cxn>
                <a:cxn ang="0">
                  <a:pos x="126" y="5"/>
                </a:cxn>
                <a:cxn ang="0">
                  <a:pos x="118" y="3"/>
                </a:cxn>
                <a:cxn ang="0">
                  <a:pos x="108" y="0"/>
                </a:cxn>
                <a:cxn ang="0">
                  <a:pos x="91" y="2"/>
                </a:cxn>
                <a:cxn ang="0">
                  <a:pos x="68" y="5"/>
                </a:cxn>
                <a:cxn ang="0">
                  <a:pos x="38" y="12"/>
                </a:cxn>
                <a:cxn ang="0">
                  <a:pos x="0" y="24"/>
                </a:cxn>
                <a:cxn ang="0">
                  <a:pos x="27" y="135"/>
                </a:cxn>
                <a:cxn ang="0">
                  <a:pos x="50" y="122"/>
                </a:cxn>
                <a:cxn ang="0">
                  <a:pos x="50" y="122"/>
                </a:cxn>
                <a:cxn ang="0">
                  <a:pos x="53" y="176"/>
                </a:cxn>
                <a:cxn ang="0">
                  <a:pos x="54" y="219"/>
                </a:cxn>
                <a:cxn ang="0">
                  <a:pos x="59" y="252"/>
                </a:cxn>
                <a:cxn ang="0">
                  <a:pos x="59" y="252"/>
                </a:cxn>
                <a:cxn ang="0">
                  <a:pos x="60" y="258"/>
                </a:cxn>
                <a:cxn ang="0">
                  <a:pos x="65" y="267"/>
                </a:cxn>
                <a:cxn ang="0">
                  <a:pos x="78" y="291"/>
                </a:cxn>
                <a:cxn ang="0">
                  <a:pos x="94" y="318"/>
                </a:cxn>
                <a:cxn ang="0">
                  <a:pos x="114" y="346"/>
                </a:cxn>
                <a:cxn ang="0">
                  <a:pos x="150" y="396"/>
                </a:cxn>
                <a:cxn ang="0">
                  <a:pos x="166" y="418"/>
                </a:cxn>
                <a:cxn ang="0">
                  <a:pos x="166" y="418"/>
                </a:cxn>
                <a:cxn ang="0">
                  <a:pos x="169" y="415"/>
                </a:cxn>
                <a:cxn ang="0">
                  <a:pos x="172" y="412"/>
                </a:cxn>
                <a:cxn ang="0">
                  <a:pos x="175" y="408"/>
                </a:cxn>
                <a:cxn ang="0">
                  <a:pos x="178" y="402"/>
                </a:cxn>
                <a:cxn ang="0">
                  <a:pos x="178" y="396"/>
                </a:cxn>
                <a:cxn ang="0">
                  <a:pos x="178" y="388"/>
                </a:cxn>
                <a:cxn ang="0">
                  <a:pos x="174" y="379"/>
                </a:cxn>
                <a:cxn ang="0">
                  <a:pos x="174" y="379"/>
                </a:cxn>
                <a:cxn ang="0">
                  <a:pos x="162" y="360"/>
                </a:cxn>
                <a:cxn ang="0">
                  <a:pos x="154" y="348"/>
                </a:cxn>
                <a:cxn ang="0">
                  <a:pos x="148" y="336"/>
                </a:cxn>
                <a:cxn ang="0">
                  <a:pos x="142" y="322"/>
                </a:cxn>
                <a:cxn ang="0">
                  <a:pos x="138" y="307"/>
                </a:cxn>
                <a:cxn ang="0">
                  <a:pos x="136" y="292"/>
                </a:cxn>
                <a:cxn ang="0">
                  <a:pos x="138" y="274"/>
                </a:cxn>
                <a:cxn ang="0">
                  <a:pos x="138" y="274"/>
                </a:cxn>
                <a:cxn ang="0">
                  <a:pos x="141" y="265"/>
                </a:cxn>
                <a:cxn ang="0">
                  <a:pos x="144" y="256"/>
                </a:cxn>
                <a:cxn ang="0">
                  <a:pos x="151" y="241"/>
                </a:cxn>
                <a:cxn ang="0">
                  <a:pos x="160" y="228"/>
                </a:cxn>
                <a:cxn ang="0">
                  <a:pos x="171" y="216"/>
                </a:cxn>
                <a:cxn ang="0">
                  <a:pos x="189" y="199"/>
                </a:cxn>
                <a:cxn ang="0">
                  <a:pos x="195" y="192"/>
                </a:cxn>
                <a:cxn ang="0">
                  <a:pos x="196" y="187"/>
                </a:cxn>
                <a:cxn ang="0">
                  <a:pos x="196" y="187"/>
                </a:cxn>
                <a:cxn ang="0">
                  <a:pos x="199" y="173"/>
                </a:cxn>
                <a:cxn ang="0">
                  <a:pos x="204" y="149"/>
                </a:cxn>
                <a:cxn ang="0">
                  <a:pos x="210" y="119"/>
                </a:cxn>
                <a:cxn ang="0">
                  <a:pos x="130" y="9"/>
                </a:cxn>
              </a:cxnLst>
              <a:rect l="0" t="0" r="r" b="b"/>
              <a:pathLst>
                <a:path w="210" h="418">
                  <a:moveTo>
                    <a:pt x="130" y="9"/>
                  </a:moveTo>
                  <a:lnTo>
                    <a:pt x="130" y="9"/>
                  </a:lnTo>
                  <a:lnTo>
                    <a:pt x="129" y="8"/>
                  </a:lnTo>
                  <a:lnTo>
                    <a:pt x="126" y="5"/>
                  </a:lnTo>
                  <a:lnTo>
                    <a:pt x="118" y="3"/>
                  </a:lnTo>
                  <a:lnTo>
                    <a:pt x="108" y="0"/>
                  </a:lnTo>
                  <a:lnTo>
                    <a:pt x="91" y="2"/>
                  </a:lnTo>
                  <a:lnTo>
                    <a:pt x="68" y="5"/>
                  </a:lnTo>
                  <a:lnTo>
                    <a:pt x="38" y="12"/>
                  </a:lnTo>
                  <a:lnTo>
                    <a:pt x="0" y="24"/>
                  </a:lnTo>
                  <a:lnTo>
                    <a:pt x="27" y="135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53" y="176"/>
                  </a:lnTo>
                  <a:lnTo>
                    <a:pt x="54" y="219"/>
                  </a:lnTo>
                  <a:lnTo>
                    <a:pt x="59" y="252"/>
                  </a:lnTo>
                  <a:lnTo>
                    <a:pt x="59" y="252"/>
                  </a:lnTo>
                  <a:lnTo>
                    <a:pt x="60" y="258"/>
                  </a:lnTo>
                  <a:lnTo>
                    <a:pt x="65" y="267"/>
                  </a:lnTo>
                  <a:lnTo>
                    <a:pt x="78" y="291"/>
                  </a:lnTo>
                  <a:lnTo>
                    <a:pt x="94" y="318"/>
                  </a:lnTo>
                  <a:lnTo>
                    <a:pt x="114" y="346"/>
                  </a:lnTo>
                  <a:lnTo>
                    <a:pt x="150" y="396"/>
                  </a:lnTo>
                  <a:lnTo>
                    <a:pt x="166" y="418"/>
                  </a:lnTo>
                  <a:lnTo>
                    <a:pt x="166" y="418"/>
                  </a:lnTo>
                  <a:lnTo>
                    <a:pt x="169" y="415"/>
                  </a:lnTo>
                  <a:lnTo>
                    <a:pt x="172" y="412"/>
                  </a:lnTo>
                  <a:lnTo>
                    <a:pt x="175" y="408"/>
                  </a:lnTo>
                  <a:lnTo>
                    <a:pt x="178" y="402"/>
                  </a:lnTo>
                  <a:lnTo>
                    <a:pt x="178" y="396"/>
                  </a:lnTo>
                  <a:lnTo>
                    <a:pt x="178" y="388"/>
                  </a:lnTo>
                  <a:lnTo>
                    <a:pt x="174" y="379"/>
                  </a:lnTo>
                  <a:lnTo>
                    <a:pt x="174" y="379"/>
                  </a:lnTo>
                  <a:lnTo>
                    <a:pt x="162" y="360"/>
                  </a:lnTo>
                  <a:lnTo>
                    <a:pt x="154" y="348"/>
                  </a:lnTo>
                  <a:lnTo>
                    <a:pt x="148" y="336"/>
                  </a:lnTo>
                  <a:lnTo>
                    <a:pt x="142" y="322"/>
                  </a:lnTo>
                  <a:lnTo>
                    <a:pt x="138" y="307"/>
                  </a:lnTo>
                  <a:lnTo>
                    <a:pt x="136" y="292"/>
                  </a:lnTo>
                  <a:lnTo>
                    <a:pt x="138" y="274"/>
                  </a:lnTo>
                  <a:lnTo>
                    <a:pt x="138" y="274"/>
                  </a:lnTo>
                  <a:lnTo>
                    <a:pt x="141" y="265"/>
                  </a:lnTo>
                  <a:lnTo>
                    <a:pt x="144" y="256"/>
                  </a:lnTo>
                  <a:lnTo>
                    <a:pt x="151" y="241"/>
                  </a:lnTo>
                  <a:lnTo>
                    <a:pt x="160" y="228"/>
                  </a:lnTo>
                  <a:lnTo>
                    <a:pt x="171" y="216"/>
                  </a:lnTo>
                  <a:lnTo>
                    <a:pt x="189" y="199"/>
                  </a:lnTo>
                  <a:lnTo>
                    <a:pt x="195" y="192"/>
                  </a:lnTo>
                  <a:lnTo>
                    <a:pt x="196" y="187"/>
                  </a:lnTo>
                  <a:lnTo>
                    <a:pt x="196" y="187"/>
                  </a:lnTo>
                  <a:lnTo>
                    <a:pt x="199" y="173"/>
                  </a:lnTo>
                  <a:lnTo>
                    <a:pt x="204" y="149"/>
                  </a:lnTo>
                  <a:lnTo>
                    <a:pt x="210" y="119"/>
                  </a:lnTo>
                  <a:lnTo>
                    <a:pt x="130" y="9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3065" y="2413"/>
              <a:ext cx="219" cy="115"/>
            </a:xfrm>
            <a:custGeom>
              <a:avLst/>
              <a:gdLst/>
              <a:ahLst/>
              <a:cxnLst>
                <a:cxn ang="0">
                  <a:pos x="59" y="4"/>
                </a:cxn>
                <a:cxn ang="0">
                  <a:pos x="59" y="4"/>
                </a:cxn>
                <a:cxn ang="0">
                  <a:pos x="51" y="21"/>
                </a:cxn>
                <a:cxn ang="0">
                  <a:pos x="33" y="57"/>
                </a:cxn>
                <a:cxn ang="0">
                  <a:pos x="14" y="100"/>
                </a:cxn>
                <a:cxn ang="0">
                  <a:pos x="5" y="121"/>
                </a:cxn>
                <a:cxn ang="0">
                  <a:pos x="0" y="137"/>
                </a:cxn>
                <a:cxn ang="0">
                  <a:pos x="131" y="185"/>
                </a:cxn>
                <a:cxn ang="0">
                  <a:pos x="144" y="154"/>
                </a:cxn>
                <a:cxn ang="0">
                  <a:pos x="144" y="154"/>
                </a:cxn>
                <a:cxn ang="0">
                  <a:pos x="174" y="175"/>
                </a:cxn>
                <a:cxn ang="0">
                  <a:pos x="202" y="191"/>
                </a:cxn>
                <a:cxn ang="0">
                  <a:pos x="219" y="200"/>
                </a:cxn>
                <a:cxn ang="0">
                  <a:pos x="234" y="208"/>
                </a:cxn>
                <a:cxn ang="0">
                  <a:pos x="234" y="208"/>
                </a:cxn>
                <a:cxn ang="0">
                  <a:pos x="241" y="211"/>
                </a:cxn>
                <a:cxn ang="0">
                  <a:pos x="253" y="212"/>
                </a:cxn>
                <a:cxn ang="0">
                  <a:pos x="282" y="218"/>
                </a:cxn>
                <a:cxn ang="0">
                  <a:pos x="315" y="221"/>
                </a:cxn>
                <a:cxn ang="0">
                  <a:pos x="349" y="224"/>
                </a:cxn>
                <a:cxn ang="0">
                  <a:pos x="409" y="229"/>
                </a:cxn>
                <a:cxn ang="0">
                  <a:pos x="436" y="229"/>
                </a:cxn>
                <a:cxn ang="0">
                  <a:pos x="436" y="229"/>
                </a:cxn>
                <a:cxn ang="0">
                  <a:pos x="437" y="224"/>
                </a:cxn>
                <a:cxn ang="0">
                  <a:pos x="439" y="220"/>
                </a:cxn>
                <a:cxn ang="0">
                  <a:pos x="439" y="214"/>
                </a:cxn>
                <a:cxn ang="0">
                  <a:pos x="439" y="208"/>
                </a:cxn>
                <a:cxn ang="0">
                  <a:pos x="436" y="202"/>
                </a:cxn>
                <a:cxn ang="0">
                  <a:pos x="430" y="196"/>
                </a:cxn>
                <a:cxn ang="0">
                  <a:pos x="421" y="190"/>
                </a:cxn>
                <a:cxn ang="0">
                  <a:pos x="421" y="190"/>
                </a:cxn>
                <a:cxn ang="0">
                  <a:pos x="388" y="178"/>
                </a:cxn>
                <a:cxn ang="0">
                  <a:pos x="339" y="160"/>
                </a:cxn>
                <a:cxn ang="0">
                  <a:pos x="315" y="151"/>
                </a:cxn>
                <a:cxn ang="0">
                  <a:pos x="294" y="140"/>
                </a:cxn>
                <a:cxn ang="0">
                  <a:pos x="277" y="131"/>
                </a:cxn>
                <a:cxn ang="0">
                  <a:pos x="273" y="128"/>
                </a:cxn>
                <a:cxn ang="0">
                  <a:pos x="270" y="124"/>
                </a:cxn>
                <a:cxn ang="0">
                  <a:pos x="270" y="124"/>
                </a:cxn>
                <a:cxn ang="0">
                  <a:pos x="198" y="0"/>
                </a:cxn>
                <a:cxn ang="0">
                  <a:pos x="59" y="4"/>
                </a:cxn>
              </a:cxnLst>
              <a:rect l="0" t="0" r="r" b="b"/>
              <a:pathLst>
                <a:path w="439" h="229">
                  <a:moveTo>
                    <a:pt x="59" y="4"/>
                  </a:moveTo>
                  <a:lnTo>
                    <a:pt x="59" y="4"/>
                  </a:lnTo>
                  <a:lnTo>
                    <a:pt x="51" y="21"/>
                  </a:lnTo>
                  <a:lnTo>
                    <a:pt x="33" y="57"/>
                  </a:lnTo>
                  <a:lnTo>
                    <a:pt x="14" y="100"/>
                  </a:lnTo>
                  <a:lnTo>
                    <a:pt x="5" y="121"/>
                  </a:lnTo>
                  <a:lnTo>
                    <a:pt x="0" y="137"/>
                  </a:lnTo>
                  <a:lnTo>
                    <a:pt x="131" y="185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74" y="175"/>
                  </a:lnTo>
                  <a:lnTo>
                    <a:pt x="202" y="191"/>
                  </a:lnTo>
                  <a:lnTo>
                    <a:pt x="219" y="200"/>
                  </a:lnTo>
                  <a:lnTo>
                    <a:pt x="234" y="208"/>
                  </a:lnTo>
                  <a:lnTo>
                    <a:pt x="234" y="208"/>
                  </a:lnTo>
                  <a:lnTo>
                    <a:pt x="241" y="211"/>
                  </a:lnTo>
                  <a:lnTo>
                    <a:pt x="253" y="212"/>
                  </a:lnTo>
                  <a:lnTo>
                    <a:pt x="282" y="218"/>
                  </a:lnTo>
                  <a:lnTo>
                    <a:pt x="315" y="221"/>
                  </a:lnTo>
                  <a:lnTo>
                    <a:pt x="349" y="224"/>
                  </a:lnTo>
                  <a:lnTo>
                    <a:pt x="409" y="229"/>
                  </a:lnTo>
                  <a:lnTo>
                    <a:pt x="436" y="229"/>
                  </a:lnTo>
                  <a:lnTo>
                    <a:pt x="436" y="229"/>
                  </a:lnTo>
                  <a:lnTo>
                    <a:pt x="437" y="224"/>
                  </a:lnTo>
                  <a:lnTo>
                    <a:pt x="439" y="220"/>
                  </a:lnTo>
                  <a:lnTo>
                    <a:pt x="439" y="214"/>
                  </a:lnTo>
                  <a:lnTo>
                    <a:pt x="439" y="208"/>
                  </a:lnTo>
                  <a:lnTo>
                    <a:pt x="436" y="202"/>
                  </a:lnTo>
                  <a:lnTo>
                    <a:pt x="430" y="196"/>
                  </a:lnTo>
                  <a:lnTo>
                    <a:pt x="421" y="190"/>
                  </a:lnTo>
                  <a:lnTo>
                    <a:pt x="421" y="190"/>
                  </a:lnTo>
                  <a:lnTo>
                    <a:pt x="388" y="178"/>
                  </a:lnTo>
                  <a:lnTo>
                    <a:pt x="339" y="160"/>
                  </a:lnTo>
                  <a:lnTo>
                    <a:pt x="315" y="151"/>
                  </a:lnTo>
                  <a:lnTo>
                    <a:pt x="294" y="140"/>
                  </a:lnTo>
                  <a:lnTo>
                    <a:pt x="277" y="131"/>
                  </a:lnTo>
                  <a:lnTo>
                    <a:pt x="273" y="128"/>
                  </a:lnTo>
                  <a:lnTo>
                    <a:pt x="270" y="124"/>
                  </a:lnTo>
                  <a:lnTo>
                    <a:pt x="270" y="124"/>
                  </a:lnTo>
                  <a:lnTo>
                    <a:pt x="198" y="0"/>
                  </a:lnTo>
                  <a:lnTo>
                    <a:pt x="59" y="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2634" y="1509"/>
              <a:ext cx="318" cy="398"/>
            </a:xfrm>
            <a:custGeom>
              <a:avLst/>
              <a:gdLst/>
              <a:ahLst/>
              <a:cxnLst>
                <a:cxn ang="0">
                  <a:pos x="569" y="18"/>
                </a:cxn>
                <a:cxn ang="0">
                  <a:pos x="489" y="3"/>
                </a:cxn>
                <a:cxn ang="0">
                  <a:pos x="449" y="0"/>
                </a:cxn>
                <a:cxn ang="0">
                  <a:pos x="413" y="10"/>
                </a:cxn>
                <a:cxn ang="0">
                  <a:pos x="392" y="31"/>
                </a:cxn>
                <a:cxn ang="0">
                  <a:pos x="365" y="52"/>
                </a:cxn>
                <a:cxn ang="0">
                  <a:pos x="292" y="96"/>
                </a:cxn>
                <a:cxn ang="0">
                  <a:pos x="251" y="106"/>
                </a:cxn>
                <a:cxn ang="0">
                  <a:pos x="170" y="120"/>
                </a:cxn>
                <a:cxn ang="0">
                  <a:pos x="139" y="129"/>
                </a:cxn>
                <a:cxn ang="0">
                  <a:pos x="79" y="151"/>
                </a:cxn>
                <a:cxn ang="0">
                  <a:pos x="58" y="166"/>
                </a:cxn>
                <a:cxn ang="0">
                  <a:pos x="28" y="189"/>
                </a:cxn>
                <a:cxn ang="0">
                  <a:pos x="4" y="208"/>
                </a:cxn>
                <a:cxn ang="0">
                  <a:pos x="0" y="226"/>
                </a:cxn>
                <a:cxn ang="0">
                  <a:pos x="1" y="241"/>
                </a:cxn>
                <a:cxn ang="0">
                  <a:pos x="40" y="403"/>
                </a:cxn>
                <a:cxn ang="0">
                  <a:pos x="73" y="518"/>
                </a:cxn>
                <a:cxn ang="0">
                  <a:pos x="91" y="554"/>
                </a:cxn>
                <a:cxn ang="0">
                  <a:pos x="102" y="563"/>
                </a:cxn>
                <a:cxn ang="0">
                  <a:pos x="123" y="564"/>
                </a:cxn>
                <a:cxn ang="0">
                  <a:pos x="169" y="543"/>
                </a:cxn>
                <a:cxn ang="0">
                  <a:pos x="220" y="533"/>
                </a:cxn>
                <a:cxn ang="0">
                  <a:pos x="307" y="519"/>
                </a:cxn>
                <a:cxn ang="0">
                  <a:pos x="305" y="518"/>
                </a:cxn>
                <a:cxn ang="0">
                  <a:pos x="278" y="488"/>
                </a:cxn>
                <a:cxn ang="0">
                  <a:pos x="214" y="388"/>
                </a:cxn>
                <a:cxn ang="0">
                  <a:pos x="181" y="317"/>
                </a:cxn>
                <a:cxn ang="0">
                  <a:pos x="179" y="305"/>
                </a:cxn>
                <a:cxn ang="0">
                  <a:pos x="190" y="293"/>
                </a:cxn>
                <a:cxn ang="0">
                  <a:pos x="224" y="280"/>
                </a:cxn>
                <a:cxn ang="0">
                  <a:pos x="245" y="277"/>
                </a:cxn>
                <a:cxn ang="0">
                  <a:pos x="241" y="516"/>
                </a:cxn>
                <a:cxn ang="0">
                  <a:pos x="247" y="654"/>
                </a:cxn>
                <a:cxn ang="0">
                  <a:pos x="256" y="695"/>
                </a:cxn>
                <a:cxn ang="0">
                  <a:pos x="271" y="768"/>
                </a:cxn>
                <a:cxn ang="0">
                  <a:pos x="283" y="795"/>
                </a:cxn>
                <a:cxn ang="0">
                  <a:pos x="298" y="796"/>
                </a:cxn>
                <a:cxn ang="0">
                  <a:pos x="313" y="784"/>
                </a:cxn>
                <a:cxn ang="0">
                  <a:pos x="352" y="769"/>
                </a:cxn>
                <a:cxn ang="0">
                  <a:pos x="396" y="768"/>
                </a:cxn>
                <a:cxn ang="0">
                  <a:pos x="425" y="771"/>
                </a:cxn>
                <a:cxn ang="0">
                  <a:pos x="485" y="787"/>
                </a:cxn>
                <a:cxn ang="0">
                  <a:pos x="507" y="784"/>
                </a:cxn>
                <a:cxn ang="0">
                  <a:pos x="512" y="775"/>
                </a:cxn>
                <a:cxn ang="0">
                  <a:pos x="507" y="754"/>
                </a:cxn>
                <a:cxn ang="0">
                  <a:pos x="471" y="710"/>
                </a:cxn>
                <a:cxn ang="0">
                  <a:pos x="449" y="680"/>
                </a:cxn>
                <a:cxn ang="0">
                  <a:pos x="437" y="653"/>
                </a:cxn>
                <a:cxn ang="0">
                  <a:pos x="435" y="620"/>
                </a:cxn>
                <a:cxn ang="0">
                  <a:pos x="452" y="549"/>
                </a:cxn>
                <a:cxn ang="0">
                  <a:pos x="474" y="506"/>
                </a:cxn>
                <a:cxn ang="0">
                  <a:pos x="561" y="359"/>
                </a:cxn>
                <a:cxn ang="0">
                  <a:pos x="597" y="298"/>
                </a:cxn>
                <a:cxn ang="0">
                  <a:pos x="616" y="248"/>
                </a:cxn>
                <a:cxn ang="0">
                  <a:pos x="631" y="187"/>
                </a:cxn>
                <a:cxn ang="0">
                  <a:pos x="634" y="123"/>
                </a:cxn>
                <a:cxn ang="0">
                  <a:pos x="619" y="64"/>
                </a:cxn>
                <a:cxn ang="0">
                  <a:pos x="597" y="34"/>
                </a:cxn>
                <a:cxn ang="0">
                  <a:pos x="582" y="22"/>
                </a:cxn>
              </a:cxnLst>
              <a:rect l="0" t="0" r="r" b="b"/>
              <a:pathLst>
                <a:path w="634" h="798">
                  <a:moveTo>
                    <a:pt x="582" y="22"/>
                  </a:moveTo>
                  <a:lnTo>
                    <a:pt x="582" y="22"/>
                  </a:lnTo>
                  <a:lnTo>
                    <a:pt x="569" y="18"/>
                  </a:lnTo>
                  <a:lnTo>
                    <a:pt x="534" y="10"/>
                  </a:lnTo>
                  <a:lnTo>
                    <a:pt x="512" y="6"/>
                  </a:lnTo>
                  <a:lnTo>
                    <a:pt x="489" y="3"/>
                  </a:lnTo>
                  <a:lnTo>
                    <a:pt x="46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34" y="3"/>
                  </a:lnTo>
                  <a:lnTo>
                    <a:pt x="422" y="6"/>
                  </a:lnTo>
                  <a:lnTo>
                    <a:pt x="413" y="10"/>
                  </a:lnTo>
                  <a:lnTo>
                    <a:pt x="407" y="15"/>
                  </a:lnTo>
                  <a:lnTo>
                    <a:pt x="396" y="25"/>
                  </a:lnTo>
                  <a:lnTo>
                    <a:pt x="392" y="31"/>
                  </a:lnTo>
                  <a:lnTo>
                    <a:pt x="386" y="37"/>
                  </a:lnTo>
                  <a:lnTo>
                    <a:pt x="386" y="37"/>
                  </a:lnTo>
                  <a:lnTo>
                    <a:pt x="365" y="52"/>
                  </a:lnTo>
                  <a:lnTo>
                    <a:pt x="337" y="72"/>
                  </a:lnTo>
                  <a:lnTo>
                    <a:pt x="305" y="90"/>
                  </a:lnTo>
                  <a:lnTo>
                    <a:pt x="292" y="96"/>
                  </a:lnTo>
                  <a:lnTo>
                    <a:pt x="280" y="100"/>
                  </a:lnTo>
                  <a:lnTo>
                    <a:pt x="280" y="100"/>
                  </a:lnTo>
                  <a:lnTo>
                    <a:pt x="251" y="106"/>
                  </a:lnTo>
                  <a:lnTo>
                    <a:pt x="215" y="111"/>
                  </a:lnTo>
                  <a:lnTo>
                    <a:pt x="182" y="117"/>
                  </a:lnTo>
                  <a:lnTo>
                    <a:pt x="170" y="120"/>
                  </a:lnTo>
                  <a:lnTo>
                    <a:pt x="162" y="123"/>
                  </a:lnTo>
                  <a:lnTo>
                    <a:pt x="162" y="123"/>
                  </a:lnTo>
                  <a:lnTo>
                    <a:pt x="139" y="129"/>
                  </a:lnTo>
                  <a:lnTo>
                    <a:pt x="109" y="139"/>
                  </a:lnTo>
                  <a:lnTo>
                    <a:pt x="94" y="145"/>
                  </a:lnTo>
                  <a:lnTo>
                    <a:pt x="79" y="151"/>
                  </a:lnTo>
                  <a:lnTo>
                    <a:pt x="67" y="159"/>
                  </a:lnTo>
                  <a:lnTo>
                    <a:pt x="58" y="166"/>
                  </a:lnTo>
                  <a:lnTo>
                    <a:pt x="58" y="166"/>
                  </a:lnTo>
                  <a:lnTo>
                    <a:pt x="49" y="174"/>
                  </a:lnTo>
                  <a:lnTo>
                    <a:pt x="39" y="181"/>
                  </a:lnTo>
                  <a:lnTo>
                    <a:pt x="28" y="189"/>
                  </a:lnTo>
                  <a:lnTo>
                    <a:pt x="18" y="195"/>
                  </a:lnTo>
                  <a:lnTo>
                    <a:pt x="9" y="204"/>
                  </a:lnTo>
                  <a:lnTo>
                    <a:pt x="4" y="208"/>
                  </a:lnTo>
                  <a:lnTo>
                    <a:pt x="1" y="214"/>
                  </a:lnTo>
                  <a:lnTo>
                    <a:pt x="0" y="219"/>
                  </a:lnTo>
                  <a:lnTo>
                    <a:pt x="0" y="226"/>
                  </a:lnTo>
                  <a:lnTo>
                    <a:pt x="0" y="232"/>
                  </a:lnTo>
                  <a:lnTo>
                    <a:pt x="1" y="241"/>
                  </a:lnTo>
                  <a:lnTo>
                    <a:pt x="1" y="241"/>
                  </a:lnTo>
                  <a:lnTo>
                    <a:pt x="9" y="265"/>
                  </a:lnTo>
                  <a:lnTo>
                    <a:pt x="18" y="304"/>
                  </a:lnTo>
                  <a:lnTo>
                    <a:pt x="40" y="403"/>
                  </a:lnTo>
                  <a:lnTo>
                    <a:pt x="54" y="454"/>
                  </a:lnTo>
                  <a:lnTo>
                    <a:pt x="67" y="498"/>
                  </a:lnTo>
                  <a:lnTo>
                    <a:pt x="73" y="518"/>
                  </a:lnTo>
                  <a:lnTo>
                    <a:pt x="79" y="534"/>
                  </a:lnTo>
                  <a:lnTo>
                    <a:pt x="85" y="546"/>
                  </a:lnTo>
                  <a:lnTo>
                    <a:pt x="91" y="554"/>
                  </a:lnTo>
                  <a:lnTo>
                    <a:pt x="91" y="554"/>
                  </a:lnTo>
                  <a:lnTo>
                    <a:pt x="96" y="560"/>
                  </a:lnTo>
                  <a:lnTo>
                    <a:pt x="102" y="563"/>
                  </a:lnTo>
                  <a:lnTo>
                    <a:pt x="108" y="564"/>
                  </a:lnTo>
                  <a:lnTo>
                    <a:pt x="112" y="566"/>
                  </a:lnTo>
                  <a:lnTo>
                    <a:pt x="123" y="564"/>
                  </a:lnTo>
                  <a:lnTo>
                    <a:pt x="135" y="561"/>
                  </a:lnTo>
                  <a:lnTo>
                    <a:pt x="157" y="549"/>
                  </a:lnTo>
                  <a:lnTo>
                    <a:pt x="169" y="543"/>
                  </a:lnTo>
                  <a:lnTo>
                    <a:pt x="182" y="540"/>
                  </a:lnTo>
                  <a:lnTo>
                    <a:pt x="182" y="540"/>
                  </a:lnTo>
                  <a:lnTo>
                    <a:pt x="220" y="533"/>
                  </a:lnTo>
                  <a:lnTo>
                    <a:pt x="265" y="527"/>
                  </a:lnTo>
                  <a:lnTo>
                    <a:pt x="299" y="521"/>
                  </a:lnTo>
                  <a:lnTo>
                    <a:pt x="307" y="519"/>
                  </a:lnTo>
                  <a:lnTo>
                    <a:pt x="307" y="518"/>
                  </a:lnTo>
                  <a:lnTo>
                    <a:pt x="305" y="518"/>
                  </a:lnTo>
                  <a:lnTo>
                    <a:pt x="305" y="518"/>
                  </a:lnTo>
                  <a:lnTo>
                    <a:pt x="301" y="515"/>
                  </a:lnTo>
                  <a:lnTo>
                    <a:pt x="295" y="509"/>
                  </a:lnTo>
                  <a:lnTo>
                    <a:pt x="278" y="488"/>
                  </a:lnTo>
                  <a:lnTo>
                    <a:pt x="257" y="458"/>
                  </a:lnTo>
                  <a:lnTo>
                    <a:pt x="235" y="424"/>
                  </a:lnTo>
                  <a:lnTo>
                    <a:pt x="214" y="388"/>
                  </a:lnTo>
                  <a:lnTo>
                    <a:pt x="196" y="355"/>
                  </a:lnTo>
                  <a:lnTo>
                    <a:pt x="184" y="328"/>
                  </a:lnTo>
                  <a:lnTo>
                    <a:pt x="181" y="317"/>
                  </a:lnTo>
                  <a:lnTo>
                    <a:pt x="179" y="311"/>
                  </a:lnTo>
                  <a:lnTo>
                    <a:pt x="179" y="311"/>
                  </a:lnTo>
                  <a:lnTo>
                    <a:pt x="179" y="305"/>
                  </a:lnTo>
                  <a:lnTo>
                    <a:pt x="182" y="301"/>
                  </a:lnTo>
                  <a:lnTo>
                    <a:pt x="185" y="296"/>
                  </a:lnTo>
                  <a:lnTo>
                    <a:pt x="190" y="293"/>
                  </a:lnTo>
                  <a:lnTo>
                    <a:pt x="200" y="287"/>
                  </a:lnTo>
                  <a:lnTo>
                    <a:pt x="212" y="283"/>
                  </a:lnTo>
                  <a:lnTo>
                    <a:pt x="224" y="280"/>
                  </a:lnTo>
                  <a:lnTo>
                    <a:pt x="235" y="278"/>
                  </a:lnTo>
                  <a:lnTo>
                    <a:pt x="245" y="277"/>
                  </a:lnTo>
                  <a:lnTo>
                    <a:pt x="245" y="277"/>
                  </a:lnTo>
                  <a:lnTo>
                    <a:pt x="244" y="329"/>
                  </a:lnTo>
                  <a:lnTo>
                    <a:pt x="241" y="448"/>
                  </a:lnTo>
                  <a:lnTo>
                    <a:pt x="241" y="516"/>
                  </a:lnTo>
                  <a:lnTo>
                    <a:pt x="241" y="579"/>
                  </a:lnTo>
                  <a:lnTo>
                    <a:pt x="244" y="633"/>
                  </a:lnTo>
                  <a:lnTo>
                    <a:pt x="247" y="654"/>
                  </a:lnTo>
                  <a:lnTo>
                    <a:pt x="250" y="669"/>
                  </a:lnTo>
                  <a:lnTo>
                    <a:pt x="250" y="669"/>
                  </a:lnTo>
                  <a:lnTo>
                    <a:pt x="256" y="695"/>
                  </a:lnTo>
                  <a:lnTo>
                    <a:pt x="260" y="720"/>
                  </a:lnTo>
                  <a:lnTo>
                    <a:pt x="265" y="745"/>
                  </a:lnTo>
                  <a:lnTo>
                    <a:pt x="271" y="768"/>
                  </a:lnTo>
                  <a:lnTo>
                    <a:pt x="277" y="784"/>
                  </a:lnTo>
                  <a:lnTo>
                    <a:pt x="280" y="790"/>
                  </a:lnTo>
                  <a:lnTo>
                    <a:pt x="283" y="795"/>
                  </a:lnTo>
                  <a:lnTo>
                    <a:pt x="287" y="798"/>
                  </a:lnTo>
                  <a:lnTo>
                    <a:pt x="293" y="798"/>
                  </a:lnTo>
                  <a:lnTo>
                    <a:pt x="298" y="796"/>
                  </a:lnTo>
                  <a:lnTo>
                    <a:pt x="305" y="790"/>
                  </a:lnTo>
                  <a:lnTo>
                    <a:pt x="305" y="790"/>
                  </a:lnTo>
                  <a:lnTo>
                    <a:pt x="313" y="784"/>
                  </a:lnTo>
                  <a:lnTo>
                    <a:pt x="320" y="780"/>
                  </a:lnTo>
                  <a:lnTo>
                    <a:pt x="335" y="774"/>
                  </a:lnTo>
                  <a:lnTo>
                    <a:pt x="352" y="769"/>
                  </a:lnTo>
                  <a:lnTo>
                    <a:pt x="367" y="768"/>
                  </a:lnTo>
                  <a:lnTo>
                    <a:pt x="383" y="766"/>
                  </a:lnTo>
                  <a:lnTo>
                    <a:pt x="396" y="768"/>
                  </a:lnTo>
                  <a:lnTo>
                    <a:pt x="416" y="769"/>
                  </a:lnTo>
                  <a:lnTo>
                    <a:pt x="416" y="769"/>
                  </a:lnTo>
                  <a:lnTo>
                    <a:pt x="425" y="771"/>
                  </a:lnTo>
                  <a:lnTo>
                    <a:pt x="438" y="774"/>
                  </a:lnTo>
                  <a:lnTo>
                    <a:pt x="470" y="783"/>
                  </a:lnTo>
                  <a:lnTo>
                    <a:pt x="485" y="787"/>
                  </a:lnTo>
                  <a:lnTo>
                    <a:pt x="498" y="787"/>
                  </a:lnTo>
                  <a:lnTo>
                    <a:pt x="503" y="786"/>
                  </a:lnTo>
                  <a:lnTo>
                    <a:pt x="507" y="784"/>
                  </a:lnTo>
                  <a:lnTo>
                    <a:pt x="510" y="781"/>
                  </a:lnTo>
                  <a:lnTo>
                    <a:pt x="512" y="775"/>
                  </a:lnTo>
                  <a:lnTo>
                    <a:pt x="512" y="775"/>
                  </a:lnTo>
                  <a:lnTo>
                    <a:pt x="512" y="771"/>
                  </a:lnTo>
                  <a:lnTo>
                    <a:pt x="512" y="765"/>
                  </a:lnTo>
                  <a:lnTo>
                    <a:pt x="507" y="754"/>
                  </a:lnTo>
                  <a:lnTo>
                    <a:pt x="501" y="744"/>
                  </a:lnTo>
                  <a:lnTo>
                    <a:pt x="492" y="733"/>
                  </a:lnTo>
                  <a:lnTo>
                    <a:pt x="471" y="710"/>
                  </a:lnTo>
                  <a:lnTo>
                    <a:pt x="461" y="696"/>
                  </a:lnTo>
                  <a:lnTo>
                    <a:pt x="449" y="680"/>
                  </a:lnTo>
                  <a:lnTo>
                    <a:pt x="449" y="680"/>
                  </a:lnTo>
                  <a:lnTo>
                    <a:pt x="444" y="671"/>
                  </a:lnTo>
                  <a:lnTo>
                    <a:pt x="440" y="662"/>
                  </a:lnTo>
                  <a:lnTo>
                    <a:pt x="437" y="653"/>
                  </a:lnTo>
                  <a:lnTo>
                    <a:pt x="435" y="642"/>
                  </a:lnTo>
                  <a:lnTo>
                    <a:pt x="435" y="630"/>
                  </a:lnTo>
                  <a:lnTo>
                    <a:pt x="435" y="620"/>
                  </a:lnTo>
                  <a:lnTo>
                    <a:pt x="438" y="596"/>
                  </a:lnTo>
                  <a:lnTo>
                    <a:pt x="444" y="572"/>
                  </a:lnTo>
                  <a:lnTo>
                    <a:pt x="452" y="549"/>
                  </a:lnTo>
                  <a:lnTo>
                    <a:pt x="462" y="527"/>
                  </a:lnTo>
                  <a:lnTo>
                    <a:pt x="474" y="506"/>
                  </a:lnTo>
                  <a:lnTo>
                    <a:pt x="474" y="506"/>
                  </a:lnTo>
                  <a:lnTo>
                    <a:pt x="501" y="463"/>
                  </a:lnTo>
                  <a:lnTo>
                    <a:pt x="531" y="412"/>
                  </a:lnTo>
                  <a:lnTo>
                    <a:pt x="561" y="359"/>
                  </a:lnTo>
                  <a:lnTo>
                    <a:pt x="590" y="311"/>
                  </a:lnTo>
                  <a:lnTo>
                    <a:pt x="590" y="311"/>
                  </a:lnTo>
                  <a:lnTo>
                    <a:pt x="597" y="298"/>
                  </a:lnTo>
                  <a:lnTo>
                    <a:pt x="603" y="283"/>
                  </a:lnTo>
                  <a:lnTo>
                    <a:pt x="610" y="266"/>
                  </a:lnTo>
                  <a:lnTo>
                    <a:pt x="616" y="248"/>
                  </a:lnTo>
                  <a:lnTo>
                    <a:pt x="622" y="229"/>
                  </a:lnTo>
                  <a:lnTo>
                    <a:pt x="627" y="208"/>
                  </a:lnTo>
                  <a:lnTo>
                    <a:pt x="631" y="187"/>
                  </a:lnTo>
                  <a:lnTo>
                    <a:pt x="634" y="165"/>
                  </a:lnTo>
                  <a:lnTo>
                    <a:pt x="634" y="144"/>
                  </a:lnTo>
                  <a:lnTo>
                    <a:pt x="634" y="123"/>
                  </a:lnTo>
                  <a:lnTo>
                    <a:pt x="631" y="102"/>
                  </a:lnTo>
                  <a:lnTo>
                    <a:pt x="627" y="82"/>
                  </a:lnTo>
                  <a:lnTo>
                    <a:pt x="619" y="64"/>
                  </a:lnTo>
                  <a:lnTo>
                    <a:pt x="610" y="48"/>
                  </a:lnTo>
                  <a:lnTo>
                    <a:pt x="604" y="40"/>
                  </a:lnTo>
                  <a:lnTo>
                    <a:pt x="597" y="34"/>
                  </a:lnTo>
                  <a:lnTo>
                    <a:pt x="590" y="28"/>
                  </a:lnTo>
                  <a:lnTo>
                    <a:pt x="582" y="22"/>
                  </a:lnTo>
                  <a:lnTo>
                    <a:pt x="582" y="22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2942" y="1575"/>
              <a:ext cx="90" cy="370"/>
            </a:xfrm>
            <a:custGeom>
              <a:avLst/>
              <a:gdLst/>
              <a:ahLst/>
              <a:cxnLst>
                <a:cxn ang="0">
                  <a:pos x="88" y="15"/>
                </a:cxn>
                <a:cxn ang="0">
                  <a:pos x="123" y="0"/>
                </a:cxn>
                <a:cxn ang="0">
                  <a:pos x="171" y="26"/>
                </a:cxn>
                <a:cxn ang="0">
                  <a:pos x="168" y="68"/>
                </a:cxn>
                <a:cxn ang="0">
                  <a:pos x="168" y="68"/>
                </a:cxn>
                <a:cxn ang="0">
                  <a:pos x="172" y="101"/>
                </a:cxn>
                <a:cxn ang="0">
                  <a:pos x="175" y="135"/>
                </a:cxn>
                <a:cxn ang="0">
                  <a:pos x="180" y="178"/>
                </a:cxn>
                <a:cxn ang="0">
                  <a:pos x="181" y="225"/>
                </a:cxn>
                <a:cxn ang="0">
                  <a:pos x="183" y="271"/>
                </a:cxn>
                <a:cxn ang="0">
                  <a:pos x="181" y="292"/>
                </a:cxn>
                <a:cxn ang="0">
                  <a:pos x="180" y="313"/>
                </a:cxn>
                <a:cxn ang="0">
                  <a:pos x="177" y="331"/>
                </a:cxn>
                <a:cxn ang="0">
                  <a:pos x="174" y="348"/>
                </a:cxn>
                <a:cxn ang="0">
                  <a:pos x="174" y="348"/>
                </a:cxn>
                <a:cxn ang="0">
                  <a:pos x="166" y="379"/>
                </a:cxn>
                <a:cxn ang="0">
                  <a:pos x="157" y="412"/>
                </a:cxn>
                <a:cxn ang="0">
                  <a:pos x="144" y="478"/>
                </a:cxn>
                <a:cxn ang="0">
                  <a:pos x="129" y="551"/>
                </a:cxn>
                <a:cxn ang="0">
                  <a:pos x="37" y="732"/>
                </a:cxn>
                <a:cxn ang="0">
                  <a:pos x="0" y="740"/>
                </a:cxn>
                <a:cxn ang="0">
                  <a:pos x="0" y="740"/>
                </a:cxn>
                <a:cxn ang="0">
                  <a:pos x="21" y="663"/>
                </a:cxn>
                <a:cxn ang="0">
                  <a:pos x="43" y="583"/>
                </a:cxn>
                <a:cxn ang="0">
                  <a:pos x="67" y="487"/>
                </a:cxn>
                <a:cxn ang="0">
                  <a:pos x="91" y="386"/>
                </a:cxn>
                <a:cxn ang="0">
                  <a:pos x="112" y="291"/>
                </a:cxn>
                <a:cxn ang="0">
                  <a:pos x="120" y="247"/>
                </a:cxn>
                <a:cxn ang="0">
                  <a:pos x="126" y="208"/>
                </a:cxn>
                <a:cxn ang="0">
                  <a:pos x="129" y="177"/>
                </a:cxn>
                <a:cxn ang="0">
                  <a:pos x="129" y="151"/>
                </a:cxn>
                <a:cxn ang="0">
                  <a:pos x="133" y="63"/>
                </a:cxn>
                <a:cxn ang="0">
                  <a:pos x="88" y="15"/>
                </a:cxn>
              </a:cxnLst>
              <a:rect l="0" t="0" r="r" b="b"/>
              <a:pathLst>
                <a:path w="183" h="740">
                  <a:moveTo>
                    <a:pt x="88" y="15"/>
                  </a:moveTo>
                  <a:lnTo>
                    <a:pt x="123" y="0"/>
                  </a:lnTo>
                  <a:lnTo>
                    <a:pt x="171" y="26"/>
                  </a:lnTo>
                  <a:lnTo>
                    <a:pt x="168" y="68"/>
                  </a:lnTo>
                  <a:lnTo>
                    <a:pt x="168" y="68"/>
                  </a:lnTo>
                  <a:lnTo>
                    <a:pt x="172" y="101"/>
                  </a:lnTo>
                  <a:lnTo>
                    <a:pt x="175" y="135"/>
                  </a:lnTo>
                  <a:lnTo>
                    <a:pt x="180" y="178"/>
                  </a:lnTo>
                  <a:lnTo>
                    <a:pt x="181" y="225"/>
                  </a:lnTo>
                  <a:lnTo>
                    <a:pt x="183" y="271"/>
                  </a:lnTo>
                  <a:lnTo>
                    <a:pt x="181" y="292"/>
                  </a:lnTo>
                  <a:lnTo>
                    <a:pt x="180" y="313"/>
                  </a:lnTo>
                  <a:lnTo>
                    <a:pt x="177" y="331"/>
                  </a:lnTo>
                  <a:lnTo>
                    <a:pt x="174" y="348"/>
                  </a:lnTo>
                  <a:lnTo>
                    <a:pt x="174" y="348"/>
                  </a:lnTo>
                  <a:lnTo>
                    <a:pt x="166" y="379"/>
                  </a:lnTo>
                  <a:lnTo>
                    <a:pt x="157" y="412"/>
                  </a:lnTo>
                  <a:lnTo>
                    <a:pt x="144" y="478"/>
                  </a:lnTo>
                  <a:lnTo>
                    <a:pt x="129" y="551"/>
                  </a:lnTo>
                  <a:lnTo>
                    <a:pt x="37" y="732"/>
                  </a:lnTo>
                  <a:lnTo>
                    <a:pt x="0" y="740"/>
                  </a:lnTo>
                  <a:lnTo>
                    <a:pt x="0" y="740"/>
                  </a:lnTo>
                  <a:lnTo>
                    <a:pt x="21" y="663"/>
                  </a:lnTo>
                  <a:lnTo>
                    <a:pt x="43" y="583"/>
                  </a:lnTo>
                  <a:lnTo>
                    <a:pt x="67" y="487"/>
                  </a:lnTo>
                  <a:lnTo>
                    <a:pt x="91" y="386"/>
                  </a:lnTo>
                  <a:lnTo>
                    <a:pt x="112" y="291"/>
                  </a:lnTo>
                  <a:lnTo>
                    <a:pt x="120" y="247"/>
                  </a:lnTo>
                  <a:lnTo>
                    <a:pt x="126" y="208"/>
                  </a:lnTo>
                  <a:lnTo>
                    <a:pt x="129" y="177"/>
                  </a:lnTo>
                  <a:lnTo>
                    <a:pt x="129" y="151"/>
                  </a:lnTo>
                  <a:lnTo>
                    <a:pt x="133" y="63"/>
                  </a:lnTo>
                  <a:lnTo>
                    <a:pt x="88" y="15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31"/>
            <p:cNvSpPr>
              <a:spLocks noEditPoints="1"/>
            </p:cNvSpPr>
            <p:nvPr/>
          </p:nvSpPr>
          <p:spPr bwMode="auto">
            <a:xfrm>
              <a:off x="2420" y="1548"/>
              <a:ext cx="840" cy="1029"/>
            </a:xfrm>
            <a:custGeom>
              <a:avLst/>
              <a:gdLst/>
              <a:ahLst/>
              <a:cxnLst>
                <a:cxn ang="0">
                  <a:pos x="1528" y="207"/>
                </a:cxn>
                <a:cxn ang="0">
                  <a:pos x="1467" y="183"/>
                </a:cxn>
                <a:cxn ang="0">
                  <a:pos x="1415" y="144"/>
                </a:cxn>
                <a:cxn ang="0">
                  <a:pos x="1319" y="9"/>
                </a:cxn>
                <a:cxn ang="0">
                  <a:pos x="1271" y="0"/>
                </a:cxn>
                <a:cxn ang="0">
                  <a:pos x="1219" y="122"/>
                </a:cxn>
                <a:cxn ang="0">
                  <a:pos x="1237" y="478"/>
                </a:cxn>
                <a:cxn ang="0">
                  <a:pos x="1183" y="595"/>
                </a:cxn>
                <a:cxn ang="0">
                  <a:pos x="1079" y="779"/>
                </a:cxn>
                <a:cxn ang="0">
                  <a:pos x="1045" y="779"/>
                </a:cxn>
                <a:cxn ang="0">
                  <a:pos x="990" y="807"/>
                </a:cxn>
                <a:cxn ang="0">
                  <a:pos x="942" y="801"/>
                </a:cxn>
                <a:cxn ang="0">
                  <a:pos x="879" y="792"/>
                </a:cxn>
                <a:cxn ang="0">
                  <a:pos x="870" y="768"/>
                </a:cxn>
                <a:cxn ang="0">
                  <a:pos x="665" y="887"/>
                </a:cxn>
                <a:cxn ang="0">
                  <a:pos x="657" y="987"/>
                </a:cxn>
                <a:cxn ang="0">
                  <a:pos x="671" y="1071"/>
                </a:cxn>
                <a:cxn ang="0">
                  <a:pos x="623" y="1162"/>
                </a:cxn>
                <a:cxn ang="0">
                  <a:pos x="508" y="1386"/>
                </a:cxn>
                <a:cxn ang="0">
                  <a:pos x="395" y="1502"/>
                </a:cxn>
                <a:cxn ang="0">
                  <a:pos x="273" y="1610"/>
                </a:cxn>
                <a:cxn ang="0">
                  <a:pos x="98" y="1753"/>
                </a:cxn>
                <a:cxn ang="0">
                  <a:pos x="0" y="1951"/>
                </a:cxn>
                <a:cxn ang="0">
                  <a:pos x="30" y="2029"/>
                </a:cxn>
                <a:cxn ang="0">
                  <a:pos x="81" y="2056"/>
                </a:cxn>
                <a:cxn ang="0">
                  <a:pos x="333" y="1767"/>
                </a:cxn>
                <a:cxn ang="0">
                  <a:pos x="488" y="1635"/>
                </a:cxn>
                <a:cxn ang="0">
                  <a:pos x="657" y="1506"/>
                </a:cxn>
                <a:cxn ang="0">
                  <a:pos x="753" y="1416"/>
                </a:cxn>
                <a:cxn ang="0">
                  <a:pos x="975" y="1129"/>
                </a:cxn>
                <a:cxn ang="0">
                  <a:pos x="1323" y="1128"/>
                </a:cxn>
                <a:cxn ang="0">
                  <a:pos x="1400" y="1148"/>
                </a:cxn>
                <a:cxn ang="0">
                  <a:pos x="1397" y="1339"/>
                </a:cxn>
                <a:cxn ang="0">
                  <a:pos x="1379" y="1605"/>
                </a:cxn>
                <a:cxn ang="0">
                  <a:pos x="1340" y="1746"/>
                </a:cxn>
                <a:cxn ang="0">
                  <a:pos x="1434" y="1770"/>
                </a:cxn>
                <a:cxn ang="0">
                  <a:pos x="1492" y="1741"/>
                </a:cxn>
                <a:cxn ang="0">
                  <a:pos x="1507" y="1571"/>
                </a:cxn>
                <a:cxn ang="0">
                  <a:pos x="1578" y="1268"/>
                </a:cxn>
                <a:cxn ang="0">
                  <a:pos x="1630" y="1053"/>
                </a:cxn>
                <a:cxn ang="0">
                  <a:pos x="1621" y="1003"/>
                </a:cxn>
                <a:cxn ang="0">
                  <a:pos x="1416" y="907"/>
                </a:cxn>
                <a:cxn ang="0">
                  <a:pos x="1404" y="873"/>
                </a:cxn>
                <a:cxn ang="0">
                  <a:pos x="1388" y="783"/>
                </a:cxn>
                <a:cxn ang="0">
                  <a:pos x="1380" y="707"/>
                </a:cxn>
                <a:cxn ang="0">
                  <a:pos x="1407" y="541"/>
                </a:cxn>
                <a:cxn ang="0">
                  <a:pos x="1379" y="349"/>
                </a:cxn>
                <a:cxn ang="0">
                  <a:pos x="1449" y="355"/>
                </a:cxn>
                <a:cxn ang="0">
                  <a:pos x="1596" y="416"/>
                </a:cxn>
                <a:cxn ang="0">
                  <a:pos x="1656" y="412"/>
                </a:cxn>
                <a:cxn ang="0">
                  <a:pos x="1679" y="376"/>
                </a:cxn>
                <a:cxn ang="0">
                  <a:pos x="1673" y="328"/>
                </a:cxn>
                <a:cxn ang="0">
                  <a:pos x="1603" y="238"/>
                </a:cxn>
              </a:cxnLst>
              <a:rect l="0" t="0" r="r" b="b"/>
              <a:pathLst>
                <a:path w="1681" h="2056">
                  <a:moveTo>
                    <a:pt x="1603" y="238"/>
                  </a:moveTo>
                  <a:lnTo>
                    <a:pt x="1603" y="238"/>
                  </a:lnTo>
                  <a:lnTo>
                    <a:pt x="1594" y="234"/>
                  </a:lnTo>
                  <a:lnTo>
                    <a:pt x="1584" y="228"/>
                  </a:lnTo>
                  <a:lnTo>
                    <a:pt x="1557" y="216"/>
                  </a:lnTo>
                  <a:lnTo>
                    <a:pt x="1528" y="207"/>
                  </a:lnTo>
                  <a:lnTo>
                    <a:pt x="1503" y="202"/>
                  </a:lnTo>
                  <a:lnTo>
                    <a:pt x="1503" y="202"/>
                  </a:lnTo>
                  <a:lnTo>
                    <a:pt x="1492" y="199"/>
                  </a:lnTo>
                  <a:lnTo>
                    <a:pt x="1483" y="195"/>
                  </a:lnTo>
                  <a:lnTo>
                    <a:pt x="1474" y="189"/>
                  </a:lnTo>
                  <a:lnTo>
                    <a:pt x="1467" y="183"/>
                  </a:lnTo>
                  <a:lnTo>
                    <a:pt x="1452" y="169"/>
                  </a:lnTo>
                  <a:lnTo>
                    <a:pt x="1445" y="162"/>
                  </a:lnTo>
                  <a:lnTo>
                    <a:pt x="1437" y="158"/>
                  </a:lnTo>
                  <a:lnTo>
                    <a:pt x="1437" y="158"/>
                  </a:lnTo>
                  <a:lnTo>
                    <a:pt x="1427" y="152"/>
                  </a:lnTo>
                  <a:lnTo>
                    <a:pt x="1415" y="144"/>
                  </a:lnTo>
                  <a:lnTo>
                    <a:pt x="1386" y="122"/>
                  </a:lnTo>
                  <a:lnTo>
                    <a:pt x="1352" y="95"/>
                  </a:lnTo>
                  <a:lnTo>
                    <a:pt x="1352" y="95"/>
                  </a:lnTo>
                  <a:lnTo>
                    <a:pt x="1338" y="59"/>
                  </a:lnTo>
                  <a:lnTo>
                    <a:pt x="1326" y="30"/>
                  </a:lnTo>
                  <a:lnTo>
                    <a:pt x="1319" y="9"/>
                  </a:lnTo>
                  <a:lnTo>
                    <a:pt x="1319" y="9"/>
                  </a:lnTo>
                  <a:lnTo>
                    <a:pt x="1316" y="8"/>
                  </a:lnTo>
                  <a:lnTo>
                    <a:pt x="1313" y="5"/>
                  </a:lnTo>
                  <a:lnTo>
                    <a:pt x="1301" y="3"/>
                  </a:lnTo>
                  <a:lnTo>
                    <a:pt x="1287" y="2"/>
                  </a:lnTo>
                  <a:lnTo>
                    <a:pt x="1271" y="0"/>
                  </a:lnTo>
                  <a:lnTo>
                    <a:pt x="1242" y="2"/>
                  </a:lnTo>
                  <a:lnTo>
                    <a:pt x="1229" y="3"/>
                  </a:lnTo>
                  <a:lnTo>
                    <a:pt x="1219" y="62"/>
                  </a:lnTo>
                  <a:lnTo>
                    <a:pt x="1219" y="62"/>
                  </a:lnTo>
                  <a:lnTo>
                    <a:pt x="1219" y="122"/>
                  </a:lnTo>
                  <a:lnTo>
                    <a:pt x="1219" y="122"/>
                  </a:lnTo>
                  <a:lnTo>
                    <a:pt x="1225" y="174"/>
                  </a:lnTo>
                  <a:lnTo>
                    <a:pt x="1235" y="276"/>
                  </a:lnTo>
                  <a:lnTo>
                    <a:pt x="1251" y="419"/>
                  </a:lnTo>
                  <a:lnTo>
                    <a:pt x="1251" y="419"/>
                  </a:lnTo>
                  <a:lnTo>
                    <a:pt x="1248" y="437"/>
                  </a:lnTo>
                  <a:lnTo>
                    <a:pt x="1237" y="478"/>
                  </a:lnTo>
                  <a:lnTo>
                    <a:pt x="1229" y="502"/>
                  </a:lnTo>
                  <a:lnTo>
                    <a:pt x="1219" y="527"/>
                  </a:lnTo>
                  <a:lnTo>
                    <a:pt x="1208" y="551"/>
                  </a:lnTo>
                  <a:lnTo>
                    <a:pt x="1196" y="572"/>
                  </a:lnTo>
                  <a:lnTo>
                    <a:pt x="1196" y="572"/>
                  </a:lnTo>
                  <a:lnTo>
                    <a:pt x="1183" y="595"/>
                  </a:lnTo>
                  <a:lnTo>
                    <a:pt x="1166" y="626"/>
                  </a:lnTo>
                  <a:lnTo>
                    <a:pt x="1130" y="699"/>
                  </a:lnTo>
                  <a:lnTo>
                    <a:pt x="1112" y="732"/>
                  </a:lnTo>
                  <a:lnTo>
                    <a:pt x="1096" y="761"/>
                  </a:lnTo>
                  <a:lnTo>
                    <a:pt x="1087" y="771"/>
                  </a:lnTo>
                  <a:lnTo>
                    <a:pt x="1079" y="779"/>
                  </a:lnTo>
                  <a:lnTo>
                    <a:pt x="1073" y="782"/>
                  </a:lnTo>
                  <a:lnTo>
                    <a:pt x="1070" y="783"/>
                  </a:lnTo>
                  <a:lnTo>
                    <a:pt x="1067" y="782"/>
                  </a:lnTo>
                  <a:lnTo>
                    <a:pt x="1067" y="782"/>
                  </a:lnTo>
                  <a:lnTo>
                    <a:pt x="1057" y="779"/>
                  </a:lnTo>
                  <a:lnTo>
                    <a:pt x="1045" y="779"/>
                  </a:lnTo>
                  <a:lnTo>
                    <a:pt x="1034" y="782"/>
                  </a:lnTo>
                  <a:lnTo>
                    <a:pt x="1024" y="785"/>
                  </a:lnTo>
                  <a:lnTo>
                    <a:pt x="1015" y="791"/>
                  </a:lnTo>
                  <a:lnTo>
                    <a:pt x="1006" y="797"/>
                  </a:lnTo>
                  <a:lnTo>
                    <a:pt x="990" y="807"/>
                  </a:lnTo>
                  <a:lnTo>
                    <a:pt x="990" y="807"/>
                  </a:lnTo>
                  <a:lnTo>
                    <a:pt x="987" y="810"/>
                  </a:lnTo>
                  <a:lnTo>
                    <a:pt x="982" y="812"/>
                  </a:lnTo>
                  <a:lnTo>
                    <a:pt x="975" y="812"/>
                  </a:lnTo>
                  <a:lnTo>
                    <a:pt x="964" y="810"/>
                  </a:lnTo>
                  <a:lnTo>
                    <a:pt x="954" y="806"/>
                  </a:lnTo>
                  <a:lnTo>
                    <a:pt x="942" y="801"/>
                  </a:lnTo>
                  <a:lnTo>
                    <a:pt x="928" y="798"/>
                  </a:lnTo>
                  <a:lnTo>
                    <a:pt x="912" y="794"/>
                  </a:lnTo>
                  <a:lnTo>
                    <a:pt x="894" y="794"/>
                  </a:lnTo>
                  <a:lnTo>
                    <a:pt x="894" y="794"/>
                  </a:lnTo>
                  <a:lnTo>
                    <a:pt x="885" y="792"/>
                  </a:lnTo>
                  <a:lnTo>
                    <a:pt x="879" y="792"/>
                  </a:lnTo>
                  <a:lnTo>
                    <a:pt x="873" y="789"/>
                  </a:lnTo>
                  <a:lnTo>
                    <a:pt x="870" y="788"/>
                  </a:lnTo>
                  <a:lnTo>
                    <a:pt x="867" y="785"/>
                  </a:lnTo>
                  <a:lnTo>
                    <a:pt x="867" y="782"/>
                  </a:lnTo>
                  <a:lnTo>
                    <a:pt x="867" y="774"/>
                  </a:lnTo>
                  <a:lnTo>
                    <a:pt x="870" y="768"/>
                  </a:lnTo>
                  <a:lnTo>
                    <a:pt x="874" y="762"/>
                  </a:lnTo>
                  <a:lnTo>
                    <a:pt x="879" y="756"/>
                  </a:lnTo>
                  <a:lnTo>
                    <a:pt x="675" y="860"/>
                  </a:lnTo>
                  <a:lnTo>
                    <a:pt x="675" y="860"/>
                  </a:lnTo>
                  <a:lnTo>
                    <a:pt x="671" y="872"/>
                  </a:lnTo>
                  <a:lnTo>
                    <a:pt x="665" y="887"/>
                  </a:lnTo>
                  <a:lnTo>
                    <a:pt x="660" y="904"/>
                  </a:lnTo>
                  <a:lnTo>
                    <a:pt x="656" y="927"/>
                  </a:lnTo>
                  <a:lnTo>
                    <a:pt x="654" y="949"/>
                  </a:lnTo>
                  <a:lnTo>
                    <a:pt x="654" y="963"/>
                  </a:lnTo>
                  <a:lnTo>
                    <a:pt x="656" y="975"/>
                  </a:lnTo>
                  <a:lnTo>
                    <a:pt x="657" y="987"/>
                  </a:lnTo>
                  <a:lnTo>
                    <a:pt x="660" y="1000"/>
                  </a:lnTo>
                  <a:lnTo>
                    <a:pt x="660" y="1000"/>
                  </a:lnTo>
                  <a:lnTo>
                    <a:pt x="668" y="1023"/>
                  </a:lnTo>
                  <a:lnTo>
                    <a:pt x="671" y="1042"/>
                  </a:lnTo>
                  <a:lnTo>
                    <a:pt x="672" y="1059"/>
                  </a:lnTo>
                  <a:lnTo>
                    <a:pt x="671" y="1071"/>
                  </a:lnTo>
                  <a:lnTo>
                    <a:pt x="669" y="1081"/>
                  </a:lnTo>
                  <a:lnTo>
                    <a:pt x="668" y="1087"/>
                  </a:lnTo>
                  <a:lnTo>
                    <a:pt x="665" y="1092"/>
                  </a:lnTo>
                  <a:lnTo>
                    <a:pt x="665" y="1092"/>
                  </a:lnTo>
                  <a:lnTo>
                    <a:pt x="645" y="1123"/>
                  </a:lnTo>
                  <a:lnTo>
                    <a:pt x="623" y="1162"/>
                  </a:lnTo>
                  <a:lnTo>
                    <a:pt x="599" y="1208"/>
                  </a:lnTo>
                  <a:lnTo>
                    <a:pt x="574" y="1256"/>
                  </a:lnTo>
                  <a:lnTo>
                    <a:pt x="535" y="1339"/>
                  </a:lnTo>
                  <a:lnTo>
                    <a:pt x="517" y="1373"/>
                  </a:lnTo>
                  <a:lnTo>
                    <a:pt x="517" y="1373"/>
                  </a:lnTo>
                  <a:lnTo>
                    <a:pt x="508" y="1386"/>
                  </a:lnTo>
                  <a:lnTo>
                    <a:pt x="481" y="1421"/>
                  </a:lnTo>
                  <a:lnTo>
                    <a:pt x="463" y="1442"/>
                  </a:lnTo>
                  <a:lnTo>
                    <a:pt x="442" y="1463"/>
                  </a:lnTo>
                  <a:lnTo>
                    <a:pt x="419" y="1484"/>
                  </a:lnTo>
                  <a:lnTo>
                    <a:pt x="395" y="1502"/>
                  </a:lnTo>
                  <a:lnTo>
                    <a:pt x="395" y="1502"/>
                  </a:lnTo>
                  <a:lnTo>
                    <a:pt x="375" y="1518"/>
                  </a:lnTo>
                  <a:lnTo>
                    <a:pt x="358" y="1530"/>
                  </a:lnTo>
                  <a:lnTo>
                    <a:pt x="333" y="1556"/>
                  </a:lnTo>
                  <a:lnTo>
                    <a:pt x="318" y="1571"/>
                  </a:lnTo>
                  <a:lnTo>
                    <a:pt x="298" y="1589"/>
                  </a:lnTo>
                  <a:lnTo>
                    <a:pt x="273" y="1610"/>
                  </a:lnTo>
                  <a:lnTo>
                    <a:pt x="237" y="1635"/>
                  </a:lnTo>
                  <a:lnTo>
                    <a:pt x="237" y="1635"/>
                  </a:lnTo>
                  <a:lnTo>
                    <a:pt x="196" y="1665"/>
                  </a:lnTo>
                  <a:lnTo>
                    <a:pt x="159" y="1696"/>
                  </a:lnTo>
                  <a:lnTo>
                    <a:pt x="126" y="1725"/>
                  </a:lnTo>
                  <a:lnTo>
                    <a:pt x="98" y="1753"/>
                  </a:lnTo>
                  <a:lnTo>
                    <a:pt x="56" y="1795"/>
                  </a:lnTo>
                  <a:lnTo>
                    <a:pt x="41" y="1813"/>
                  </a:lnTo>
                  <a:lnTo>
                    <a:pt x="81" y="1854"/>
                  </a:lnTo>
                  <a:lnTo>
                    <a:pt x="0" y="1931"/>
                  </a:lnTo>
                  <a:lnTo>
                    <a:pt x="0" y="1931"/>
                  </a:lnTo>
                  <a:lnTo>
                    <a:pt x="0" y="1951"/>
                  </a:lnTo>
                  <a:lnTo>
                    <a:pt x="2" y="1969"/>
                  </a:lnTo>
                  <a:lnTo>
                    <a:pt x="5" y="1985"/>
                  </a:lnTo>
                  <a:lnTo>
                    <a:pt x="9" y="1999"/>
                  </a:lnTo>
                  <a:lnTo>
                    <a:pt x="15" y="2011"/>
                  </a:lnTo>
                  <a:lnTo>
                    <a:pt x="23" y="2021"/>
                  </a:lnTo>
                  <a:lnTo>
                    <a:pt x="30" y="2029"/>
                  </a:lnTo>
                  <a:lnTo>
                    <a:pt x="38" y="2036"/>
                  </a:lnTo>
                  <a:lnTo>
                    <a:pt x="45" y="2042"/>
                  </a:lnTo>
                  <a:lnTo>
                    <a:pt x="54" y="2047"/>
                  </a:lnTo>
                  <a:lnTo>
                    <a:pt x="68" y="2053"/>
                  </a:lnTo>
                  <a:lnTo>
                    <a:pt x="78" y="2056"/>
                  </a:lnTo>
                  <a:lnTo>
                    <a:pt x="81" y="2056"/>
                  </a:lnTo>
                  <a:lnTo>
                    <a:pt x="81" y="2056"/>
                  </a:lnTo>
                  <a:lnTo>
                    <a:pt x="126" y="2002"/>
                  </a:lnTo>
                  <a:lnTo>
                    <a:pt x="174" y="1943"/>
                  </a:lnTo>
                  <a:lnTo>
                    <a:pt x="234" y="1874"/>
                  </a:lnTo>
                  <a:lnTo>
                    <a:pt x="300" y="1803"/>
                  </a:lnTo>
                  <a:lnTo>
                    <a:pt x="333" y="1767"/>
                  </a:lnTo>
                  <a:lnTo>
                    <a:pt x="367" y="1734"/>
                  </a:lnTo>
                  <a:lnTo>
                    <a:pt x="400" y="1702"/>
                  </a:lnTo>
                  <a:lnTo>
                    <a:pt x="431" y="1675"/>
                  </a:lnTo>
                  <a:lnTo>
                    <a:pt x="460" y="1653"/>
                  </a:lnTo>
                  <a:lnTo>
                    <a:pt x="488" y="1635"/>
                  </a:lnTo>
                  <a:lnTo>
                    <a:pt x="488" y="1635"/>
                  </a:lnTo>
                  <a:lnTo>
                    <a:pt x="532" y="1608"/>
                  </a:lnTo>
                  <a:lnTo>
                    <a:pt x="566" y="1586"/>
                  </a:lnTo>
                  <a:lnTo>
                    <a:pt x="592" y="1568"/>
                  </a:lnTo>
                  <a:lnTo>
                    <a:pt x="609" y="1551"/>
                  </a:lnTo>
                  <a:lnTo>
                    <a:pt x="641" y="1521"/>
                  </a:lnTo>
                  <a:lnTo>
                    <a:pt x="657" y="1506"/>
                  </a:lnTo>
                  <a:lnTo>
                    <a:pt x="680" y="1491"/>
                  </a:lnTo>
                  <a:lnTo>
                    <a:pt x="680" y="1491"/>
                  </a:lnTo>
                  <a:lnTo>
                    <a:pt x="693" y="1479"/>
                  </a:lnTo>
                  <a:lnTo>
                    <a:pt x="711" y="1463"/>
                  </a:lnTo>
                  <a:lnTo>
                    <a:pt x="732" y="1442"/>
                  </a:lnTo>
                  <a:lnTo>
                    <a:pt x="753" y="1416"/>
                  </a:lnTo>
                  <a:lnTo>
                    <a:pt x="803" y="1357"/>
                  </a:lnTo>
                  <a:lnTo>
                    <a:pt x="852" y="1294"/>
                  </a:lnTo>
                  <a:lnTo>
                    <a:pt x="898" y="1232"/>
                  </a:lnTo>
                  <a:lnTo>
                    <a:pt x="939" y="1180"/>
                  </a:lnTo>
                  <a:lnTo>
                    <a:pt x="975" y="1129"/>
                  </a:lnTo>
                  <a:lnTo>
                    <a:pt x="975" y="1129"/>
                  </a:lnTo>
                  <a:lnTo>
                    <a:pt x="1040" y="1132"/>
                  </a:lnTo>
                  <a:lnTo>
                    <a:pt x="1102" y="1134"/>
                  </a:lnTo>
                  <a:lnTo>
                    <a:pt x="1159" y="1132"/>
                  </a:lnTo>
                  <a:lnTo>
                    <a:pt x="1210" y="1131"/>
                  </a:lnTo>
                  <a:lnTo>
                    <a:pt x="1293" y="1128"/>
                  </a:lnTo>
                  <a:lnTo>
                    <a:pt x="1323" y="1128"/>
                  </a:lnTo>
                  <a:lnTo>
                    <a:pt x="1344" y="1129"/>
                  </a:lnTo>
                  <a:lnTo>
                    <a:pt x="1344" y="1129"/>
                  </a:lnTo>
                  <a:lnTo>
                    <a:pt x="1361" y="1134"/>
                  </a:lnTo>
                  <a:lnTo>
                    <a:pt x="1376" y="1138"/>
                  </a:lnTo>
                  <a:lnTo>
                    <a:pt x="1388" y="1142"/>
                  </a:lnTo>
                  <a:lnTo>
                    <a:pt x="1400" y="1148"/>
                  </a:lnTo>
                  <a:lnTo>
                    <a:pt x="1416" y="1159"/>
                  </a:lnTo>
                  <a:lnTo>
                    <a:pt x="1422" y="1162"/>
                  </a:lnTo>
                  <a:lnTo>
                    <a:pt x="1422" y="1162"/>
                  </a:lnTo>
                  <a:lnTo>
                    <a:pt x="1412" y="1216"/>
                  </a:lnTo>
                  <a:lnTo>
                    <a:pt x="1403" y="1276"/>
                  </a:lnTo>
                  <a:lnTo>
                    <a:pt x="1397" y="1339"/>
                  </a:lnTo>
                  <a:lnTo>
                    <a:pt x="1391" y="1401"/>
                  </a:lnTo>
                  <a:lnTo>
                    <a:pt x="1386" y="1461"/>
                  </a:lnTo>
                  <a:lnTo>
                    <a:pt x="1383" y="1514"/>
                  </a:lnTo>
                  <a:lnTo>
                    <a:pt x="1382" y="1584"/>
                  </a:lnTo>
                  <a:lnTo>
                    <a:pt x="1382" y="1584"/>
                  </a:lnTo>
                  <a:lnTo>
                    <a:pt x="1379" y="1605"/>
                  </a:lnTo>
                  <a:lnTo>
                    <a:pt x="1374" y="1630"/>
                  </a:lnTo>
                  <a:lnTo>
                    <a:pt x="1368" y="1657"/>
                  </a:lnTo>
                  <a:lnTo>
                    <a:pt x="1361" y="1684"/>
                  </a:lnTo>
                  <a:lnTo>
                    <a:pt x="1347" y="1728"/>
                  </a:lnTo>
                  <a:lnTo>
                    <a:pt x="1340" y="1746"/>
                  </a:lnTo>
                  <a:lnTo>
                    <a:pt x="1340" y="1746"/>
                  </a:lnTo>
                  <a:lnTo>
                    <a:pt x="1359" y="1756"/>
                  </a:lnTo>
                  <a:lnTo>
                    <a:pt x="1376" y="1762"/>
                  </a:lnTo>
                  <a:lnTo>
                    <a:pt x="1392" y="1767"/>
                  </a:lnTo>
                  <a:lnTo>
                    <a:pt x="1407" y="1770"/>
                  </a:lnTo>
                  <a:lnTo>
                    <a:pt x="1421" y="1771"/>
                  </a:lnTo>
                  <a:lnTo>
                    <a:pt x="1434" y="1770"/>
                  </a:lnTo>
                  <a:lnTo>
                    <a:pt x="1445" y="1768"/>
                  </a:lnTo>
                  <a:lnTo>
                    <a:pt x="1455" y="1765"/>
                  </a:lnTo>
                  <a:lnTo>
                    <a:pt x="1464" y="1761"/>
                  </a:lnTo>
                  <a:lnTo>
                    <a:pt x="1473" y="1756"/>
                  </a:lnTo>
                  <a:lnTo>
                    <a:pt x="1485" y="1749"/>
                  </a:lnTo>
                  <a:lnTo>
                    <a:pt x="1492" y="1741"/>
                  </a:lnTo>
                  <a:lnTo>
                    <a:pt x="1495" y="1738"/>
                  </a:lnTo>
                  <a:lnTo>
                    <a:pt x="1488" y="1613"/>
                  </a:lnTo>
                  <a:lnTo>
                    <a:pt x="1507" y="1605"/>
                  </a:lnTo>
                  <a:lnTo>
                    <a:pt x="1507" y="1605"/>
                  </a:lnTo>
                  <a:lnTo>
                    <a:pt x="1506" y="1590"/>
                  </a:lnTo>
                  <a:lnTo>
                    <a:pt x="1507" y="1571"/>
                  </a:lnTo>
                  <a:lnTo>
                    <a:pt x="1510" y="1547"/>
                  </a:lnTo>
                  <a:lnTo>
                    <a:pt x="1515" y="1520"/>
                  </a:lnTo>
                  <a:lnTo>
                    <a:pt x="1527" y="1460"/>
                  </a:lnTo>
                  <a:lnTo>
                    <a:pt x="1543" y="1394"/>
                  </a:lnTo>
                  <a:lnTo>
                    <a:pt x="1561" y="1328"/>
                  </a:lnTo>
                  <a:lnTo>
                    <a:pt x="1578" y="1268"/>
                  </a:lnTo>
                  <a:lnTo>
                    <a:pt x="1603" y="1184"/>
                  </a:lnTo>
                  <a:lnTo>
                    <a:pt x="1603" y="1184"/>
                  </a:lnTo>
                  <a:lnTo>
                    <a:pt x="1617" y="1132"/>
                  </a:lnTo>
                  <a:lnTo>
                    <a:pt x="1623" y="1104"/>
                  </a:lnTo>
                  <a:lnTo>
                    <a:pt x="1627" y="1078"/>
                  </a:lnTo>
                  <a:lnTo>
                    <a:pt x="1630" y="1053"/>
                  </a:lnTo>
                  <a:lnTo>
                    <a:pt x="1630" y="1032"/>
                  </a:lnTo>
                  <a:lnTo>
                    <a:pt x="1629" y="1023"/>
                  </a:lnTo>
                  <a:lnTo>
                    <a:pt x="1627" y="1015"/>
                  </a:lnTo>
                  <a:lnTo>
                    <a:pt x="1624" y="1009"/>
                  </a:lnTo>
                  <a:lnTo>
                    <a:pt x="1621" y="1003"/>
                  </a:lnTo>
                  <a:lnTo>
                    <a:pt x="1621" y="1003"/>
                  </a:lnTo>
                  <a:lnTo>
                    <a:pt x="1615" y="999"/>
                  </a:lnTo>
                  <a:lnTo>
                    <a:pt x="1605" y="993"/>
                  </a:lnTo>
                  <a:lnTo>
                    <a:pt x="1575" y="976"/>
                  </a:lnTo>
                  <a:lnTo>
                    <a:pt x="1536" y="958"/>
                  </a:lnTo>
                  <a:lnTo>
                    <a:pt x="1492" y="940"/>
                  </a:lnTo>
                  <a:lnTo>
                    <a:pt x="1416" y="907"/>
                  </a:lnTo>
                  <a:lnTo>
                    <a:pt x="1382" y="893"/>
                  </a:lnTo>
                  <a:lnTo>
                    <a:pt x="1382" y="893"/>
                  </a:lnTo>
                  <a:lnTo>
                    <a:pt x="1389" y="890"/>
                  </a:lnTo>
                  <a:lnTo>
                    <a:pt x="1395" y="885"/>
                  </a:lnTo>
                  <a:lnTo>
                    <a:pt x="1400" y="879"/>
                  </a:lnTo>
                  <a:lnTo>
                    <a:pt x="1404" y="873"/>
                  </a:lnTo>
                  <a:lnTo>
                    <a:pt x="1406" y="867"/>
                  </a:lnTo>
                  <a:lnTo>
                    <a:pt x="1406" y="860"/>
                  </a:lnTo>
                  <a:lnTo>
                    <a:pt x="1404" y="843"/>
                  </a:lnTo>
                  <a:lnTo>
                    <a:pt x="1400" y="825"/>
                  </a:lnTo>
                  <a:lnTo>
                    <a:pt x="1394" y="804"/>
                  </a:lnTo>
                  <a:lnTo>
                    <a:pt x="1388" y="783"/>
                  </a:lnTo>
                  <a:lnTo>
                    <a:pt x="1382" y="759"/>
                  </a:lnTo>
                  <a:lnTo>
                    <a:pt x="1382" y="759"/>
                  </a:lnTo>
                  <a:lnTo>
                    <a:pt x="1379" y="747"/>
                  </a:lnTo>
                  <a:lnTo>
                    <a:pt x="1379" y="735"/>
                  </a:lnTo>
                  <a:lnTo>
                    <a:pt x="1379" y="720"/>
                  </a:lnTo>
                  <a:lnTo>
                    <a:pt x="1380" y="707"/>
                  </a:lnTo>
                  <a:lnTo>
                    <a:pt x="1383" y="677"/>
                  </a:lnTo>
                  <a:lnTo>
                    <a:pt x="1389" y="647"/>
                  </a:lnTo>
                  <a:lnTo>
                    <a:pt x="1397" y="616"/>
                  </a:lnTo>
                  <a:lnTo>
                    <a:pt x="1403" y="584"/>
                  </a:lnTo>
                  <a:lnTo>
                    <a:pt x="1406" y="554"/>
                  </a:lnTo>
                  <a:lnTo>
                    <a:pt x="1407" y="541"/>
                  </a:lnTo>
                  <a:lnTo>
                    <a:pt x="1407" y="527"/>
                  </a:lnTo>
                  <a:lnTo>
                    <a:pt x="1407" y="527"/>
                  </a:lnTo>
                  <a:lnTo>
                    <a:pt x="1404" y="499"/>
                  </a:lnTo>
                  <a:lnTo>
                    <a:pt x="1400" y="466"/>
                  </a:lnTo>
                  <a:lnTo>
                    <a:pt x="1389" y="402"/>
                  </a:lnTo>
                  <a:lnTo>
                    <a:pt x="1379" y="349"/>
                  </a:lnTo>
                  <a:lnTo>
                    <a:pt x="1374" y="328"/>
                  </a:lnTo>
                  <a:lnTo>
                    <a:pt x="1374" y="328"/>
                  </a:lnTo>
                  <a:lnTo>
                    <a:pt x="1386" y="330"/>
                  </a:lnTo>
                  <a:lnTo>
                    <a:pt x="1398" y="334"/>
                  </a:lnTo>
                  <a:lnTo>
                    <a:pt x="1424" y="343"/>
                  </a:lnTo>
                  <a:lnTo>
                    <a:pt x="1449" y="355"/>
                  </a:lnTo>
                  <a:lnTo>
                    <a:pt x="1474" y="369"/>
                  </a:lnTo>
                  <a:lnTo>
                    <a:pt x="1503" y="384"/>
                  </a:lnTo>
                  <a:lnTo>
                    <a:pt x="1531" y="397"/>
                  </a:lnTo>
                  <a:lnTo>
                    <a:pt x="1561" y="408"/>
                  </a:lnTo>
                  <a:lnTo>
                    <a:pt x="1578" y="412"/>
                  </a:lnTo>
                  <a:lnTo>
                    <a:pt x="1596" y="416"/>
                  </a:lnTo>
                  <a:lnTo>
                    <a:pt x="1596" y="416"/>
                  </a:lnTo>
                  <a:lnTo>
                    <a:pt x="1612" y="419"/>
                  </a:lnTo>
                  <a:lnTo>
                    <a:pt x="1626" y="419"/>
                  </a:lnTo>
                  <a:lnTo>
                    <a:pt x="1638" y="418"/>
                  </a:lnTo>
                  <a:lnTo>
                    <a:pt x="1648" y="416"/>
                  </a:lnTo>
                  <a:lnTo>
                    <a:pt x="1656" y="412"/>
                  </a:lnTo>
                  <a:lnTo>
                    <a:pt x="1663" y="408"/>
                  </a:lnTo>
                  <a:lnTo>
                    <a:pt x="1668" y="403"/>
                  </a:lnTo>
                  <a:lnTo>
                    <a:pt x="1672" y="397"/>
                  </a:lnTo>
                  <a:lnTo>
                    <a:pt x="1675" y="391"/>
                  </a:lnTo>
                  <a:lnTo>
                    <a:pt x="1678" y="387"/>
                  </a:lnTo>
                  <a:lnTo>
                    <a:pt x="1679" y="376"/>
                  </a:lnTo>
                  <a:lnTo>
                    <a:pt x="1681" y="364"/>
                  </a:lnTo>
                  <a:lnTo>
                    <a:pt x="1681" y="364"/>
                  </a:lnTo>
                  <a:lnTo>
                    <a:pt x="1681" y="357"/>
                  </a:lnTo>
                  <a:lnTo>
                    <a:pt x="1679" y="348"/>
                  </a:lnTo>
                  <a:lnTo>
                    <a:pt x="1678" y="337"/>
                  </a:lnTo>
                  <a:lnTo>
                    <a:pt x="1673" y="328"/>
                  </a:lnTo>
                  <a:lnTo>
                    <a:pt x="1665" y="309"/>
                  </a:lnTo>
                  <a:lnTo>
                    <a:pt x="1651" y="291"/>
                  </a:lnTo>
                  <a:lnTo>
                    <a:pt x="1638" y="274"/>
                  </a:lnTo>
                  <a:lnTo>
                    <a:pt x="1624" y="259"/>
                  </a:lnTo>
                  <a:lnTo>
                    <a:pt x="1612" y="247"/>
                  </a:lnTo>
                  <a:lnTo>
                    <a:pt x="1603" y="238"/>
                  </a:lnTo>
                  <a:lnTo>
                    <a:pt x="1603" y="238"/>
                  </a:lnTo>
                  <a:close/>
                  <a:moveTo>
                    <a:pt x="1271" y="878"/>
                  </a:moveTo>
                  <a:lnTo>
                    <a:pt x="1208" y="852"/>
                  </a:lnTo>
                  <a:lnTo>
                    <a:pt x="1274" y="842"/>
                  </a:lnTo>
                  <a:lnTo>
                    <a:pt x="1271" y="878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2720" y="1610"/>
              <a:ext cx="164" cy="18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82" y="0"/>
                </a:cxn>
                <a:cxn ang="0">
                  <a:pos x="328" y="309"/>
                </a:cxn>
                <a:cxn ang="0">
                  <a:pos x="203" y="372"/>
                </a:cxn>
                <a:cxn ang="0">
                  <a:pos x="129" y="314"/>
                </a:cxn>
                <a:cxn ang="0">
                  <a:pos x="129" y="314"/>
                </a:cxn>
                <a:cxn ang="0">
                  <a:pos x="119" y="297"/>
                </a:cxn>
                <a:cxn ang="0">
                  <a:pos x="89" y="256"/>
                </a:cxn>
                <a:cxn ang="0">
                  <a:pos x="69" y="226"/>
                </a:cxn>
                <a:cxn ang="0">
                  <a:pos x="47" y="190"/>
                </a:cxn>
                <a:cxn ang="0">
                  <a:pos x="24" y="151"/>
                </a:cxn>
                <a:cxn ang="0">
                  <a:pos x="0" y="109"/>
                </a:cxn>
                <a:cxn ang="0">
                  <a:pos x="0" y="109"/>
                </a:cxn>
              </a:cxnLst>
              <a:rect l="0" t="0" r="r" b="b"/>
              <a:pathLst>
                <a:path w="328" h="372">
                  <a:moveTo>
                    <a:pt x="0" y="109"/>
                  </a:moveTo>
                  <a:lnTo>
                    <a:pt x="182" y="0"/>
                  </a:lnTo>
                  <a:lnTo>
                    <a:pt x="328" y="309"/>
                  </a:lnTo>
                  <a:lnTo>
                    <a:pt x="203" y="372"/>
                  </a:lnTo>
                  <a:lnTo>
                    <a:pt x="129" y="314"/>
                  </a:lnTo>
                  <a:lnTo>
                    <a:pt x="129" y="314"/>
                  </a:lnTo>
                  <a:lnTo>
                    <a:pt x="119" y="297"/>
                  </a:lnTo>
                  <a:lnTo>
                    <a:pt x="89" y="256"/>
                  </a:lnTo>
                  <a:lnTo>
                    <a:pt x="69" y="226"/>
                  </a:lnTo>
                  <a:lnTo>
                    <a:pt x="47" y="190"/>
                  </a:lnTo>
                  <a:lnTo>
                    <a:pt x="24" y="151"/>
                  </a:lnTo>
                  <a:lnTo>
                    <a:pt x="0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2726" y="1767"/>
              <a:ext cx="104" cy="81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22"/>
                </a:cxn>
                <a:cxn ang="0">
                  <a:pos x="0" y="37"/>
                </a:cxn>
                <a:cxn ang="0">
                  <a:pos x="0" y="54"/>
                </a:cxn>
                <a:cxn ang="0">
                  <a:pos x="3" y="75"/>
                </a:cxn>
                <a:cxn ang="0">
                  <a:pos x="8" y="96"/>
                </a:cxn>
                <a:cxn ang="0">
                  <a:pos x="12" y="106"/>
                </a:cxn>
                <a:cxn ang="0">
                  <a:pos x="17" y="117"/>
                </a:cxn>
                <a:cxn ang="0">
                  <a:pos x="23" y="126"/>
                </a:cxn>
                <a:cxn ang="0">
                  <a:pos x="29" y="135"/>
                </a:cxn>
                <a:cxn ang="0">
                  <a:pos x="38" y="141"/>
                </a:cxn>
                <a:cxn ang="0">
                  <a:pos x="47" y="147"/>
                </a:cxn>
                <a:cxn ang="0">
                  <a:pos x="47" y="147"/>
                </a:cxn>
                <a:cxn ang="0">
                  <a:pos x="65" y="156"/>
                </a:cxn>
                <a:cxn ang="0">
                  <a:pos x="77" y="159"/>
                </a:cxn>
                <a:cxn ang="0">
                  <a:pos x="86" y="160"/>
                </a:cxn>
                <a:cxn ang="0">
                  <a:pos x="90" y="157"/>
                </a:cxn>
                <a:cxn ang="0">
                  <a:pos x="92" y="154"/>
                </a:cxn>
                <a:cxn ang="0">
                  <a:pos x="92" y="151"/>
                </a:cxn>
                <a:cxn ang="0">
                  <a:pos x="92" y="147"/>
                </a:cxn>
                <a:cxn ang="0">
                  <a:pos x="92" y="147"/>
                </a:cxn>
                <a:cxn ang="0">
                  <a:pos x="105" y="147"/>
                </a:cxn>
                <a:cxn ang="0">
                  <a:pos x="117" y="145"/>
                </a:cxn>
                <a:cxn ang="0">
                  <a:pos x="128" y="142"/>
                </a:cxn>
                <a:cxn ang="0">
                  <a:pos x="128" y="142"/>
                </a:cxn>
                <a:cxn ang="0">
                  <a:pos x="138" y="138"/>
                </a:cxn>
                <a:cxn ang="0">
                  <a:pos x="153" y="136"/>
                </a:cxn>
                <a:cxn ang="0">
                  <a:pos x="159" y="133"/>
                </a:cxn>
                <a:cxn ang="0">
                  <a:pos x="164" y="132"/>
                </a:cxn>
                <a:cxn ang="0">
                  <a:pos x="168" y="129"/>
                </a:cxn>
                <a:cxn ang="0">
                  <a:pos x="170" y="126"/>
                </a:cxn>
                <a:cxn ang="0">
                  <a:pos x="170" y="126"/>
                </a:cxn>
                <a:cxn ang="0">
                  <a:pos x="167" y="109"/>
                </a:cxn>
                <a:cxn ang="0">
                  <a:pos x="161" y="87"/>
                </a:cxn>
                <a:cxn ang="0">
                  <a:pos x="153" y="55"/>
                </a:cxn>
                <a:cxn ang="0">
                  <a:pos x="153" y="55"/>
                </a:cxn>
                <a:cxn ang="0">
                  <a:pos x="176" y="72"/>
                </a:cxn>
                <a:cxn ang="0">
                  <a:pos x="194" y="84"/>
                </a:cxn>
                <a:cxn ang="0">
                  <a:pos x="201" y="88"/>
                </a:cxn>
                <a:cxn ang="0">
                  <a:pos x="205" y="90"/>
                </a:cxn>
                <a:cxn ang="0">
                  <a:pos x="205" y="90"/>
                </a:cxn>
                <a:cxn ang="0">
                  <a:pos x="208" y="88"/>
                </a:cxn>
                <a:cxn ang="0">
                  <a:pos x="210" y="84"/>
                </a:cxn>
                <a:cxn ang="0">
                  <a:pos x="210" y="76"/>
                </a:cxn>
                <a:cxn ang="0">
                  <a:pos x="205" y="66"/>
                </a:cxn>
                <a:cxn ang="0">
                  <a:pos x="195" y="52"/>
                </a:cxn>
                <a:cxn ang="0">
                  <a:pos x="180" y="37"/>
                </a:cxn>
                <a:cxn ang="0">
                  <a:pos x="156" y="19"/>
                </a:cxn>
                <a:cxn ang="0">
                  <a:pos x="123" y="0"/>
                </a:cxn>
                <a:cxn ang="0">
                  <a:pos x="0" y="22"/>
                </a:cxn>
              </a:cxnLst>
              <a:rect l="0" t="0" r="r" b="b"/>
              <a:pathLst>
                <a:path w="210" h="160">
                  <a:moveTo>
                    <a:pt x="0" y="22"/>
                  </a:moveTo>
                  <a:lnTo>
                    <a:pt x="0" y="22"/>
                  </a:lnTo>
                  <a:lnTo>
                    <a:pt x="0" y="37"/>
                  </a:lnTo>
                  <a:lnTo>
                    <a:pt x="0" y="54"/>
                  </a:lnTo>
                  <a:lnTo>
                    <a:pt x="3" y="75"/>
                  </a:lnTo>
                  <a:lnTo>
                    <a:pt x="8" y="96"/>
                  </a:lnTo>
                  <a:lnTo>
                    <a:pt x="12" y="106"/>
                  </a:lnTo>
                  <a:lnTo>
                    <a:pt x="17" y="117"/>
                  </a:lnTo>
                  <a:lnTo>
                    <a:pt x="23" y="126"/>
                  </a:lnTo>
                  <a:lnTo>
                    <a:pt x="29" y="135"/>
                  </a:lnTo>
                  <a:lnTo>
                    <a:pt x="38" y="141"/>
                  </a:lnTo>
                  <a:lnTo>
                    <a:pt x="47" y="147"/>
                  </a:lnTo>
                  <a:lnTo>
                    <a:pt x="47" y="147"/>
                  </a:lnTo>
                  <a:lnTo>
                    <a:pt x="65" y="156"/>
                  </a:lnTo>
                  <a:lnTo>
                    <a:pt x="77" y="159"/>
                  </a:lnTo>
                  <a:lnTo>
                    <a:pt x="86" y="160"/>
                  </a:lnTo>
                  <a:lnTo>
                    <a:pt x="90" y="157"/>
                  </a:lnTo>
                  <a:lnTo>
                    <a:pt x="92" y="154"/>
                  </a:lnTo>
                  <a:lnTo>
                    <a:pt x="92" y="151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105" y="147"/>
                  </a:lnTo>
                  <a:lnTo>
                    <a:pt x="117" y="145"/>
                  </a:lnTo>
                  <a:lnTo>
                    <a:pt x="128" y="142"/>
                  </a:lnTo>
                  <a:lnTo>
                    <a:pt x="128" y="142"/>
                  </a:lnTo>
                  <a:lnTo>
                    <a:pt x="138" y="138"/>
                  </a:lnTo>
                  <a:lnTo>
                    <a:pt x="153" y="136"/>
                  </a:lnTo>
                  <a:lnTo>
                    <a:pt x="159" y="133"/>
                  </a:lnTo>
                  <a:lnTo>
                    <a:pt x="164" y="132"/>
                  </a:lnTo>
                  <a:lnTo>
                    <a:pt x="168" y="129"/>
                  </a:lnTo>
                  <a:lnTo>
                    <a:pt x="170" y="126"/>
                  </a:lnTo>
                  <a:lnTo>
                    <a:pt x="170" y="126"/>
                  </a:lnTo>
                  <a:lnTo>
                    <a:pt x="167" y="109"/>
                  </a:lnTo>
                  <a:lnTo>
                    <a:pt x="161" y="87"/>
                  </a:lnTo>
                  <a:lnTo>
                    <a:pt x="153" y="55"/>
                  </a:lnTo>
                  <a:lnTo>
                    <a:pt x="153" y="55"/>
                  </a:lnTo>
                  <a:lnTo>
                    <a:pt x="176" y="72"/>
                  </a:lnTo>
                  <a:lnTo>
                    <a:pt x="194" y="84"/>
                  </a:lnTo>
                  <a:lnTo>
                    <a:pt x="201" y="88"/>
                  </a:lnTo>
                  <a:lnTo>
                    <a:pt x="205" y="90"/>
                  </a:lnTo>
                  <a:lnTo>
                    <a:pt x="205" y="90"/>
                  </a:lnTo>
                  <a:lnTo>
                    <a:pt x="208" y="88"/>
                  </a:lnTo>
                  <a:lnTo>
                    <a:pt x="210" y="84"/>
                  </a:lnTo>
                  <a:lnTo>
                    <a:pt x="210" y="76"/>
                  </a:lnTo>
                  <a:lnTo>
                    <a:pt x="205" y="66"/>
                  </a:lnTo>
                  <a:lnTo>
                    <a:pt x="195" y="52"/>
                  </a:lnTo>
                  <a:lnTo>
                    <a:pt x="180" y="37"/>
                  </a:lnTo>
                  <a:lnTo>
                    <a:pt x="156" y="19"/>
                  </a:lnTo>
                  <a:lnTo>
                    <a:pt x="123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>
              <a:off x="3055" y="1427"/>
              <a:ext cx="1" cy="1"/>
            </a:xfrm>
            <a:prstGeom prst="line">
              <a:avLst/>
            </a:prstGeom>
            <a:noFill/>
            <a:ln w="4763">
              <a:solidFill>
                <a:srgbClr val="FCD6A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926" y="1410"/>
              <a:ext cx="144" cy="167"/>
            </a:xfrm>
            <a:custGeom>
              <a:avLst/>
              <a:gdLst/>
              <a:ahLst/>
              <a:cxnLst>
                <a:cxn ang="0">
                  <a:pos x="257" y="33"/>
                </a:cxn>
                <a:cxn ang="0">
                  <a:pos x="257" y="33"/>
                </a:cxn>
                <a:cxn ang="0">
                  <a:pos x="258" y="61"/>
                </a:cxn>
                <a:cxn ang="0">
                  <a:pos x="260" y="87"/>
                </a:cxn>
                <a:cxn ang="0">
                  <a:pos x="263" y="111"/>
                </a:cxn>
                <a:cxn ang="0">
                  <a:pos x="263" y="111"/>
                </a:cxn>
                <a:cxn ang="0">
                  <a:pos x="267" y="129"/>
                </a:cxn>
                <a:cxn ang="0">
                  <a:pos x="273" y="145"/>
                </a:cxn>
                <a:cxn ang="0">
                  <a:pos x="279" y="157"/>
                </a:cxn>
                <a:cxn ang="0">
                  <a:pos x="282" y="166"/>
                </a:cxn>
                <a:cxn ang="0">
                  <a:pos x="282" y="166"/>
                </a:cxn>
                <a:cxn ang="0">
                  <a:pos x="285" y="177"/>
                </a:cxn>
                <a:cxn ang="0">
                  <a:pos x="287" y="190"/>
                </a:cxn>
                <a:cxn ang="0">
                  <a:pos x="285" y="196"/>
                </a:cxn>
                <a:cxn ang="0">
                  <a:pos x="284" y="201"/>
                </a:cxn>
                <a:cxn ang="0">
                  <a:pos x="279" y="203"/>
                </a:cxn>
                <a:cxn ang="0">
                  <a:pos x="273" y="205"/>
                </a:cxn>
                <a:cxn ang="0">
                  <a:pos x="273" y="205"/>
                </a:cxn>
                <a:cxn ang="0">
                  <a:pos x="275" y="227"/>
                </a:cxn>
                <a:cxn ang="0">
                  <a:pos x="275" y="247"/>
                </a:cxn>
                <a:cxn ang="0">
                  <a:pos x="273" y="256"/>
                </a:cxn>
                <a:cxn ang="0">
                  <a:pos x="270" y="263"/>
                </a:cxn>
                <a:cxn ang="0">
                  <a:pos x="270" y="263"/>
                </a:cxn>
                <a:cxn ang="0">
                  <a:pos x="269" y="269"/>
                </a:cxn>
                <a:cxn ang="0">
                  <a:pos x="269" y="278"/>
                </a:cxn>
                <a:cxn ang="0">
                  <a:pos x="269" y="296"/>
                </a:cxn>
                <a:cxn ang="0">
                  <a:pos x="270" y="313"/>
                </a:cxn>
                <a:cxn ang="0">
                  <a:pos x="269" y="320"/>
                </a:cxn>
                <a:cxn ang="0">
                  <a:pos x="266" y="326"/>
                </a:cxn>
                <a:cxn ang="0">
                  <a:pos x="266" y="326"/>
                </a:cxn>
                <a:cxn ang="0">
                  <a:pos x="263" y="329"/>
                </a:cxn>
                <a:cxn ang="0">
                  <a:pos x="257" y="331"/>
                </a:cxn>
                <a:cxn ang="0">
                  <a:pos x="243" y="332"/>
                </a:cxn>
                <a:cxn ang="0">
                  <a:pos x="226" y="334"/>
                </a:cxn>
                <a:cxn ang="0">
                  <a:pos x="205" y="334"/>
                </a:cxn>
                <a:cxn ang="0">
                  <a:pos x="169" y="331"/>
                </a:cxn>
                <a:cxn ang="0">
                  <a:pos x="154" y="329"/>
                </a:cxn>
                <a:cxn ang="0">
                  <a:pos x="41" y="221"/>
                </a:cxn>
                <a:cxn ang="0">
                  <a:pos x="0" y="88"/>
                </a:cxn>
                <a:cxn ang="0">
                  <a:pos x="74" y="27"/>
                </a:cxn>
                <a:cxn ang="0">
                  <a:pos x="178" y="0"/>
                </a:cxn>
                <a:cxn ang="0">
                  <a:pos x="257" y="33"/>
                </a:cxn>
              </a:cxnLst>
              <a:rect l="0" t="0" r="r" b="b"/>
              <a:pathLst>
                <a:path w="287" h="334">
                  <a:moveTo>
                    <a:pt x="257" y="33"/>
                  </a:moveTo>
                  <a:lnTo>
                    <a:pt x="257" y="33"/>
                  </a:lnTo>
                  <a:lnTo>
                    <a:pt x="258" y="61"/>
                  </a:lnTo>
                  <a:lnTo>
                    <a:pt x="260" y="87"/>
                  </a:lnTo>
                  <a:lnTo>
                    <a:pt x="263" y="111"/>
                  </a:lnTo>
                  <a:lnTo>
                    <a:pt x="263" y="111"/>
                  </a:lnTo>
                  <a:lnTo>
                    <a:pt x="267" y="129"/>
                  </a:lnTo>
                  <a:lnTo>
                    <a:pt x="273" y="145"/>
                  </a:lnTo>
                  <a:lnTo>
                    <a:pt x="279" y="157"/>
                  </a:lnTo>
                  <a:lnTo>
                    <a:pt x="282" y="166"/>
                  </a:lnTo>
                  <a:lnTo>
                    <a:pt x="282" y="166"/>
                  </a:lnTo>
                  <a:lnTo>
                    <a:pt x="285" y="177"/>
                  </a:lnTo>
                  <a:lnTo>
                    <a:pt x="287" y="190"/>
                  </a:lnTo>
                  <a:lnTo>
                    <a:pt x="285" y="196"/>
                  </a:lnTo>
                  <a:lnTo>
                    <a:pt x="284" y="201"/>
                  </a:lnTo>
                  <a:lnTo>
                    <a:pt x="279" y="203"/>
                  </a:lnTo>
                  <a:lnTo>
                    <a:pt x="273" y="205"/>
                  </a:lnTo>
                  <a:lnTo>
                    <a:pt x="273" y="205"/>
                  </a:lnTo>
                  <a:lnTo>
                    <a:pt x="275" y="227"/>
                  </a:lnTo>
                  <a:lnTo>
                    <a:pt x="275" y="247"/>
                  </a:lnTo>
                  <a:lnTo>
                    <a:pt x="273" y="256"/>
                  </a:lnTo>
                  <a:lnTo>
                    <a:pt x="270" y="263"/>
                  </a:lnTo>
                  <a:lnTo>
                    <a:pt x="270" y="263"/>
                  </a:lnTo>
                  <a:lnTo>
                    <a:pt x="269" y="269"/>
                  </a:lnTo>
                  <a:lnTo>
                    <a:pt x="269" y="278"/>
                  </a:lnTo>
                  <a:lnTo>
                    <a:pt x="269" y="296"/>
                  </a:lnTo>
                  <a:lnTo>
                    <a:pt x="270" y="313"/>
                  </a:lnTo>
                  <a:lnTo>
                    <a:pt x="269" y="320"/>
                  </a:lnTo>
                  <a:lnTo>
                    <a:pt x="266" y="326"/>
                  </a:lnTo>
                  <a:lnTo>
                    <a:pt x="266" y="326"/>
                  </a:lnTo>
                  <a:lnTo>
                    <a:pt x="263" y="329"/>
                  </a:lnTo>
                  <a:lnTo>
                    <a:pt x="257" y="331"/>
                  </a:lnTo>
                  <a:lnTo>
                    <a:pt x="243" y="332"/>
                  </a:lnTo>
                  <a:lnTo>
                    <a:pt x="226" y="334"/>
                  </a:lnTo>
                  <a:lnTo>
                    <a:pt x="205" y="334"/>
                  </a:lnTo>
                  <a:lnTo>
                    <a:pt x="169" y="331"/>
                  </a:lnTo>
                  <a:lnTo>
                    <a:pt x="154" y="329"/>
                  </a:lnTo>
                  <a:lnTo>
                    <a:pt x="41" y="221"/>
                  </a:lnTo>
                  <a:lnTo>
                    <a:pt x="0" y="88"/>
                  </a:lnTo>
                  <a:lnTo>
                    <a:pt x="74" y="27"/>
                  </a:lnTo>
                  <a:lnTo>
                    <a:pt x="178" y="0"/>
                  </a:lnTo>
                  <a:lnTo>
                    <a:pt x="257" y="33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36"/>
            <p:cNvSpPr>
              <a:spLocks/>
            </p:cNvSpPr>
            <p:nvPr/>
          </p:nvSpPr>
          <p:spPr bwMode="auto">
            <a:xfrm>
              <a:off x="3036" y="1624"/>
              <a:ext cx="127" cy="85"/>
            </a:xfrm>
            <a:custGeom>
              <a:avLst/>
              <a:gdLst/>
              <a:ahLst/>
              <a:cxnLst>
                <a:cxn ang="0">
                  <a:pos x="238" y="74"/>
                </a:cxn>
                <a:cxn ang="0">
                  <a:pos x="238" y="74"/>
                </a:cxn>
                <a:cxn ang="0">
                  <a:pos x="216" y="67"/>
                </a:cxn>
                <a:cxn ang="0">
                  <a:pos x="196" y="59"/>
                </a:cxn>
                <a:cxn ang="0">
                  <a:pos x="186" y="55"/>
                </a:cxn>
                <a:cxn ang="0">
                  <a:pos x="178" y="49"/>
                </a:cxn>
                <a:cxn ang="0">
                  <a:pos x="178" y="49"/>
                </a:cxn>
                <a:cxn ang="0">
                  <a:pos x="111" y="3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34" y="25"/>
                </a:cxn>
                <a:cxn ang="0">
                  <a:pos x="12" y="46"/>
                </a:cxn>
                <a:cxn ang="0">
                  <a:pos x="5" y="55"/>
                </a:cxn>
                <a:cxn ang="0">
                  <a:pos x="0" y="61"/>
                </a:cxn>
                <a:cxn ang="0">
                  <a:pos x="0" y="61"/>
                </a:cxn>
                <a:cxn ang="0">
                  <a:pos x="0" y="65"/>
                </a:cxn>
                <a:cxn ang="0">
                  <a:pos x="3" y="70"/>
                </a:cxn>
                <a:cxn ang="0">
                  <a:pos x="10" y="79"/>
                </a:cxn>
                <a:cxn ang="0">
                  <a:pos x="19" y="85"/>
                </a:cxn>
                <a:cxn ang="0">
                  <a:pos x="22" y="88"/>
                </a:cxn>
                <a:cxn ang="0">
                  <a:pos x="22" y="88"/>
                </a:cxn>
                <a:cxn ang="0">
                  <a:pos x="22" y="92"/>
                </a:cxn>
                <a:cxn ang="0">
                  <a:pos x="22" y="103"/>
                </a:cxn>
                <a:cxn ang="0">
                  <a:pos x="24" y="109"/>
                </a:cxn>
                <a:cxn ang="0">
                  <a:pos x="25" y="113"/>
                </a:cxn>
                <a:cxn ang="0">
                  <a:pos x="30" y="118"/>
                </a:cxn>
                <a:cxn ang="0">
                  <a:pos x="34" y="121"/>
                </a:cxn>
                <a:cxn ang="0">
                  <a:pos x="34" y="121"/>
                </a:cxn>
                <a:cxn ang="0">
                  <a:pos x="45" y="127"/>
                </a:cxn>
                <a:cxn ang="0">
                  <a:pos x="55" y="134"/>
                </a:cxn>
                <a:cxn ang="0">
                  <a:pos x="60" y="136"/>
                </a:cxn>
                <a:cxn ang="0">
                  <a:pos x="64" y="137"/>
                </a:cxn>
                <a:cxn ang="0">
                  <a:pos x="67" y="136"/>
                </a:cxn>
                <a:cxn ang="0">
                  <a:pos x="70" y="133"/>
                </a:cxn>
                <a:cxn ang="0">
                  <a:pos x="70" y="133"/>
                </a:cxn>
                <a:cxn ang="0">
                  <a:pos x="73" y="122"/>
                </a:cxn>
                <a:cxn ang="0">
                  <a:pos x="79" y="113"/>
                </a:cxn>
                <a:cxn ang="0">
                  <a:pos x="82" y="112"/>
                </a:cxn>
                <a:cxn ang="0">
                  <a:pos x="85" y="109"/>
                </a:cxn>
                <a:cxn ang="0">
                  <a:pos x="90" y="109"/>
                </a:cxn>
                <a:cxn ang="0">
                  <a:pos x="94" y="110"/>
                </a:cxn>
                <a:cxn ang="0">
                  <a:pos x="94" y="110"/>
                </a:cxn>
                <a:cxn ang="0">
                  <a:pos x="112" y="118"/>
                </a:cxn>
                <a:cxn ang="0">
                  <a:pos x="139" y="124"/>
                </a:cxn>
                <a:cxn ang="0">
                  <a:pos x="139" y="124"/>
                </a:cxn>
                <a:cxn ang="0">
                  <a:pos x="159" y="130"/>
                </a:cxn>
                <a:cxn ang="0">
                  <a:pos x="177" y="136"/>
                </a:cxn>
                <a:cxn ang="0">
                  <a:pos x="195" y="143"/>
                </a:cxn>
                <a:cxn ang="0">
                  <a:pos x="253" y="172"/>
                </a:cxn>
                <a:cxn ang="0">
                  <a:pos x="253" y="172"/>
                </a:cxn>
                <a:cxn ang="0">
                  <a:pos x="253" y="163"/>
                </a:cxn>
                <a:cxn ang="0">
                  <a:pos x="254" y="142"/>
                </a:cxn>
                <a:cxn ang="0">
                  <a:pos x="253" y="128"/>
                </a:cxn>
                <a:cxn ang="0">
                  <a:pos x="250" y="112"/>
                </a:cxn>
                <a:cxn ang="0">
                  <a:pos x="245" y="94"/>
                </a:cxn>
                <a:cxn ang="0">
                  <a:pos x="238" y="74"/>
                </a:cxn>
                <a:cxn ang="0">
                  <a:pos x="238" y="74"/>
                </a:cxn>
              </a:cxnLst>
              <a:rect l="0" t="0" r="r" b="b"/>
              <a:pathLst>
                <a:path w="254" h="172">
                  <a:moveTo>
                    <a:pt x="238" y="74"/>
                  </a:moveTo>
                  <a:lnTo>
                    <a:pt x="238" y="74"/>
                  </a:lnTo>
                  <a:lnTo>
                    <a:pt x="216" y="67"/>
                  </a:lnTo>
                  <a:lnTo>
                    <a:pt x="196" y="59"/>
                  </a:lnTo>
                  <a:lnTo>
                    <a:pt x="186" y="55"/>
                  </a:lnTo>
                  <a:lnTo>
                    <a:pt x="178" y="49"/>
                  </a:lnTo>
                  <a:lnTo>
                    <a:pt x="178" y="49"/>
                  </a:lnTo>
                  <a:lnTo>
                    <a:pt x="111" y="3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34" y="25"/>
                  </a:lnTo>
                  <a:lnTo>
                    <a:pt x="12" y="46"/>
                  </a:lnTo>
                  <a:lnTo>
                    <a:pt x="5" y="55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3" y="70"/>
                  </a:lnTo>
                  <a:lnTo>
                    <a:pt x="10" y="79"/>
                  </a:lnTo>
                  <a:lnTo>
                    <a:pt x="19" y="85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92"/>
                  </a:lnTo>
                  <a:lnTo>
                    <a:pt x="22" y="103"/>
                  </a:lnTo>
                  <a:lnTo>
                    <a:pt x="24" y="109"/>
                  </a:lnTo>
                  <a:lnTo>
                    <a:pt x="25" y="113"/>
                  </a:lnTo>
                  <a:lnTo>
                    <a:pt x="30" y="118"/>
                  </a:lnTo>
                  <a:lnTo>
                    <a:pt x="34" y="121"/>
                  </a:lnTo>
                  <a:lnTo>
                    <a:pt x="34" y="121"/>
                  </a:lnTo>
                  <a:lnTo>
                    <a:pt x="45" y="127"/>
                  </a:lnTo>
                  <a:lnTo>
                    <a:pt x="55" y="134"/>
                  </a:lnTo>
                  <a:lnTo>
                    <a:pt x="60" y="136"/>
                  </a:lnTo>
                  <a:lnTo>
                    <a:pt x="64" y="137"/>
                  </a:lnTo>
                  <a:lnTo>
                    <a:pt x="67" y="136"/>
                  </a:lnTo>
                  <a:lnTo>
                    <a:pt x="70" y="133"/>
                  </a:lnTo>
                  <a:lnTo>
                    <a:pt x="70" y="133"/>
                  </a:lnTo>
                  <a:lnTo>
                    <a:pt x="73" y="122"/>
                  </a:lnTo>
                  <a:lnTo>
                    <a:pt x="79" y="113"/>
                  </a:lnTo>
                  <a:lnTo>
                    <a:pt x="82" y="112"/>
                  </a:lnTo>
                  <a:lnTo>
                    <a:pt x="85" y="109"/>
                  </a:lnTo>
                  <a:lnTo>
                    <a:pt x="90" y="109"/>
                  </a:lnTo>
                  <a:lnTo>
                    <a:pt x="94" y="110"/>
                  </a:lnTo>
                  <a:lnTo>
                    <a:pt x="94" y="110"/>
                  </a:lnTo>
                  <a:lnTo>
                    <a:pt x="112" y="118"/>
                  </a:lnTo>
                  <a:lnTo>
                    <a:pt x="139" y="124"/>
                  </a:lnTo>
                  <a:lnTo>
                    <a:pt x="139" y="124"/>
                  </a:lnTo>
                  <a:lnTo>
                    <a:pt x="159" y="130"/>
                  </a:lnTo>
                  <a:lnTo>
                    <a:pt x="177" y="136"/>
                  </a:lnTo>
                  <a:lnTo>
                    <a:pt x="195" y="143"/>
                  </a:lnTo>
                  <a:lnTo>
                    <a:pt x="253" y="172"/>
                  </a:lnTo>
                  <a:lnTo>
                    <a:pt x="253" y="172"/>
                  </a:lnTo>
                  <a:lnTo>
                    <a:pt x="253" y="163"/>
                  </a:lnTo>
                  <a:lnTo>
                    <a:pt x="254" y="142"/>
                  </a:lnTo>
                  <a:lnTo>
                    <a:pt x="253" y="128"/>
                  </a:lnTo>
                  <a:lnTo>
                    <a:pt x="250" y="112"/>
                  </a:lnTo>
                  <a:lnTo>
                    <a:pt x="245" y="94"/>
                  </a:lnTo>
                  <a:lnTo>
                    <a:pt x="238" y="74"/>
                  </a:lnTo>
                  <a:lnTo>
                    <a:pt x="238" y="7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37"/>
            <p:cNvSpPr>
              <a:spLocks/>
            </p:cNvSpPr>
            <p:nvPr/>
          </p:nvSpPr>
          <p:spPr bwMode="auto">
            <a:xfrm>
              <a:off x="2911" y="1392"/>
              <a:ext cx="147" cy="137"/>
            </a:xfrm>
            <a:custGeom>
              <a:avLst/>
              <a:gdLst/>
              <a:ahLst/>
              <a:cxnLst>
                <a:cxn ang="0">
                  <a:pos x="21" y="250"/>
                </a:cxn>
                <a:cxn ang="0">
                  <a:pos x="8" y="213"/>
                </a:cxn>
                <a:cxn ang="0">
                  <a:pos x="0" y="161"/>
                </a:cxn>
                <a:cxn ang="0">
                  <a:pos x="0" y="132"/>
                </a:cxn>
                <a:cxn ang="0">
                  <a:pos x="8" y="104"/>
                </a:cxn>
                <a:cxn ang="0">
                  <a:pos x="21" y="80"/>
                </a:cxn>
                <a:cxn ang="0">
                  <a:pos x="38" y="57"/>
                </a:cxn>
                <a:cxn ang="0">
                  <a:pos x="63" y="29"/>
                </a:cxn>
                <a:cxn ang="0">
                  <a:pos x="82" y="15"/>
                </a:cxn>
                <a:cxn ang="0">
                  <a:pos x="106" y="5"/>
                </a:cxn>
                <a:cxn ang="0">
                  <a:pos x="138" y="0"/>
                </a:cxn>
                <a:cxn ang="0">
                  <a:pos x="177" y="2"/>
                </a:cxn>
                <a:cxn ang="0">
                  <a:pos x="226" y="11"/>
                </a:cxn>
                <a:cxn ang="0">
                  <a:pos x="256" y="18"/>
                </a:cxn>
                <a:cxn ang="0">
                  <a:pos x="281" y="44"/>
                </a:cxn>
                <a:cxn ang="0">
                  <a:pos x="293" y="62"/>
                </a:cxn>
                <a:cxn ang="0">
                  <a:pos x="295" y="68"/>
                </a:cxn>
                <a:cxn ang="0">
                  <a:pos x="289" y="71"/>
                </a:cxn>
                <a:cxn ang="0">
                  <a:pos x="280" y="71"/>
                </a:cxn>
                <a:cxn ang="0">
                  <a:pos x="243" y="62"/>
                </a:cxn>
                <a:cxn ang="0">
                  <a:pos x="217" y="57"/>
                </a:cxn>
                <a:cxn ang="0">
                  <a:pos x="204" y="59"/>
                </a:cxn>
                <a:cxn ang="0">
                  <a:pos x="201" y="60"/>
                </a:cxn>
                <a:cxn ang="0">
                  <a:pos x="192" y="72"/>
                </a:cxn>
                <a:cxn ang="0">
                  <a:pos x="177" y="108"/>
                </a:cxn>
                <a:cxn ang="0">
                  <a:pos x="171" y="123"/>
                </a:cxn>
                <a:cxn ang="0">
                  <a:pos x="166" y="140"/>
                </a:cxn>
                <a:cxn ang="0">
                  <a:pos x="165" y="182"/>
                </a:cxn>
                <a:cxn ang="0">
                  <a:pos x="142" y="185"/>
                </a:cxn>
                <a:cxn ang="0">
                  <a:pos x="139" y="174"/>
                </a:cxn>
                <a:cxn ang="0">
                  <a:pos x="129" y="161"/>
                </a:cxn>
                <a:cxn ang="0">
                  <a:pos x="109" y="150"/>
                </a:cxn>
                <a:cxn ang="0">
                  <a:pos x="96" y="149"/>
                </a:cxn>
                <a:cxn ang="0">
                  <a:pos x="82" y="150"/>
                </a:cxn>
                <a:cxn ang="0">
                  <a:pos x="75" y="158"/>
                </a:cxn>
                <a:cxn ang="0">
                  <a:pos x="70" y="167"/>
                </a:cxn>
                <a:cxn ang="0">
                  <a:pos x="70" y="192"/>
                </a:cxn>
                <a:cxn ang="0">
                  <a:pos x="76" y="218"/>
                </a:cxn>
                <a:cxn ang="0">
                  <a:pos x="78" y="230"/>
                </a:cxn>
                <a:cxn ang="0">
                  <a:pos x="85" y="274"/>
                </a:cxn>
              </a:cxnLst>
              <a:rect l="0" t="0" r="r" b="b"/>
              <a:pathLst>
                <a:path w="295" h="274">
                  <a:moveTo>
                    <a:pt x="21" y="250"/>
                  </a:moveTo>
                  <a:lnTo>
                    <a:pt x="21" y="250"/>
                  </a:lnTo>
                  <a:lnTo>
                    <a:pt x="14" y="233"/>
                  </a:lnTo>
                  <a:lnTo>
                    <a:pt x="8" y="213"/>
                  </a:lnTo>
                  <a:lnTo>
                    <a:pt x="3" y="188"/>
                  </a:lnTo>
                  <a:lnTo>
                    <a:pt x="0" y="161"/>
                  </a:lnTo>
                  <a:lnTo>
                    <a:pt x="0" y="146"/>
                  </a:lnTo>
                  <a:lnTo>
                    <a:pt x="0" y="132"/>
                  </a:lnTo>
                  <a:lnTo>
                    <a:pt x="3" y="117"/>
                  </a:lnTo>
                  <a:lnTo>
                    <a:pt x="8" y="104"/>
                  </a:lnTo>
                  <a:lnTo>
                    <a:pt x="14" y="92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38" y="57"/>
                  </a:lnTo>
                  <a:lnTo>
                    <a:pt x="54" y="38"/>
                  </a:lnTo>
                  <a:lnTo>
                    <a:pt x="63" y="29"/>
                  </a:lnTo>
                  <a:lnTo>
                    <a:pt x="72" y="21"/>
                  </a:lnTo>
                  <a:lnTo>
                    <a:pt x="82" y="15"/>
                  </a:lnTo>
                  <a:lnTo>
                    <a:pt x="94" y="9"/>
                  </a:lnTo>
                  <a:lnTo>
                    <a:pt x="106" y="5"/>
                  </a:lnTo>
                  <a:lnTo>
                    <a:pt x="121" y="2"/>
                  </a:lnTo>
                  <a:lnTo>
                    <a:pt x="138" y="0"/>
                  </a:lnTo>
                  <a:lnTo>
                    <a:pt x="156" y="0"/>
                  </a:lnTo>
                  <a:lnTo>
                    <a:pt x="177" y="2"/>
                  </a:lnTo>
                  <a:lnTo>
                    <a:pt x="201" y="6"/>
                  </a:lnTo>
                  <a:lnTo>
                    <a:pt x="226" y="11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65" y="26"/>
                  </a:lnTo>
                  <a:lnTo>
                    <a:pt x="281" y="44"/>
                  </a:lnTo>
                  <a:lnTo>
                    <a:pt x="289" y="53"/>
                  </a:lnTo>
                  <a:lnTo>
                    <a:pt x="293" y="62"/>
                  </a:lnTo>
                  <a:lnTo>
                    <a:pt x="295" y="65"/>
                  </a:lnTo>
                  <a:lnTo>
                    <a:pt x="295" y="68"/>
                  </a:lnTo>
                  <a:lnTo>
                    <a:pt x="292" y="69"/>
                  </a:lnTo>
                  <a:lnTo>
                    <a:pt x="289" y="71"/>
                  </a:lnTo>
                  <a:lnTo>
                    <a:pt x="289" y="71"/>
                  </a:lnTo>
                  <a:lnTo>
                    <a:pt x="280" y="71"/>
                  </a:lnTo>
                  <a:lnTo>
                    <a:pt x="268" y="69"/>
                  </a:lnTo>
                  <a:lnTo>
                    <a:pt x="243" y="62"/>
                  </a:lnTo>
                  <a:lnTo>
                    <a:pt x="229" y="59"/>
                  </a:lnTo>
                  <a:lnTo>
                    <a:pt x="217" y="57"/>
                  </a:lnTo>
                  <a:lnTo>
                    <a:pt x="208" y="57"/>
                  </a:lnTo>
                  <a:lnTo>
                    <a:pt x="204" y="59"/>
                  </a:lnTo>
                  <a:lnTo>
                    <a:pt x="201" y="60"/>
                  </a:lnTo>
                  <a:lnTo>
                    <a:pt x="201" y="60"/>
                  </a:lnTo>
                  <a:lnTo>
                    <a:pt x="196" y="65"/>
                  </a:lnTo>
                  <a:lnTo>
                    <a:pt x="192" y="72"/>
                  </a:lnTo>
                  <a:lnTo>
                    <a:pt x="183" y="90"/>
                  </a:lnTo>
                  <a:lnTo>
                    <a:pt x="177" y="108"/>
                  </a:lnTo>
                  <a:lnTo>
                    <a:pt x="171" y="123"/>
                  </a:lnTo>
                  <a:lnTo>
                    <a:pt x="171" y="123"/>
                  </a:lnTo>
                  <a:lnTo>
                    <a:pt x="168" y="131"/>
                  </a:lnTo>
                  <a:lnTo>
                    <a:pt x="166" y="140"/>
                  </a:lnTo>
                  <a:lnTo>
                    <a:pt x="165" y="159"/>
                  </a:lnTo>
                  <a:lnTo>
                    <a:pt x="165" y="182"/>
                  </a:lnTo>
                  <a:lnTo>
                    <a:pt x="142" y="185"/>
                  </a:lnTo>
                  <a:lnTo>
                    <a:pt x="142" y="185"/>
                  </a:lnTo>
                  <a:lnTo>
                    <a:pt x="141" y="179"/>
                  </a:lnTo>
                  <a:lnTo>
                    <a:pt x="139" y="174"/>
                  </a:lnTo>
                  <a:lnTo>
                    <a:pt x="135" y="168"/>
                  </a:lnTo>
                  <a:lnTo>
                    <a:pt x="129" y="161"/>
                  </a:lnTo>
                  <a:lnTo>
                    <a:pt x="120" y="155"/>
                  </a:lnTo>
                  <a:lnTo>
                    <a:pt x="109" y="150"/>
                  </a:lnTo>
                  <a:lnTo>
                    <a:pt x="96" y="149"/>
                  </a:lnTo>
                  <a:lnTo>
                    <a:pt x="96" y="149"/>
                  </a:lnTo>
                  <a:lnTo>
                    <a:pt x="88" y="149"/>
                  </a:lnTo>
                  <a:lnTo>
                    <a:pt x="82" y="150"/>
                  </a:lnTo>
                  <a:lnTo>
                    <a:pt x="78" y="153"/>
                  </a:lnTo>
                  <a:lnTo>
                    <a:pt x="75" y="158"/>
                  </a:lnTo>
                  <a:lnTo>
                    <a:pt x="72" y="162"/>
                  </a:lnTo>
                  <a:lnTo>
                    <a:pt x="70" y="167"/>
                  </a:lnTo>
                  <a:lnTo>
                    <a:pt x="69" y="179"/>
                  </a:lnTo>
                  <a:lnTo>
                    <a:pt x="70" y="192"/>
                  </a:lnTo>
                  <a:lnTo>
                    <a:pt x="72" y="203"/>
                  </a:lnTo>
                  <a:lnTo>
                    <a:pt x="76" y="218"/>
                  </a:lnTo>
                  <a:lnTo>
                    <a:pt x="76" y="218"/>
                  </a:lnTo>
                  <a:lnTo>
                    <a:pt x="78" y="230"/>
                  </a:lnTo>
                  <a:lnTo>
                    <a:pt x="82" y="249"/>
                  </a:lnTo>
                  <a:lnTo>
                    <a:pt x="85" y="274"/>
                  </a:lnTo>
                  <a:lnTo>
                    <a:pt x="21" y="25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38"/>
            <p:cNvSpPr>
              <a:spLocks/>
            </p:cNvSpPr>
            <p:nvPr/>
          </p:nvSpPr>
          <p:spPr bwMode="auto">
            <a:xfrm>
              <a:off x="3142" y="1657"/>
              <a:ext cx="51" cy="6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4" y="1"/>
                </a:cxn>
                <a:cxn ang="0">
                  <a:pos x="16" y="0"/>
                </a:cxn>
                <a:cxn ang="0">
                  <a:pos x="23" y="0"/>
                </a:cxn>
                <a:cxn ang="0">
                  <a:pos x="31" y="1"/>
                </a:cxn>
                <a:cxn ang="0">
                  <a:pos x="40" y="4"/>
                </a:cxn>
                <a:cxn ang="0">
                  <a:pos x="47" y="9"/>
                </a:cxn>
                <a:cxn ang="0">
                  <a:pos x="47" y="9"/>
                </a:cxn>
                <a:cxn ang="0">
                  <a:pos x="55" y="16"/>
                </a:cxn>
                <a:cxn ang="0">
                  <a:pos x="64" y="27"/>
                </a:cxn>
                <a:cxn ang="0">
                  <a:pos x="74" y="40"/>
                </a:cxn>
                <a:cxn ang="0">
                  <a:pos x="85" y="55"/>
                </a:cxn>
                <a:cxn ang="0">
                  <a:pos x="92" y="70"/>
                </a:cxn>
                <a:cxn ang="0">
                  <a:pos x="100" y="85"/>
                </a:cxn>
                <a:cxn ang="0">
                  <a:pos x="103" y="100"/>
                </a:cxn>
                <a:cxn ang="0">
                  <a:pos x="103" y="106"/>
                </a:cxn>
                <a:cxn ang="0">
                  <a:pos x="103" y="112"/>
                </a:cxn>
                <a:cxn ang="0">
                  <a:pos x="103" y="112"/>
                </a:cxn>
                <a:cxn ang="0">
                  <a:pos x="100" y="118"/>
                </a:cxn>
                <a:cxn ang="0">
                  <a:pos x="97" y="121"/>
                </a:cxn>
                <a:cxn ang="0">
                  <a:pos x="94" y="126"/>
                </a:cxn>
                <a:cxn ang="0">
                  <a:pos x="89" y="129"/>
                </a:cxn>
                <a:cxn ang="0">
                  <a:pos x="79" y="133"/>
                </a:cxn>
                <a:cxn ang="0">
                  <a:pos x="68" y="135"/>
                </a:cxn>
                <a:cxn ang="0">
                  <a:pos x="58" y="135"/>
                </a:cxn>
                <a:cxn ang="0">
                  <a:pos x="49" y="135"/>
                </a:cxn>
                <a:cxn ang="0">
                  <a:pos x="40" y="135"/>
                </a:cxn>
                <a:cxn ang="0">
                  <a:pos x="40" y="135"/>
                </a:cxn>
                <a:cxn ang="0">
                  <a:pos x="41" y="117"/>
                </a:cxn>
                <a:cxn ang="0">
                  <a:pos x="43" y="99"/>
                </a:cxn>
                <a:cxn ang="0">
                  <a:pos x="43" y="76"/>
                </a:cxn>
                <a:cxn ang="0">
                  <a:pos x="41" y="64"/>
                </a:cxn>
                <a:cxn ang="0">
                  <a:pos x="40" y="54"/>
                </a:cxn>
                <a:cxn ang="0">
                  <a:pos x="35" y="42"/>
                </a:cxn>
                <a:cxn ang="0">
                  <a:pos x="32" y="31"/>
                </a:cxn>
                <a:cxn ang="0">
                  <a:pos x="26" y="22"/>
                </a:cxn>
                <a:cxn ang="0">
                  <a:pos x="19" y="13"/>
                </a:cxn>
                <a:cxn ang="0">
                  <a:pos x="10" y="7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03" h="135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1"/>
                  </a:lnTo>
                  <a:lnTo>
                    <a:pt x="40" y="4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55" y="16"/>
                  </a:lnTo>
                  <a:lnTo>
                    <a:pt x="64" y="27"/>
                  </a:lnTo>
                  <a:lnTo>
                    <a:pt x="74" y="40"/>
                  </a:lnTo>
                  <a:lnTo>
                    <a:pt x="85" y="55"/>
                  </a:lnTo>
                  <a:lnTo>
                    <a:pt x="92" y="70"/>
                  </a:lnTo>
                  <a:lnTo>
                    <a:pt x="100" y="85"/>
                  </a:lnTo>
                  <a:lnTo>
                    <a:pt x="103" y="100"/>
                  </a:lnTo>
                  <a:lnTo>
                    <a:pt x="103" y="106"/>
                  </a:lnTo>
                  <a:lnTo>
                    <a:pt x="103" y="112"/>
                  </a:lnTo>
                  <a:lnTo>
                    <a:pt x="103" y="112"/>
                  </a:lnTo>
                  <a:lnTo>
                    <a:pt x="100" y="118"/>
                  </a:lnTo>
                  <a:lnTo>
                    <a:pt x="97" y="121"/>
                  </a:lnTo>
                  <a:lnTo>
                    <a:pt x="94" y="126"/>
                  </a:lnTo>
                  <a:lnTo>
                    <a:pt x="89" y="129"/>
                  </a:lnTo>
                  <a:lnTo>
                    <a:pt x="79" y="133"/>
                  </a:lnTo>
                  <a:lnTo>
                    <a:pt x="68" y="135"/>
                  </a:lnTo>
                  <a:lnTo>
                    <a:pt x="58" y="135"/>
                  </a:lnTo>
                  <a:lnTo>
                    <a:pt x="49" y="135"/>
                  </a:lnTo>
                  <a:lnTo>
                    <a:pt x="40" y="135"/>
                  </a:lnTo>
                  <a:lnTo>
                    <a:pt x="40" y="135"/>
                  </a:lnTo>
                  <a:lnTo>
                    <a:pt x="41" y="117"/>
                  </a:lnTo>
                  <a:lnTo>
                    <a:pt x="43" y="99"/>
                  </a:lnTo>
                  <a:lnTo>
                    <a:pt x="43" y="76"/>
                  </a:lnTo>
                  <a:lnTo>
                    <a:pt x="41" y="64"/>
                  </a:lnTo>
                  <a:lnTo>
                    <a:pt x="40" y="54"/>
                  </a:lnTo>
                  <a:lnTo>
                    <a:pt x="35" y="42"/>
                  </a:lnTo>
                  <a:lnTo>
                    <a:pt x="32" y="31"/>
                  </a:lnTo>
                  <a:lnTo>
                    <a:pt x="26" y="22"/>
                  </a:lnTo>
                  <a:lnTo>
                    <a:pt x="19" y="13"/>
                  </a:lnTo>
                  <a:lnTo>
                    <a:pt x="10" y="7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470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1" name="Group 39"/>
          <p:cNvGrpSpPr>
            <a:grpSpLocks/>
          </p:cNvGrpSpPr>
          <p:nvPr/>
        </p:nvGrpSpPr>
        <p:grpSpPr bwMode="auto">
          <a:xfrm>
            <a:off x="2997200" y="2924175"/>
            <a:ext cx="1249363" cy="3398838"/>
            <a:chOff x="3936" y="1327"/>
            <a:chExt cx="502" cy="1366"/>
          </a:xfrm>
        </p:grpSpPr>
        <p:sp>
          <p:nvSpPr>
            <p:cNvPr id="37" name="Freeform 40"/>
            <p:cNvSpPr>
              <a:spLocks/>
            </p:cNvSpPr>
            <p:nvPr/>
          </p:nvSpPr>
          <p:spPr bwMode="auto">
            <a:xfrm>
              <a:off x="3936" y="1327"/>
              <a:ext cx="101" cy="140"/>
            </a:xfrm>
            <a:custGeom>
              <a:avLst/>
              <a:gdLst/>
              <a:ahLst/>
              <a:cxnLst>
                <a:cxn ang="0">
                  <a:pos x="202" y="237"/>
                </a:cxn>
                <a:cxn ang="0">
                  <a:pos x="170" y="216"/>
                </a:cxn>
                <a:cxn ang="0">
                  <a:pos x="158" y="205"/>
                </a:cxn>
                <a:cxn ang="0">
                  <a:pos x="155" y="198"/>
                </a:cxn>
                <a:cxn ang="0">
                  <a:pos x="151" y="144"/>
                </a:cxn>
                <a:cxn ang="0">
                  <a:pos x="148" y="87"/>
                </a:cxn>
                <a:cxn ang="0">
                  <a:pos x="145" y="77"/>
                </a:cxn>
                <a:cxn ang="0">
                  <a:pos x="124" y="35"/>
                </a:cxn>
                <a:cxn ang="0">
                  <a:pos x="109" y="14"/>
                </a:cxn>
                <a:cxn ang="0">
                  <a:pos x="93" y="3"/>
                </a:cxn>
                <a:cxn ang="0">
                  <a:pos x="84" y="2"/>
                </a:cxn>
                <a:cxn ang="0">
                  <a:pos x="60" y="0"/>
                </a:cxn>
                <a:cxn ang="0">
                  <a:pos x="46" y="3"/>
                </a:cxn>
                <a:cxn ang="0">
                  <a:pos x="46" y="11"/>
                </a:cxn>
                <a:cxn ang="0">
                  <a:pos x="55" y="26"/>
                </a:cxn>
                <a:cxn ang="0">
                  <a:pos x="60" y="32"/>
                </a:cxn>
                <a:cxn ang="0">
                  <a:pos x="66" y="57"/>
                </a:cxn>
                <a:cxn ang="0">
                  <a:pos x="67" y="90"/>
                </a:cxn>
                <a:cxn ang="0">
                  <a:pos x="67" y="110"/>
                </a:cxn>
                <a:cxn ang="0">
                  <a:pos x="69" y="147"/>
                </a:cxn>
                <a:cxn ang="0">
                  <a:pos x="64" y="160"/>
                </a:cxn>
                <a:cxn ang="0">
                  <a:pos x="60" y="163"/>
                </a:cxn>
                <a:cxn ang="0">
                  <a:pos x="57" y="163"/>
                </a:cxn>
                <a:cxn ang="0">
                  <a:pos x="43" y="151"/>
                </a:cxn>
                <a:cxn ang="0">
                  <a:pos x="16" y="119"/>
                </a:cxn>
                <a:cxn ang="0">
                  <a:pos x="4" y="113"/>
                </a:cxn>
                <a:cxn ang="0">
                  <a:pos x="3" y="113"/>
                </a:cxn>
                <a:cxn ang="0">
                  <a:pos x="0" y="120"/>
                </a:cxn>
                <a:cxn ang="0">
                  <a:pos x="4" y="136"/>
                </a:cxn>
                <a:cxn ang="0">
                  <a:pos x="25" y="178"/>
                </a:cxn>
                <a:cxn ang="0">
                  <a:pos x="31" y="186"/>
                </a:cxn>
                <a:cxn ang="0">
                  <a:pos x="51" y="205"/>
                </a:cxn>
                <a:cxn ang="0">
                  <a:pos x="69" y="217"/>
                </a:cxn>
                <a:cxn ang="0">
                  <a:pos x="73" y="217"/>
                </a:cxn>
                <a:cxn ang="0">
                  <a:pos x="91" y="222"/>
                </a:cxn>
                <a:cxn ang="0">
                  <a:pos x="112" y="231"/>
                </a:cxn>
                <a:cxn ang="0">
                  <a:pos x="123" y="241"/>
                </a:cxn>
                <a:cxn ang="0">
                  <a:pos x="158" y="280"/>
                </a:cxn>
              </a:cxnLst>
              <a:rect l="0" t="0" r="r" b="b"/>
              <a:pathLst>
                <a:path w="202" h="280">
                  <a:moveTo>
                    <a:pt x="202" y="237"/>
                  </a:moveTo>
                  <a:lnTo>
                    <a:pt x="202" y="237"/>
                  </a:lnTo>
                  <a:lnTo>
                    <a:pt x="184" y="226"/>
                  </a:lnTo>
                  <a:lnTo>
                    <a:pt x="170" y="216"/>
                  </a:lnTo>
                  <a:lnTo>
                    <a:pt x="158" y="205"/>
                  </a:lnTo>
                  <a:lnTo>
                    <a:pt x="158" y="205"/>
                  </a:lnTo>
                  <a:lnTo>
                    <a:pt x="157" y="202"/>
                  </a:lnTo>
                  <a:lnTo>
                    <a:pt x="155" y="198"/>
                  </a:lnTo>
                  <a:lnTo>
                    <a:pt x="152" y="183"/>
                  </a:lnTo>
                  <a:lnTo>
                    <a:pt x="151" y="144"/>
                  </a:lnTo>
                  <a:lnTo>
                    <a:pt x="149" y="104"/>
                  </a:lnTo>
                  <a:lnTo>
                    <a:pt x="148" y="87"/>
                  </a:lnTo>
                  <a:lnTo>
                    <a:pt x="145" y="77"/>
                  </a:lnTo>
                  <a:lnTo>
                    <a:pt x="145" y="77"/>
                  </a:lnTo>
                  <a:lnTo>
                    <a:pt x="136" y="59"/>
                  </a:lnTo>
                  <a:lnTo>
                    <a:pt x="124" y="35"/>
                  </a:lnTo>
                  <a:lnTo>
                    <a:pt x="117" y="24"/>
                  </a:lnTo>
                  <a:lnTo>
                    <a:pt x="109" y="14"/>
                  </a:lnTo>
                  <a:lnTo>
                    <a:pt x="102" y="6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84" y="2"/>
                  </a:lnTo>
                  <a:lnTo>
                    <a:pt x="75" y="0"/>
                  </a:lnTo>
                  <a:lnTo>
                    <a:pt x="60" y="0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5" y="5"/>
                  </a:lnTo>
                  <a:lnTo>
                    <a:pt x="46" y="11"/>
                  </a:lnTo>
                  <a:lnTo>
                    <a:pt x="49" y="18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60" y="32"/>
                  </a:lnTo>
                  <a:lnTo>
                    <a:pt x="63" y="39"/>
                  </a:lnTo>
                  <a:lnTo>
                    <a:pt x="66" y="57"/>
                  </a:lnTo>
                  <a:lnTo>
                    <a:pt x="67" y="75"/>
                  </a:lnTo>
                  <a:lnTo>
                    <a:pt x="67" y="90"/>
                  </a:lnTo>
                  <a:lnTo>
                    <a:pt x="67" y="90"/>
                  </a:lnTo>
                  <a:lnTo>
                    <a:pt x="67" y="110"/>
                  </a:lnTo>
                  <a:lnTo>
                    <a:pt x="69" y="135"/>
                  </a:lnTo>
                  <a:lnTo>
                    <a:pt x="69" y="147"/>
                  </a:lnTo>
                  <a:lnTo>
                    <a:pt x="66" y="157"/>
                  </a:lnTo>
                  <a:lnTo>
                    <a:pt x="64" y="160"/>
                  </a:lnTo>
                  <a:lnTo>
                    <a:pt x="63" y="162"/>
                  </a:lnTo>
                  <a:lnTo>
                    <a:pt x="60" y="163"/>
                  </a:lnTo>
                  <a:lnTo>
                    <a:pt x="57" y="163"/>
                  </a:lnTo>
                  <a:lnTo>
                    <a:pt x="57" y="163"/>
                  </a:lnTo>
                  <a:lnTo>
                    <a:pt x="51" y="159"/>
                  </a:lnTo>
                  <a:lnTo>
                    <a:pt x="43" y="151"/>
                  </a:lnTo>
                  <a:lnTo>
                    <a:pt x="30" y="135"/>
                  </a:lnTo>
                  <a:lnTo>
                    <a:pt x="16" y="119"/>
                  </a:lnTo>
                  <a:lnTo>
                    <a:pt x="10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3" y="113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1" y="128"/>
                  </a:lnTo>
                  <a:lnTo>
                    <a:pt x="4" y="136"/>
                  </a:lnTo>
                  <a:lnTo>
                    <a:pt x="15" y="159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31" y="186"/>
                  </a:lnTo>
                  <a:lnTo>
                    <a:pt x="37" y="193"/>
                  </a:lnTo>
                  <a:lnTo>
                    <a:pt x="51" y="205"/>
                  </a:lnTo>
                  <a:lnTo>
                    <a:pt x="64" y="214"/>
                  </a:lnTo>
                  <a:lnTo>
                    <a:pt x="69" y="217"/>
                  </a:lnTo>
                  <a:lnTo>
                    <a:pt x="73" y="217"/>
                  </a:lnTo>
                  <a:lnTo>
                    <a:pt x="73" y="217"/>
                  </a:lnTo>
                  <a:lnTo>
                    <a:pt x="81" y="219"/>
                  </a:lnTo>
                  <a:lnTo>
                    <a:pt x="91" y="222"/>
                  </a:lnTo>
                  <a:lnTo>
                    <a:pt x="103" y="226"/>
                  </a:lnTo>
                  <a:lnTo>
                    <a:pt x="112" y="231"/>
                  </a:lnTo>
                  <a:lnTo>
                    <a:pt x="112" y="231"/>
                  </a:lnTo>
                  <a:lnTo>
                    <a:pt x="123" y="241"/>
                  </a:lnTo>
                  <a:lnTo>
                    <a:pt x="139" y="258"/>
                  </a:lnTo>
                  <a:lnTo>
                    <a:pt x="158" y="280"/>
                  </a:lnTo>
                  <a:lnTo>
                    <a:pt x="202" y="237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4071" y="1611"/>
              <a:ext cx="253" cy="335"/>
            </a:xfrm>
            <a:custGeom>
              <a:avLst/>
              <a:gdLst/>
              <a:ahLst/>
              <a:cxnLst>
                <a:cxn ang="0">
                  <a:pos x="213" y="671"/>
                </a:cxn>
                <a:cxn ang="0">
                  <a:pos x="491" y="521"/>
                </a:cxn>
                <a:cxn ang="0">
                  <a:pos x="470" y="457"/>
                </a:cxn>
                <a:cxn ang="0">
                  <a:pos x="506" y="232"/>
                </a:cxn>
                <a:cxn ang="0">
                  <a:pos x="451" y="85"/>
                </a:cxn>
                <a:cxn ang="0">
                  <a:pos x="377" y="0"/>
                </a:cxn>
                <a:cxn ang="0">
                  <a:pos x="0" y="202"/>
                </a:cxn>
                <a:cxn ang="0">
                  <a:pos x="213" y="671"/>
                </a:cxn>
              </a:cxnLst>
              <a:rect l="0" t="0" r="r" b="b"/>
              <a:pathLst>
                <a:path w="506" h="671">
                  <a:moveTo>
                    <a:pt x="213" y="671"/>
                  </a:moveTo>
                  <a:lnTo>
                    <a:pt x="491" y="521"/>
                  </a:lnTo>
                  <a:lnTo>
                    <a:pt x="470" y="457"/>
                  </a:lnTo>
                  <a:lnTo>
                    <a:pt x="506" y="232"/>
                  </a:lnTo>
                  <a:lnTo>
                    <a:pt x="451" y="85"/>
                  </a:lnTo>
                  <a:lnTo>
                    <a:pt x="377" y="0"/>
                  </a:lnTo>
                  <a:lnTo>
                    <a:pt x="0" y="202"/>
                  </a:lnTo>
                  <a:lnTo>
                    <a:pt x="213" y="671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42"/>
            <p:cNvSpPr>
              <a:spLocks/>
            </p:cNvSpPr>
            <p:nvPr/>
          </p:nvSpPr>
          <p:spPr bwMode="auto">
            <a:xfrm>
              <a:off x="4054" y="2529"/>
              <a:ext cx="197" cy="107"/>
            </a:xfrm>
            <a:custGeom>
              <a:avLst/>
              <a:gdLst/>
              <a:ahLst/>
              <a:cxnLst>
                <a:cxn ang="0">
                  <a:pos x="360" y="205"/>
                </a:cxn>
                <a:cxn ang="0">
                  <a:pos x="362" y="171"/>
                </a:cxn>
                <a:cxn ang="0">
                  <a:pos x="366" y="144"/>
                </a:cxn>
                <a:cxn ang="0">
                  <a:pos x="375" y="123"/>
                </a:cxn>
                <a:cxn ang="0">
                  <a:pos x="381" y="116"/>
                </a:cxn>
                <a:cxn ang="0">
                  <a:pos x="392" y="90"/>
                </a:cxn>
                <a:cxn ang="0">
                  <a:pos x="392" y="65"/>
                </a:cxn>
                <a:cxn ang="0">
                  <a:pos x="387" y="47"/>
                </a:cxn>
                <a:cxn ang="0">
                  <a:pos x="377" y="29"/>
                </a:cxn>
                <a:cxn ang="0">
                  <a:pos x="360" y="9"/>
                </a:cxn>
                <a:cxn ang="0">
                  <a:pos x="160" y="134"/>
                </a:cxn>
                <a:cxn ang="0">
                  <a:pos x="114" y="150"/>
                </a:cxn>
                <a:cxn ang="0">
                  <a:pos x="57" y="168"/>
                </a:cxn>
                <a:cxn ang="0">
                  <a:pos x="43" y="169"/>
                </a:cxn>
                <a:cxn ang="0">
                  <a:pos x="4" y="174"/>
                </a:cxn>
                <a:cxn ang="0">
                  <a:pos x="0" y="178"/>
                </a:cxn>
                <a:cxn ang="0">
                  <a:pos x="0" y="181"/>
                </a:cxn>
                <a:cxn ang="0">
                  <a:pos x="7" y="192"/>
                </a:cxn>
                <a:cxn ang="0">
                  <a:pos x="25" y="201"/>
                </a:cxn>
                <a:cxn ang="0">
                  <a:pos x="54" y="208"/>
                </a:cxn>
                <a:cxn ang="0">
                  <a:pos x="93" y="213"/>
                </a:cxn>
                <a:cxn ang="0">
                  <a:pos x="131" y="214"/>
                </a:cxn>
                <a:cxn ang="0">
                  <a:pos x="175" y="216"/>
                </a:cxn>
                <a:cxn ang="0">
                  <a:pos x="197" y="210"/>
                </a:cxn>
                <a:cxn ang="0">
                  <a:pos x="208" y="204"/>
                </a:cxn>
                <a:cxn ang="0">
                  <a:pos x="236" y="180"/>
                </a:cxn>
                <a:cxn ang="0">
                  <a:pos x="290" y="135"/>
                </a:cxn>
                <a:cxn ang="0">
                  <a:pos x="314" y="122"/>
                </a:cxn>
                <a:cxn ang="0">
                  <a:pos x="328" y="119"/>
                </a:cxn>
                <a:cxn ang="0">
                  <a:pos x="333" y="119"/>
                </a:cxn>
                <a:cxn ang="0">
                  <a:pos x="341" y="126"/>
                </a:cxn>
                <a:cxn ang="0">
                  <a:pos x="345" y="138"/>
                </a:cxn>
                <a:cxn ang="0">
                  <a:pos x="348" y="166"/>
                </a:cxn>
                <a:cxn ang="0">
                  <a:pos x="345" y="205"/>
                </a:cxn>
              </a:cxnLst>
              <a:rect l="0" t="0" r="r" b="b"/>
              <a:pathLst>
                <a:path w="393" h="216">
                  <a:moveTo>
                    <a:pt x="360" y="205"/>
                  </a:moveTo>
                  <a:lnTo>
                    <a:pt x="360" y="205"/>
                  </a:lnTo>
                  <a:lnTo>
                    <a:pt x="360" y="195"/>
                  </a:lnTo>
                  <a:lnTo>
                    <a:pt x="362" y="171"/>
                  </a:lnTo>
                  <a:lnTo>
                    <a:pt x="365" y="157"/>
                  </a:lnTo>
                  <a:lnTo>
                    <a:pt x="366" y="144"/>
                  </a:lnTo>
                  <a:lnTo>
                    <a:pt x="371" y="132"/>
                  </a:lnTo>
                  <a:lnTo>
                    <a:pt x="375" y="123"/>
                  </a:lnTo>
                  <a:lnTo>
                    <a:pt x="375" y="123"/>
                  </a:lnTo>
                  <a:lnTo>
                    <a:pt x="381" y="116"/>
                  </a:lnTo>
                  <a:lnTo>
                    <a:pt x="387" y="104"/>
                  </a:lnTo>
                  <a:lnTo>
                    <a:pt x="392" y="90"/>
                  </a:lnTo>
                  <a:lnTo>
                    <a:pt x="393" y="74"/>
                  </a:lnTo>
                  <a:lnTo>
                    <a:pt x="392" y="65"/>
                  </a:lnTo>
                  <a:lnTo>
                    <a:pt x="390" y="56"/>
                  </a:lnTo>
                  <a:lnTo>
                    <a:pt x="387" y="47"/>
                  </a:lnTo>
                  <a:lnTo>
                    <a:pt x="383" y="38"/>
                  </a:lnTo>
                  <a:lnTo>
                    <a:pt x="377" y="29"/>
                  </a:lnTo>
                  <a:lnTo>
                    <a:pt x="369" y="18"/>
                  </a:lnTo>
                  <a:lnTo>
                    <a:pt x="360" y="9"/>
                  </a:lnTo>
                  <a:lnTo>
                    <a:pt x="348" y="0"/>
                  </a:lnTo>
                  <a:lnTo>
                    <a:pt x="160" y="134"/>
                  </a:lnTo>
                  <a:lnTo>
                    <a:pt x="160" y="134"/>
                  </a:lnTo>
                  <a:lnTo>
                    <a:pt x="114" y="150"/>
                  </a:lnTo>
                  <a:lnTo>
                    <a:pt x="75" y="162"/>
                  </a:lnTo>
                  <a:lnTo>
                    <a:pt x="57" y="168"/>
                  </a:lnTo>
                  <a:lnTo>
                    <a:pt x="43" y="169"/>
                  </a:lnTo>
                  <a:lnTo>
                    <a:pt x="43" y="169"/>
                  </a:lnTo>
                  <a:lnTo>
                    <a:pt x="7" y="172"/>
                  </a:lnTo>
                  <a:lnTo>
                    <a:pt x="4" y="174"/>
                  </a:lnTo>
                  <a:lnTo>
                    <a:pt x="1" y="175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1" y="186"/>
                  </a:lnTo>
                  <a:lnTo>
                    <a:pt x="7" y="192"/>
                  </a:lnTo>
                  <a:lnTo>
                    <a:pt x="15" y="196"/>
                  </a:lnTo>
                  <a:lnTo>
                    <a:pt x="25" y="201"/>
                  </a:lnTo>
                  <a:lnTo>
                    <a:pt x="39" y="205"/>
                  </a:lnTo>
                  <a:lnTo>
                    <a:pt x="54" y="208"/>
                  </a:lnTo>
                  <a:lnTo>
                    <a:pt x="73" y="211"/>
                  </a:lnTo>
                  <a:lnTo>
                    <a:pt x="93" y="213"/>
                  </a:lnTo>
                  <a:lnTo>
                    <a:pt x="93" y="213"/>
                  </a:lnTo>
                  <a:lnTo>
                    <a:pt x="131" y="214"/>
                  </a:lnTo>
                  <a:lnTo>
                    <a:pt x="163" y="216"/>
                  </a:lnTo>
                  <a:lnTo>
                    <a:pt x="175" y="216"/>
                  </a:lnTo>
                  <a:lnTo>
                    <a:pt x="187" y="213"/>
                  </a:lnTo>
                  <a:lnTo>
                    <a:pt x="197" y="210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20" y="193"/>
                  </a:lnTo>
                  <a:lnTo>
                    <a:pt x="236" y="180"/>
                  </a:lnTo>
                  <a:lnTo>
                    <a:pt x="272" y="150"/>
                  </a:lnTo>
                  <a:lnTo>
                    <a:pt x="290" y="135"/>
                  </a:lnTo>
                  <a:lnTo>
                    <a:pt x="307" y="125"/>
                  </a:lnTo>
                  <a:lnTo>
                    <a:pt x="314" y="122"/>
                  </a:lnTo>
                  <a:lnTo>
                    <a:pt x="322" y="119"/>
                  </a:lnTo>
                  <a:lnTo>
                    <a:pt x="328" y="119"/>
                  </a:lnTo>
                  <a:lnTo>
                    <a:pt x="333" y="119"/>
                  </a:lnTo>
                  <a:lnTo>
                    <a:pt x="333" y="119"/>
                  </a:lnTo>
                  <a:lnTo>
                    <a:pt x="338" y="122"/>
                  </a:lnTo>
                  <a:lnTo>
                    <a:pt x="341" y="126"/>
                  </a:lnTo>
                  <a:lnTo>
                    <a:pt x="344" y="132"/>
                  </a:lnTo>
                  <a:lnTo>
                    <a:pt x="345" y="138"/>
                  </a:lnTo>
                  <a:lnTo>
                    <a:pt x="348" y="151"/>
                  </a:lnTo>
                  <a:lnTo>
                    <a:pt x="348" y="166"/>
                  </a:lnTo>
                  <a:lnTo>
                    <a:pt x="347" y="193"/>
                  </a:lnTo>
                  <a:lnTo>
                    <a:pt x="345" y="205"/>
                  </a:lnTo>
                  <a:lnTo>
                    <a:pt x="360" y="20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43"/>
            <p:cNvSpPr>
              <a:spLocks/>
            </p:cNvSpPr>
            <p:nvPr/>
          </p:nvSpPr>
          <p:spPr bwMode="auto">
            <a:xfrm>
              <a:off x="4277" y="2568"/>
              <a:ext cx="107" cy="125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4" y="0"/>
                </a:cxn>
                <a:cxn ang="0">
                  <a:pos x="188" y="4"/>
                </a:cxn>
                <a:cxn ang="0">
                  <a:pos x="197" y="16"/>
                </a:cxn>
                <a:cxn ang="0">
                  <a:pos x="202" y="24"/>
                </a:cxn>
                <a:cxn ang="0">
                  <a:pos x="206" y="33"/>
                </a:cxn>
                <a:cxn ang="0">
                  <a:pos x="211" y="43"/>
                </a:cxn>
                <a:cxn ang="0">
                  <a:pos x="212" y="55"/>
                </a:cxn>
                <a:cxn ang="0">
                  <a:pos x="212" y="55"/>
                </a:cxn>
                <a:cxn ang="0">
                  <a:pos x="214" y="65"/>
                </a:cxn>
                <a:cxn ang="0">
                  <a:pos x="211" y="76"/>
                </a:cxn>
                <a:cxn ang="0">
                  <a:pos x="208" y="86"/>
                </a:cxn>
                <a:cxn ang="0">
                  <a:pos x="205" y="95"/>
                </a:cxn>
                <a:cxn ang="0">
                  <a:pos x="197" y="113"/>
                </a:cxn>
                <a:cxn ang="0">
                  <a:pos x="194" y="121"/>
                </a:cxn>
                <a:cxn ang="0">
                  <a:pos x="193" y="128"/>
                </a:cxn>
                <a:cxn ang="0">
                  <a:pos x="193" y="128"/>
                </a:cxn>
                <a:cxn ang="0">
                  <a:pos x="196" y="146"/>
                </a:cxn>
                <a:cxn ang="0">
                  <a:pos x="199" y="166"/>
                </a:cxn>
                <a:cxn ang="0">
                  <a:pos x="205" y="185"/>
                </a:cxn>
                <a:cxn ang="0">
                  <a:pos x="187" y="190"/>
                </a:cxn>
                <a:cxn ang="0">
                  <a:pos x="182" y="166"/>
                </a:cxn>
                <a:cxn ang="0">
                  <a:pos x="182" y="166"/>
                </a:cxn>
                <a:cxn ang="0">
                  <a:pos x="181" y="172"/>
                </a:cxn>
                <a:cxn ang="0">
                  <a:pos x="176" y="184"/>
                </a:cxn>
                <a:cxn ang="0">
                  <a:pos x="173" y="191"/>
                </a:cxn>
                <a:cxn ang="0">
                  <a:pos x="170" y="199"/>
                </a:cxn>
                <a:cxn ang="0">
                  <a:pos x="166" y="203"/>
                </a:cxn>
                <a:cxn ang="0">
                  <a:pos x="160" y="208"/>
                </a:cxn>
                <a:cxn ang="0">
                  <a:pos x="160" y="208"/>
                </a:cxn>
                <a:cxn ang="0">
                  <a:pos x="139" y="217"/>
                </a:cxn>
                <a:cxn ang="0">
                  <a:pos x="103" y="232"/>
                </a:cxn>
                <a:cxn ang="0">
                  <a:pos x="85" y="239"/>
                </a:cxn>
                <a:cxn ang="0">
                  <a:pos x="66" y="245"/>
                </a:cxn>
                <a:cxn ang="0">
                  <a:pos x="49" y="250"/>
                </a:cxn>
                <a:cxn ang="0">
                  <a:pos x="42" y="250"/>
                </a:cxn>
                <a:cxn ang="0">
                  <a:pos x="36" y="250"/>
                </a:cxn>
                <a:cxn ang="0">
                  <a:pos x="36" y="250"/>
                </a:cxn>
                <a:cxn ang="0">
                  <a:pos x="16" y="247"/>
                </a:cxn>
                <a:cxn ang="0">
                  <a:pos x="4" y="244"/>
                </a:cxn>
                <a:cxn ang="0">
                  <a:pos x="1" y="242"/>
                </a:cxn>
                <a:cxn ang="0">
                  <a:pos x="0" y="239"/>
                </a:cxn>
                <a:cxn ang="0">
                  <a:pos x="0" y="235"/>
                </a:cxn>
                <a:cxn ang="0">
                  <a:pos x="0" y="230"/>
                </a:cxn>
                <a:cxn ang="0">
                  <a:pos x="0" y="230"/>
                </a:cxn>
                <a:cxn ang="0">
                  <a:pos x="4" y="223"/>
                </a:cxn>
                <a:cxn ang="0">
                  <a:pos x="10" y="211"/>
                </a:cxn>
                <a:cxn ang="0">
                  <a:pos x="28" y="179"/>
                </a:cxn>
                <a:cxn ang="0">
                  <a:pos x="54" y="139"/>
                </a:cxn>
                <a:cxn ang="0">
                  <a:pos x="184" y="0"/>
                </a:cxn>
              </a:cxnLst>
              <a:rect l="0" t="0" r="r" b="b"/>
              <a:pathLst>
                <a:path w="214" h="250">
                  <a:moveTo>
                    <a:pt x="184" y="0"/>
                  </a:moveTo>
                  <a:lnTo>
                    <a:pt x="184" y="0"/>
                  </a:lnTo>
                  <a:lnTo>
                    <a:pt x="188" y="4"/>
                  </a:lnTo>
                  <a:lnTo>
                    <a:pt x="197" y="16"/>
                  </a:lnTo>
                  <a:lnTo>
                    <a:pt x="202" y="24"/>
                  </a:lnTo>
                  <a:lnTo>
                    <a:pt x="206" y="33"/>
                  </a:lnTo>
                  <a:lnTo>
                    <a:pt x="211" y="43"/>
                  </a:lnTo>
                  <a:lnTo>
                    <a:pt x="212" y="55"/>
                  </a:lnTo>
                  <a:lnTo>
                    <a:pt x="212" y="55"/>
                  </a:lnTo>
                  <a:lnTo>
                    <a:pt x="214" y="65"/>
                  </a:lnTo>
                  <a:lnTo>
                    <a:pt x="211" y="76"/>
                  </a:lnTo>
                  <a:lnTo>
                    <a:pt x="208" y="86"/>
                  </a:lnTo>
                  <a:lnTo>
                    <a:pt x="205" y="95"/>
                  </a:lnTo>
                  <a:lnTo>
                    <a:pt x="197" y="113"/>
                  </a:lnTo>
                  <a:lnTo>
                    <a:pt x="194" y="121"/>
                  </a:lnTo>
                  <a:lnTo>
                    <a:pt x="193" y="128"/>
                  </a:lnTo>
                  <a:lnTo>
                    <a:pt x="193" y="128"/>
                  </a:lnTo>
                  <a:lnTo>
                    <a:pt x="196" y="146"/>
                  </a:lnTo>
                  <a:lnTo>
                    <a:pt x="199" y="166"/>
                  </a:lnTo>
                  <a:lnTo>
                    <a:pt x="205" y="185"/>
                  </a:lnTo>
                  <a:lnTo>
                    <a:pt x="187" y="190"/>
                  </a:lnTo>
                  <a:lnTo>
                    <a:pt x="182" y="166"/>
                  </a:lnTo>
                  <a:lnTo>
                    <a:pt x="182" y="166"/>
                  </a:lnTo>
                  <a:lnTo>
                    <a:pt x="181" y="172"/>
                  </a:lnTo>
                  <a:lnTo>
                    <a:pt x="176" y="184"/>
                  </a:lnTo>
                  <a:lnTo>
                    <a:pt x="173" y="191"/>
                  </a:lnTo>
                  <a:lnTo>
                    <a:pt x="170" y="199"/>
                  </a:lnTo>
                  <a:lnTo>
                    <a:pt x="166" y="203"/>
                  </a:lnTo>
                  <a:lnTo>
                    <a:pt x="160" y="208"/>
                  </a:lnTo>
                  <a:lnTo>
                    <a:pt x="160" y="208"/>
                  </a:lnTo>
                  <a:lnTo>
                    <a:pt x="139" y="217"/>
                  </a:lnTo>
                  <a:lnTo>
                    <a:pt x="103" y="232"/>
                  </a:lnTo>
                  <a:lnTo>
                    <a:pt x="85" y="239"/>
                  </a:lnTo>
                  <a:lnTo>
                    <a:pt x="66" y="245"/>
                  </a:lnTo>
                  <a:lnTo>
                    <a:pt x="49" y="250"/>
                  </a:lnTo>
                  <a:lnTo>
                    <a:pt x="42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16" y="247"/>
                  </a:lnTo>
                  <a:lnTo>
                    <a:pt x="4" y="244"/>
                  </a:lnTo>
                  <a:lnTo>
                    <a:pt x="1" y="242"/>
                  </a:lnTo>
                  <a:lnTo>
                    <a:pt x="0" y="239"/>
                  </a:lnTo>
                  <a:lnTo>
                    <a:pt x="0" y="235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4" y="223"/>
                  </a:lnTo>
                  <a:lnTo>
                    <a:pt x="10" y="211"/>
                  </a:lnTo>
                  <a:lnTo>
                    <a:pt x="28" y="179"/>
                  </a:lnTo>
                  <a:lnTo>
                    <a:pt x="54" y="139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44"/>
            <p:cNvSpPr>
              <a:spLocks/>
            </p:cNvSpPr>
            <p:nvPr/>
          </p:nvSpPr>
          <p:spPr bwMode="auto">
            <a:xfrm>
              <a:off x="4282" y="2323"/>
              <a:ext cx="93" cy="331"/>
            </a:xfrm>
            <a:custGeom>
              <a:avLst/>
              <a:gdLst/>
              <a:ahLst/>
              <a:cxnLst>
                <a:cxn ang="0">
                  <a:pos x="166" y="0"/>
                </a:cxn>
                <a:cxn ang="0">
                  <a:pos x="174" y="40"/>
                </a:cxn>
                <a:cxn ang="0">
                  <a:pos x="180" y="106"/>
                </a:cxn>
                <a:cxn ang="0">
                  <a:pos x="178" y="197"/>
                </a:cxn>
                <a:cxn ang="0">
                  <a:pos x="174" y="251"/>
                </a:cxn>
                <a:cxn ang="0">
                  <a:pos x="168" y="304"/>
                </a:cxn>
                <a:cxn ang="0">
                  <a:pos x="160" y="384"/>
                </a:cxn>
                <a:cxn ang="0">
                  <a:pos x="163" y="441"/>
                </a:cxn>
                <a:cxn ang="0">
                  <a:pos x="175" y="482"/>
                </a:cxn>
                <a:cxn ang="0">
                  <a:pos x="186" y="500"/>
                </a:cxn>
                <a:cxn ang="0">
                  <a:pos x="168" y="552"/>
                </a:cxn>
                <a:cxn ang="0">
                  <a:pos x="163" y="579"/>
                </a:cxn>
                <a:cxn ang="0">
                  <a:pos x="163" y="592"/>
                </a:cxn>
                <a:cxn ang="0">
                  <a:pos x="154" y="618"/>
                </a:cxn>
                <a:cxn ang="0">
                  <a:pos x="142" y="636"/>
                </a:cxn>
                <a:cxn ang="0">
                  <a:pos x="130" y="646"/>
                </a:cxn>
                <a:cxn ang="0">
                  <a:pos x="114" y="654"/>
                </a:cxn>
                <a:cxn ang="0">
                  <a:pos x="94" y="658"/>
                </a:cxn>
                <a:cxn ang="0">
                  <a:pos x="83" y="660"/>
                </a:cxn>
                <a:cxn ang="0">
                  <a:pos x="53" y="663"/>
                </a:cxn>
                <a:cxn ang="0">
                  <a:pos x="33" y="661"/>
                </a:cxn>
                <a:cxn ang="0">
                  <a:pos x="29" y="658"/>
                </a:cxn>
                <a:cxn ang="0">
                  <a:pos x="27" y="651"/>
                </a:cxn>
                <a:cxn ang="0">
                  <a:pos x="32" y="636"/>
                </a:cxn>
                <a:cxn ang="0">
                  <a:pos x="56" y="553"/>
                </a:cxn>
                <a:cxn ang="0">
                  <a:pos x="63" y="513"/>
                </a:cxn>
                <a:cxn ang="0">
                  <a:pos x="65" y="467"/>
                </a:cxn>
                <a:cxn ang="0">
                  <a:pos x="66" y="405"/>
                </a:cxn>
                <a:cxn ang="0">
                  <a:pos x="60" y="333"/>
                </a:cxn>
                <a:cxn ang="0">
                  <a:pos x="47" y="262"/>
                </a:cxn>
                <a:cxn ang="0">
                  <a:pos x="38" y="223"/>
                </a:cxn>
                <a:cxn ang="0">
                  <a:pos x="14" y="97"/>
                </a:cxn>
                <a:cxn ang="0">
                  <a:pos x="0" y="6"/>
                </a:cxn>
              </a:cxnLst>
              <a:rect l="0" t="0" r="r" b="b"/>
              <a:pathLst>
                <a:path w="186" h="663">
                  <a:moveTo>
                    <a:pt x="166" y="0"/>
                  </a:moveTo>
                  <a:lnTo>
                    <a:pt x="166" y="0"/>
                  </a:lnTo>
                  <a:lnTo>
                    <a:pt x="169" y="18"/>
                  </a:lnTo>
                  <a:lnTo>
                    <a:pt x="174" y="40"/>
                  </a:lnTo>
                  <a:lnTo>
                    <a:pt x="177" y="68"/>
                  </a:lnTo>
                  <a:lnTo>
                    <a:pt x="180" y="106"/>
                  </a:lnTo>
                  <a:lnTo>
                    <a:pt x="181" y="149"/>
                  </a:lnTo>
                  <a:lnTo>
                    <a:pt x="178" y="197"/>
                  </a:lnTo>
                  <a:lnTo>
                    <a:pt x="177" y="224"/>
                  </a:lnTo>
                  <a:lnTo>
                    <a:pt x="174" y="251"/>
                  </a:lnTo>
                  <a:lnTo>
                    <a:pt x="174" y="251"/>
                  </a:lnTo>
                  <a:lnTo>
                    <a:pt x="168" y="304"/>
                  </a:lnTo>
                  <a:lnTo>
                    <a:pt x="163" y="347"/>
                  </a:lnTo>
                  <a:lnTo>
                    <a:pt x="160" y="384"/>
                  </a:lnTo>
                  <a:lnTo>
                    <a:pt x="160" y="416"/>
                  </a:lnTo>
                  <a:lnTo>
                    <a:pt x="163" y="441"/>
                  </a:lnTo>
                  <a:lnTo>
                    <a:pt x="168" y="464"/>
                  </a:lnTo>
                  <a:lnTo>
                    <a:pt x="175" y="482"/>
                  </a:lnTo>
                  <a:lnTo>
                    <a:pt x="186" y="500"/>
                  </a:lnTo>
                  <a:lnTo>
                    <a:pt x="186" y="500"/>
                  </a:lnTo>
                  <a:lnTo>
                    <a:pt x="175" y="527"/>
                  </a:lnTo>
                  <a:lnTo>
                    <a:pt x="168" y="552"/>
                  </a:lnTo>
                  <a:lnTo>
                    <a:pt x="165" y="565"/>
                  </a:lnTo>
                  <a:lnTo>
                    <a:pt x="163" y="579"/>
                  </a:lnTo>
                  <a:lnTo>
                    <a:pt x="163" y="579"/>
                  </a:lnTo>
                  <a:lnTo>
                    <a:pt x="163" y="592"/>
                  </a:lnTo>
                  <a:lnTo>
                    <a:pt x="160" y="606"/>
                  </a:lnTo>
                  <a:lnTo>
                    <a:pt x="154" y="618"/>
                  </a:lnTo>
                  <a:lnTo>
                    <a:pt x="148" y="631"/>
                  </a:lnTo>
                  <a:lnTo>
                    <a:pt x="142" y="636"/>
                  </a:lnTo>
                  <a:lnTo>
                    <a:pt x="138" y="642"/>
                  </a:lnTo>
                  <a:lnTo>
                    <a:pt x="130" y="646"/>
                  </a:lnTo>
                  <a:lnTo>
                    <a:pt x="123" y="651"/>
                  </a:lnTo>
                  <a:lnTo>
                    <a:pt x="114" y="654"/>
                  </a:lnTo>
                  <a:lnTo>
                    <a:pt x="105" y="657"/>
                  </a:lnTo>
                  <a:lnTo>
                    <a:pt x="94" y="658"/>
                  </a:lnTo>
                  <a:lnTo>
                    <a:pt x="83" y="660"/>
                  </a:lnTo>
                  <a:lnTo>
                    <a:pt x="83" y="660"/>
                  </a:lnTo>
                  <a:lnTo>
                    <a:pt x="72" y="661"/>
                  </a:lnTo>
                  <a:lnTo>
                    <a:pt x="53" y="663"/>
                  </a:lnTo>
                  <a:lnTo>
                    <a:pt x="42" y="663"/>
                  </a:lnTo>
                  <a:lnTo>
                    <a:pt x="33" y="661"/>
                  </a:lnTo>
                  <a:lnTo>
                    <a:pt x="30" y="660"/>
                  </a:lnTo>
                  <a:lnTo>
                    <a:pt x="29" y="658"/>
                  </a:lnTo>
                  <a:lnTo>
                    <a:pt x="27" y="655"/>
                  </a:lnTo>
                  <a:lnTo>
                    <a:pt x="27" y="651"/>
                  </a:lnTo>
                  <a:lnTo>
                    <a:pt x="27" y="651"/>
                  </a:lnTo>
                  <a:lnTo>
                    <a:pt x="32" y="636"/>
                  </a:lnTo>
                  <a:lnTo>
                    <a:pt x="44" y="600"/>
                  </a:lnTo>
                  <a:lnTo>
                    <a:pt x="56" y="553"/>
                  </a:lnTo>
                  <a:lnTo>
                    <a:pt x="60" y="533"/>
                  </a:lnTo>
                  <a:lnTo>
                    <a:pt x="63" y="513"/>
                  </a:lnTo>
                  <a:lnTo>
                    <a:pt x="63" y="513"/>
                  </a:lnTo>
                  <a:lnTo>
                    <a:pt x="65" y="467"/>
                  </a:lnTo>
                  <a:lnTo>
                    <a:pt x="66" y="438"/>
                  </a:lnTo>
                  <a:lnTo>
                    <a:pt x="66" y="405"/>
                  </a:lnTo>
                  <a:lnTo>
                    <a:pt x="65" y="371"/>
                  </a:lnTo>
                  <a:lnTo>
                    <a:pt x="60" y="333"/>
                  </a:lnTo>
                  <a:lnTo>
                    <a:pt x="56" y="298"/>
                  </a:lnTo>
                  <a:lnTo>
                    <a:pt x="47" y="262"/>
                  </a:lnTo>
                  <a:lnTo>
                    <a:pt x="47" y="262"/>
                  </a:lnTo>
                  <a:lnTo>
                    <a:pt x="38" y="223"/>
                  </a:lnTo>
                  <a:lnTo>
                    <a:pt x="29" y="181"/>
                  </a:lnTo>
                  <a:lnTo>
                    <a:pt x="14" y="97"/>
                  </a:lnTo>
                  <a:lnTo>
                    <a:pt x="3" y="33"/>
                  </a:lnTo>
                  <a:lnTo>
                    <a:pt x="0" y="6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4126" y="2316"/>
              <a:ext cx="133" cy="2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0" y="0"/>
                </a:cxn>
                <a:cxn ang="0">
                  <a:pos x="95" y="144"/>
                </a:cxn>
                <a:cxn ang="0">
                  <a:pos x="98" y="256"/>
                </a:cxn>
                <a:cxn ang="0">
                  <a:pos x="102" y="335"/>
                </a:cxn>
                <a:cxn ang="0">
                  <a:pos x="102" y="335"/>
                </a:cxn>
                <a:cxn ang="0">
                  <a:pos x="104" y="359"/>
                </a:cxn>
                <a:cxn ang="0">
                  <a:pos x="102" y="380"/>
                </a:cxn>
                <a:cxn ang="0">
                  <a:pos x="101" y="400"/>
                </a:cxn>
                <a:cxn ang="0">
                  <a:pos x="96" y="416"/>
                </a:cxn>
                <a:cxn ang="0">
                  <a:pos x="92" y="431"/>
                </a:cxn>
                <a:cxn ang="0">
                  <a:pos x="86" y="445"/>
                </a:cxn>
                <a:cxn ang="0">
                  <a:pos x="80" y="455"/>
                </a:cxn>
                <a:cxn ang="0">
                  <a:pos x="74" y="464"/>
                </a:cxn>
                <a:cxn ang="0">
                  <a:pos x="74" y="464"/>
                </a:cxn>
                <a:cxn ang="0">
                  <a:pos x="54" y="490"/>
                </a:cxn>
                <a:cxn ang="0">
                  <a:pos x="30" y="524"/>
                </a:cxn>
                <a:cxn ang="0">
                  <a:pos x="0" y="569"/>
                </a:cxn>
                <a:cxn ang="0">
                  <a:pos x="0" y="569"/>
                </a:cxn>
                <a:cxn ang="0">
                  <a:pos x="3" y="572"/>
                </a:cxn>
                <a:cxn ang="0">
                  <a:pos x="14" y="575"/>
                </a:cxn>
                <a:cxn ang="0">
                  <a:pos x="21" y="576"/>
                </a:cxn>
                <a:cxn ang="0">
                  <a:pos x="32" y="576"/>
                </a:cxn>
                <a:cxn ang="0">
                  <a:pos x="44" y="575"/>
                </a:cxn>
                <a:cxn ang="0">
                  <a:pos x="57" y="572"/>
                </a:cxn>
                <a:cxn ang="0">
                  <a:pos x="57" y="572"/>
                </a:cxn>
                <a:cxn ang="0">
                  <a:pos x="65" y="569"/>
                </a:cxn>
                <a:cxn ang="0">
                  <a:pos x="74" y="564"/>
                </a:cxn>
                <a:cxn ang="0">
                  <a:pos x="90" y="551"/>
                </a:cxn>
                <a:cxn ang="0">
                  <a:pos x="110" y="533"/>
                </a:cxn>
                <a:cxn ang="0">
                  <a:pos x="129" y="514"/>
                </a:cxn>
                <a:cxn ang="0">
                  <a:pos x="149" y="493"/>
                </a:cxn>
                <a:cxn ang="0">
                  <a:pos x="170" y="472"/>
                </a:cxn>
                <a:cxn ang="0">
                  <a:pos x="192" y="452"/>
                </a:cxn>
                <a:cxn ang="0">
                  <a:pos x="204" y="443"/>
                </a:cxn>
                <a:cxn ang="0">
                  <a:pos x="216" y="436"/>
                </a:cxn>
                <a:cxn ang="0">
                  <a:pos x="216" y="436"/>
                </a:cxn>
                <a:cxn ang="0">
                  <a:pos x="213" y="427"/>
                </a:cxn>
                <a:cxn ang="0">
                  <a:pos x="211" y="418"/>
                </a:cxn>
                <a:cxn ang="0">
                  <a:pos x="208" y="406"/>
                </a:cxn>
                <a:cxn ang="0">
                  <a:pos x="207" y="389"/>
                </a:cxn>
                <a:cxn ang="0">
                  <a:pos x="207" y="370"/>
                </a:cxn>
                <a:cxn ang="0">
                  <a:pos x="208" y="346"/>
                </a:cxn>
                <a:cxn ang="0">
                  <a:pos x="213" y="321"/>
                </a:cxn>
                <a:cxn ang="0">
                  <a:pos x="213" y="321"/>
                </a:cxn>
                <a:cxn ang="0">
                  <a:pos x="228" y="259"/>
                </a:cxn>
                <a:cxn ang="0">
                  <a:pos x="244" y="195"/>
                </a:cxn>
                <a:cxn ang="0">
                  <a:pos x="259" y="138"/>
                </a:cxn>
                <a:cxn ang="0">
                  <a:pos x="264" y="117"/>
                </a:cxn>
                <a:cxn ang="0">
                  <a:pos x="267" y="102"/>
                </a:cxn>
                <a:cxn ang="0">
                  <a:pos x="267" y="102"/>
                </a:cxn>
                <a:cxn ang="0">
                  <a:pos x="267" y="80"/>
                </a:cxn>
                <a:cxn ang="0">
                  <a:pos x="265" y="60"/>
                </a:cxn>
                <a:cxn ang="0">
                  <a:pos x="262" y="41"/>
                </a:cxn>
                <a:cxn ang="0">
                  <a:pos x="90" y="0"/>
                </a:cxn>
              </a:cxnLst>
              <a:rect l="0" t="0" r="r" b="b"/>
              <a:pathLst>
                <a:path w="267" h="576">
                  <a:moveTo>
                    <a:pt x="90" y="0"/>
                  </a:moveTo>
                  <a:lnTo>
                    <a:pt x="90" y="0"/>
                  </a:lnTo>
                  <a:lnTo>
                    <a:pt x="95" y="144"/>
                  </a:lnTo>
                  <a:lnTo>
                    <a:pt x="98" y="256"/>
                  </a:lnTo>
                  <a:lnTo>
                    <a:pt x="102" y="335"/>
                  </a:lnTo>
                  <a:lnTo>
                    <a:pt x="102" y="335"/>
                  </a:lnTo>
                  <a:lnTo>
                    <a:pt x="104" y="359"/>
                  </a:lnTo>
                  <a:lnTo>
                    <a:pt x="102" y="380"/>
                  </a:lnTo>
                  <a:lnTo>
                    <a:pt x="101" y="400"/>
                  </a:lnTo>
                  <a:lnTo>
                    <a:pt x="96" y="416"/>
                  </a:lnTo>
                  <a:lnTo>
                    <a:pt x="92" y="431"/>
                  </a:lnTo>
                  <a:lnTo>
                    <a:pt x="86" y="445"/>
                  </a:lnTo>
                  <a:lnTo>
                    <a:pt x="80" y="455"/>
                  </a:lnTo>
                  <a:lnTo>
                    <a:pt x="74" y="464"/>
                  </a:lnTo>
                  <a:lnTo>
                    <a:pt x="74" y="464"/>
                  </a:lnTo>
                  <a:lnTo>
                    <a:pt x="54" y="490"/>
                  </a:lnTo>
                  <a:lnTo>
                    <a:pt x="30" y="524"/>
                  </a:lnTo>
                  <a:lnTo>
                    <a:pt x="0" y="569"/>
                  </a:lnTo>
                  <a:lnTo>
                    <a:pt x="0" y="569"/>
                  </a:lnTo>
                  <a:lnTo>
                    <a:pt x="3" y="572"/>
                  </a:lnTo>
                  <a:lnTo>
                    <a:pt x="14" y="575"/>
                  </a:lnTo>
                  <a:lnTo>
                    <a:pt x="21" y="576"/>
                  </a:lnTo>
                  <a:lnTo>
                    <a:pt x="32" y="576"/>
                  </a:lnTo>
                  <a:lnTo>
                    <a:pt x="44" y="575"/>
                  </a:lnTo>
                  <a:lnTo>
                    <a:pt x="57" y="572"/>
                  </a:lnTo>
                  <a:lnTo>
                    <a:pt x="57" y="572"/>
                  </a:lnTo>
                  <a:lnTo>
                    <a:pt x="65" y="569"/>
                  </a:lnTo>
                  <a:lnTo>
                    <a:pt x="74" y="564"/>
                  </a:lnTo>
                  <a:lnTo>
                    <a:pt x="90" y="551"/>
                  </a:lnTo>
                  <a:lnTo>
                    <a:pt x="110" y="533"/>
                  </a:lnTo>
                  <a:lnTo>
                    <a:pt x="129" y="514"/>
                  </a:lnTo>
                  <a:lnTo>
                    <a:pt x="149" y="493"/>
                  </a:lnTo>
                  <a:lnTo>
                    <a:pt x="170" y="472"/>
                  </a:lnTo>
                  <a:lnTo>
                    <a:pt x="192" y="452"/>
                  </a:lnTo>
                  <a:lnTo>
                    <a:pt x="204" y="443"/>
                  </a:lnTo>
                  <a:lnTo>
                    <a:pt x="216" y="436"/>
                  </a:lnTo>
                  <a:lnTo>
                    <a:pt x="216" y="436"/>
                  </a:lnTo>
                  <a:lnTo>
                    <a:pt x="213" y="427"/>
                  </a:lnTo>
                  <a:lnTo>
                    <a:pt x="211" y="418"/>
                  </a:lnTo>
                  <a:lnTo>
                    <a:pt x="208" y="406"/>
                  </a:lnTo>
                  <a:lnTo>
                    <a:pt x="207" y="389"/>
                  </a:lnTo>
                  <a:lnTo>
                    <a:pt x="207" y="370"/>
                  </a:lnTo>
                  <a:lnTo>
                    <a:pt x="208" y="346"/>
                  </a:lnTo>
                  <a:lnTo>
                    <a:pt x="213" y="321"/>
                  </a:lnTo>
                  <a:lnTo>
                    <a:pt x="213" y="321"/>
                  </a:lnTo>
                  <a:lnTo>
                    <a:pt x="228" y="259"/>
                  </a:lnTo>
                  <a:lnTo>
                    <a:pt x="244" y="195"/>
                  </a:lnTo>
                  <a:lnTo>
                    <a:pt x="259" y="138"/>
                  </a:lnTo>
                  <a:lnTo>
                    <a:pt x="264" y="117"/>
                  </a:lnTo>
                  <a:lnTo>
                    <a:pt x="267" y="102"/>
                  </a:lnTo>
                  <a:lnTo>
                    <a:pt x="267" y="102"/>
                  </a:lnTo>
                  <a:lnTo>
                    <a:pt x="267" y="80"/>
                  </a:lnTo>
                  <a:lnTo>
                    <a:pt x="265" y="60"/>
                  </a:lnTo>
                  <a:lnTo>
                    <a:pt x="262" y="4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46"/>
            <p:cNvSpPr>
              <a:spLocks/>
            </p:cNvSpPr>
            <p:nvPr/>
          </p:nvSpPr>
          <p:spPr bwMode="auto">
            <a:xfrm>
              <a:off x="4106" y="1844"/>
              <a:ext cx="261" cy="499"/>
            </a:xfrm>
            <a:custGeom>
              <a:avLst/>
              <a:gdLst/>
              <a:ahLst/>
              <a:cxnLst>
                <a:cxn ang="0">
                  <a:pos x="417" y="40"/>
                </a:cxn>
                <a:cxn ang="0">
                  <a:pos x="437" y="68"/>
                </a:cxn>
                <a:cxn ang="0">
                  <a:pos x="459" y="107"/>
                </a:cxn>
                <a:cxn ang="0">
                  <a:pos x="472" y="143"/>
                </a:cxn>
                <a:cxn ang="0">
                  <a:pos x="478" y="167"/>
                </a:cxn>
                <a:cxn ang="0">
                  <a:pos x="478" y="178"/>
                </a:cxn>
                <a:cxn ang="0">
                  <a:pos x="475" y="244"/>
                </a:cxn>
                <a:cxn ang="0">
                  <a:pos x="456" y="480"/>
                </a:cxn>
                <a:cxn ang="0">
                  <a:pos x="453" y="509"/>
                </a:cxn>
                <a:cxn ang="0">
                  <a:pos x="451" y="648"/>
                </a:cxn>
                <a:cxn ang="0">
                  <a:pos x="453" y="772"/>
                </a:cxn>
                <a:cxn ang="0">
                  <a:pos x="481" y="842"/>
                </a:cxn>
                <a:cxn ang="0">
                  <a:pos x="504" y="905"/>
                </a:cxn>
                <a:cxn ang="0">
                  <a:pos x="520" y="965"/>
                </a:cxn>
                <a:cxn ang="0">
                  <a:pos x="510" y="970"/>
                </a:cxn>
                <a:cxn ang="0">
                  <a:pos x="463" y="983"/>
                </a:cxn>
                <a:cxn ang="0">
                  <a:pos x="414" y="994"/>
                </a:cxn>
                <a:cxn ang="0">
                  <a:pos x="350" y="998"/>
                </a:cxn>
                <a:cxn ang="0">
                  <a:pos x="275" y="997"/>
                </a:cxn>
                <a:cxn ang="0">
                  <a:pos x="191" y="982"/>
                </a:cxn>
                <a:cxn ang="0">
                  <a:pos x="146" y="968"/>
                </a:cxn>
                <a:cxn ang="0">
                  <a:pos x="100" y="950"/>
                </a:cxn>
                <a:cxn ang="0">
                  <a:pos x="52" y="928"/>
                </a:cxn>
                <a:cxn ang="0">
                  <a:pos x="53" y="759"/>
                </a:cxn>
                <a:cxn ang="0">
                  <a:pos x="53" y="570"/>
                </a:cxn>
                <a:cxn ang="0">
                  <a:pos x="52" y="530"/>
                </a:cxn>
                <a:cxn ang="0">
                  <a:pos x="50" y="441"/>
                </a:cxn>
                <a:cxn ang="0">
                  <a:pos x="56" y="211"/>
                </a:cxn>
                <a:cxn ang="0">
                  <a:pos x="58" y="143"/>
                </a:cxn>
                <a:cxn ang="0">
                  <a:pos x="53" y="149"/>
                </a:cxn>
                <a:cxn ang="0">
                  <a:pos x="37" y="173"/>
                </a:cxn>
                <a:cxn ang="0">
                  <a:pos x="20" y="190"/>
                </a:cxn>
                <a:cxn ang="0">
                  <a:pos x="10" y="196"/>
                </a:cxn>
                <a:cxn ang="0">
                  <a:pos x="4" y="169"/>
                </a:cxn>
                <a:cxn ang="0">
                  <a:pos x="0" y="164"/>
                </a:cxn>
                <a:cxn ang="0">
                  <a:pos x="6" y="143"/>
                </a:cxn>
                <a:cxn ang="0">
                  <a:pos x="29" y="70"/>
                </a:cxn>
                <a:cxn ang="0">
                  <a:pos x="50" y="19"/>
                </a:cxn>
                <a:cxn ang="0">
                  <a:pos x="134" y="172"/>
                </a:cxn>
              </a:cxnLst>
              <a:rect l="0" t="0" r="r" b="b"/>
              <a:pathLst>
                <a:path w="520" h="998">
                  <a:moveTo>
                    <a:pt x="417" y="40"/>
                  </a:moveTo>
                  <a:lnTo>
                    <a:pt x="417" y="40"/>
                  </a:lnTo>
                  <a:lnTo>
                    <a:pt x="428" y="54"/>
                  </a:lnTo>
                  <a:lnTo>
                    <a:pt x="437" y="68"/>
                  </a:lnTo>
                  <a:lnTo>
                    <a:pt x="448" y="86"/>
                  </a:lnTo>
                  <a:lnTo>
                    <a:pt x="459" y="107"/>
                  </a:lnTo>
                  <a:lnTo>
                    <a:pt x="469" y="131"/>
                  </a:lnTo>
                  <a:lnTo>
                    <a:pt x="472" y="143"/>
                  </a:lnTo>
                  <a:lnTo>
                    <a:pt x="475" y="155"/>
                  </a:lnTo>
                  <a:lnTo>
                    <a:pt x="478" y="167"/>
                  </a:lnTo>
                  <a:lnTo>
                    <a:pt x="478" y="178"/>
                  </a:lnTo>
                  <a:lnTo>
                    <a:pt x="478" y="178"/>
                  </a:lnTo>
                  <a:lnTo>
                    <a:pt x="478" y="206"/>
                  </a:lnTo>
                  <a:lnTo>
                    <a:pt x="475" y="244"/>
                  </a:lnTo>
                  <a:lnTo>
                    <a:pt x="469" y="330"/>
                  </a:lnTo>
                  <a:lnTo>
                    <a:pt x="456" y="480"/>
                  </a:lnTo>
                  <a:lnTo>
                    <a:pt x="456" y="480"/>
                  </a:lnTo>
                  <a:lnTo>
                    <a:pt x="453" y="509"/>
                  </a:lnTo>
                  <a:lnTo>
                    <a:pt x="453" y="550"/>
                  </a:lnTo>
                  <a:lnTo>
                    <a:pt x="451" y="648"/>
                  </a:lnTo>
                  <a:lnTo>
                    <a:pt x="453" y="772"/>
                  </a:lnTo>
                  <a:lnTo>
                    <a:pt x="453" y="772"/>
                  </a:lnTo>
                  <a:lnTo>
                    <a:pt x="462" y="793"/>
                  </a:lnTo>
                  <a:lnTo>
                    <a:pt x="481" y="842"/>
                  </a:lnTo>
                  <a:lnTo>
                    <a:pt x="493" y="874"/>
                  </a:lnTo>
                  <a:lnTo>
                    <a:pt x="504" y="905"/>
                  </a:lnTo>
                  <a:lnTo>
                    <a:pt x="513" y="937"/>
                  </a:lnTo>
                  <a:lnTo>
                    <a:pt x="520" y="965"/>
                  </a:lnTo>
                  <a:lnTo>
                    <a:pt x="520" y="965"/>
                  </a:lnTo>
                  <a:lnTo>
                    <a:pt x="510" y="970"/>
                  </a:lnTo>
                  <a:lnTo>
                    <a:pt x="483" y="979"/>
                  </a:lnTo>
                  <a:lnTo>
                    <a:pt x="463" y="983"/>
                  </a:lnTo>
                  <a:lnTo>
                    <a:pt x="441" y="989"/>
                  </a:lnTo>
                  <a:lnTo>
                    <a:pt x="414" y="994"/>
                  </a:lnTo>
                  <a:lnTo>
                    <a:pt x="383" y="997"/>
                  </a:lnTo>
                  <a:lnTo>
                    <a:pt x="350" y="998"/>
                  </a:lnTo>
                  <a:lnTo>
                    <a:pt x="314" y="998"/>
                  </a:lnTo>
                  <a:lnTo>
                    <a:pt x="275" y="997"/>
                  </a:lnTo>
                  <a:lnTo>
                    <a:pt x="234" y="991"/>
                  </a:lnTo>
                  <a:lnTo>
                    <a:pt x="191" y="982"/>
                  </a:lnTo>
                  <a:lnTo>
                    <a:pt x="169" y="974"/>
                  </a:lnTo>
                  <a:lnTo>
                    <a:pt x="146" y="968"/>
                  </a:lnTo>
                  <a:lnTo>
                    <a:pt x="124" y="959"/>
                  </a:lnTo>
                  <a:lnTo>
                    <a:pt x="100" y="950"/>
                  </a:lnTo>
                  <a:lnTo>
                    <a:pt x="76" y="940"/>
                  </a:lnTo>
                  <a:lnTo>
                    <a:pt x="52" y="928"/>
                  </a:lnTo>
                  <a:lnTo>
                    <a:pt x="52" y="928"/>
                  </a:lnTo>
                  <a:lnTo>
                    <a:pt x="53" y="759"/>
                  </a:lnTo>
                  <a:lnTo>
                    <a:pt x="53" y="625"/>
                  </a:lnTo>
                  <a:lnTo>
                    <a:pt x="53" y="570"/>
                  </a:lnTo>
                  <a:lnTo>
                    <a:pt x="52" y="530"/>
                  </a:lnTo>
                  <a:lnTo>
                    <a:pt x="52" y="530"/>
                  </a:lnTo>
                  <a:lnTo>
                    <a:pt x="50" y="492"/>
                  </a:lnTo>
                  <a:lnTo>
                    <a:pt x="50" y="441"/>
                  </a:lnTo>
                  <a:lnTo>
                    <a:pt x="53" y="323"/>
                  </a:lnTo>
                  <a:lnTo>
                    <a:pt x="56" y="211"/>
                  </a:lnTo>
                  <a:lnTo>
                    <a:pt x="58" y="169"/>
                  </a:lnTo>
                  <a:lnTo>
                    <a:pt x="58" y="143"/>
                  </a:lnTo>
                  <a:lnTo>
                    <a:pt x="58" y="143"/>
                  </a:lnTo>
                  <a:lnTo>
                    <a:pt x="53" y="149"/>
                  </a:lnTo>
                  <a:lnTo>
                    <a:pt x="44" y="164"/>
                  </a:lnTo>
                  <a:lnTo>
                    <a:pt x="37" y="173"/>
                  </a:lnTo>
                  <a:lnTo>
                    <a:pt x="29" y="181"/>
                  </a:lnTo>
                  <a:lnTo>
                    <a:pt x="20" y="190"/>
                  </a:lnTo>
                  <a:lnTo>
                    <a:pt x="10" y="196"/>
                  </a:lnTo>
                  <a:lnTo>
                    <a:pt x="10" y="196"/>
                  </a:lnTo>
                  <a:lnTo>
                    <a:pt x="9" y="179"/>
                  </a:lnTo>
                  <a:lnTo>
                    <a:pt x="4" y="169"/>
                  </a:lnTo>
                  <a:lnTo>
                    <a:pt x="3" y="166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6" y="143"/>
                  </a:lnTo>
                  <a:lnTo>
                    <a:pt x="20" y="97"/>
                  </a:lnTo>
                  <a:lnTo>
                    <a:pt x="29" y="70"/>
                  </a:lnTo>
                  <a:lnTo>
                    <a:pt x="40" y="43"/>
                  </a:lnTo>
                  <a:lnTo>
                    <a:pt x="50" y="19"/>
                  </a:lnTo>
                  <a:lnTo>
                    <a:pt x="61" y="0"/>
                  </a:lnTo>
                  <a:lnTo>
                    <a:pt x="134" y="172"/>
                  </a:lnTo>
                  <a:lnTo>
                    <a:pt x="417" y="4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47"/>
            <p:cNvSpPr>
              <a:spLocks/>
            </p:cNvSpPr>
            <p:nvPr/>
          </p:nvSpPr>
          <p:spPr bwMode="auto">
            <a:xfrm>
              <a:off x="3998" y="1440"/>
              <a:ext cx="421" cy="420"/>
            </a:xfrm>
            <a:custGeom>
              <a:avLst/>
              <a:gdLst/>
              <a:ahLst/>
              <a:cxnLst>
                <a:cxn ang="0">
                  <a:pos x="112" y="36"/>
                </a:cxn>
                <a:cxn ang="0">
                  <a:pos x="136" y="61"/>
                </a:cxn>
                <a:cxn ang="0">
                  <a:pos x="169" y="111"/>
                </a:cxn>
                <a:cxn ang="0">
                  <a:pos x="272" y="182"/>
                </a:cxn>
                <a:cxn ang="0">
                  <a:pos x="303" y="208"/>
                </a:cxn>
                <a:cxn ang="0">
                  <a:pos x="332" y="227"/>
                </a:cxn>
                <a:cxn ang="0">
                  <a:pos x="342" y="248"/>
                </a:cxn>
                <a:cxn ang="0">
                  <a:pos x="368" y="242"/>
                </a:cxn>
                <a:cxn ang="0">
                  <a:pos x="393" y="241"/>
                </a:cxn>
                <a:cxn ang="0">
                  <a:pos x="462" y="208"/>
                </a:cxn>
                <a:cxn ang="0">
                  <a:pos x="468" y="253"/>
                </a:cxn>
                <a:cxn ang="0">
                  <a:pos x="453" y="329"/>
                </a:cxn>
                <a:cxn ang="0">
                  <a:pos x="423" y="389"/>
                </a:cxn>
                <a:cxn ang="0">
                  <a:pos x="507" y="268"/>
                </a:cxn>
                <a:cxn ang="0">
                  <a:pos x="538" y="229"/>
                </a:cxn>
                <a:cxn ang="0">
                  <a:pos x="577" y="209"/>
                </a:cxn>
                <a:cxn ang="0">
                  <a:pos x="595" y="214"/>
                </a:cxn>
                <a:cxn ang="0">
                  <a:pos x="652" y="256"/>
                </a:cxn>
                <a:cxn ang="0">
                  <a:pos x="665" y="292"/>
                </a:cxn>
                <a:cxn ang="0">
                  <a:pos x="724" y="215"/>
                </a:cxn>
                <a:cxn ang="0">
                  <a:pos x="751" y="197"/>
                </a:cxn>
                <a:cxn ang="0">
                  <a:pos x="790" y="200"/>
                </a:cxn>
                <a:cxn ang="0">
                  <a:pos x="823" y="226"/>
                </a:cxn>
                <a:cxn ang="0">
                  <a:pos x="842" y="284"/>
                </a:cxn>
                <a:cxn ang="0">
                  <a:pos x="839" y="356"/>
                </a:cxn>
                <a:cxn ang="0">
                  <a:pos x="802" y="634"/>
                </a:cxn>
                <a:cxn ang="0">
                  <a:pos x="769" y="759"/>
                </a:cxn>
                <a:cxn ang="0">
                  <a:pos x="742" y="810"/>
                </a:cxn>
                <a:cxn ang="0">
                  <a:pos x="703" y="829"/>
                </a:cxn>
                <a:cxn ang="0">
                  <a:pos x="559" y="840"/>
                </a:cxn>
                <a:cxn ang="0">
                  <a:pos x="413" y="828"/>
                </a:cxn>
                <a:cxn ang="0">
                  <a:pos x="354" y="816"/>
                </a:cxn>
                <a:cxn ang="0">
                  <a:pos x="330" y="790"/>
                </a:cxn>
                <a:cxn ang="0">
                  <a:pos x="327" y="769"/>
                </a:cxn>
                <a:cxn ang="0">
                  <a:pos x="329" y="661"/>
                </a:cxn>
                <a:cxn ang="0">
                  <a:pos x="368" y="633"/>
                </a:cxn>
                <a:cxn ang="0">
                  <a:pos x="429" y="649"/>
                </a:cxn>
                <a:cxn ang="0">
                  <a:pos x="529" y="669"/>
                </a:cxn>
                <a:cxn ang="0">
                  <a:pos x="567" y="667"/>
                </a:cxn>
                <a:cxn ang="0">
                  <a:pos x="591" y="660"/>
                </a:cxn>
                <a:cxn ang="0">
                  <a:pos x="618" y="651"/>
                </a:cxn>
                <a:cxn ang="0">
                  <a:pos x="628" y="631"/>
                </a:cxn>
                <a:cxn ang="0">
                  <a:pos x="612" y="524"/>
                </a:cxn>
                <a:cxn ang="0">
                  <a:pos x="339" y="444"/>
                </a:cxn>
                <a:cxn ang="0">
                  <a:pos x="342" y="407"/>
                </a:cxn>
                <a:cxn ang="0">
                  <a:pos x="311" y="365"/>
                </a:cxn>
                <a:cxn ang="0">
                  <a:pos x="230" y="323"/>
                </a:cxn>
                <a:cxn ang="0">
                  <a:pos x="178" y="298"/>
                </a:cxn>
                <a:cxn ang="0">
                  <a:pos x="121" y="230"/>
                </a:cxn>
                <a:cxn ang="0">
                  <a:pos x="59" y="158"/>
                </a:cxn>
                <a:cxn ang="0">
                  <a:pos x="0" y="75"/>
                </a:cxn>
              </a:cxnLst>
              <a:rect l="0" t="0" r="r" b="b"/>
              <a:pathLst>
                <a:path w="842" h="840">
                  <a:moveTo>
                    <a:pt x="76" y="0"/>
                  </a:moveTo>
                  <a:lnTo>
                    <a:pt x="76" y="0"/>
                  </a:lnTo>
                  <a:lnTo>
                    <a:pt x="95" y="19"/>
                  </a:lnTo>
                  <a:lnTo>
                    <a:pt x="112" y="36"/>
                  </a:lnTo>
                  <a:lnTo>
                    <a:pt x="125" y="49"/>
                  </a:lnTo>
                  <a:lnTo>
                    <a:pt x="125" y="49"/>
                  </a:lnTo>
                  <a:lnTo>
                    <a:pt x="131" y="54"/>
                  </a:lnTo>
                  <a:lnTo>
                    <a:pt x="136" y="61"/>
                  </a:lnTo>
                  <a:lnTo>
                    <a:pt x="146" y="79"/>
                  </a:lnTo>
                  <a:lnTo>
                    <a:pt x="157" y="97"/>
                  </a:lnTo>
                  <a:lnTo>
                    <a:pt x="163" y="105"/>
                  </a:lnTo>
                  <a:lnTo>
                    <a:pt x="169" y="111"/>
                  </a:lnTo>
                  <a:lnTo>
                    <a:pt x="169" y="111"/>
                  </a:lnTo>
                  <a:lnTo>
                    <a:pt x="194" y="127"/>
                  </a:lnTo>
                  <a:lnTo>
                    <a:pt x="233" y="152"/>
                  </a:lnTo>
                  <a:lnTo>
                    <a:pt x="272" y="182"/>
                  </a:lnTo>
                  <a:lnTo>
                    <a:pt x="287" y="196"/>
                  </a:lnTo>
                  <a:lnTo>
                    <a:pt x="297" y="206"/>
                  </a:lnTo>
                  <a:lnTo>
                    <a:pt x="297" y="206"/>
                  </a:lnTo>
                  <a:lnTo>
                    <a:pt x="303" y="208"/>
                  </a:lnTo>
                  <a:lnTo>
                    <a:pt x="314" y="212"/>
                  </a:lnTo>
                  <a:lnTo>
                    <a:pt x="320" y="215"/>
                  </a:lnTo>
                  <a:lnTo>
                    <a:pt x="326" y="220"/>
                  </a:lnTo>
                  <a:lnTo>
                    <a:pt x="332" y="227"/>
                  </a:lnTo>
                  <a:lnTo>
                    <a:pt x="336" y="236"/>
                  </a:lnTo>
                  <a:lnTo>
                    <a:pt x="336" y="236"/>
                  </a:lnTo>
                  <a:lnTo>
                    <a:pt x="339" y="244"/>
                  </a:lnTo>
                  <a:lnTo>
                    <a:pt x="342" y="248"/>
                  </a:lnTo>
                  <a:lnTo>
                    <a:pt x="344" y="248"/>
                  </a:lnTo>
                  <a:lnTo>
                    <a:pt x="348" y="248"/>
                  </a:lnTo>
                  <a:lnTo>
                    <a:pt x="359" y="244"/>
                  </a:lnTo>
                  <a:lnTo>
                    <a:pt x="368" y="242"/>
                  </a:lnTo>
                  <a:lnTo>
                    <a:pt x="380" y="242"/>
                  </a:lnTo>
                  <a:lnTo>
                    <a:pt x="380" y="242"/>
                  </a:lnTo>
                  <a:lnTo>
                    <a:pt x="387" y="242"/>
                  </a:lnTo>
                  <a:lnTo>
                    <a:pt x="393" y="241"/>
                  </a:lnTo>
                  <a:lnTo>
                    <a:pt x="408" y="236"/>
                  </a:lnTo>
                  <a:lnTo>
                    <a:pt x="425" y="230"/>
                  </a:lnTo>
                  <a:lnTo>
                    <a:pt x="438" y="223"/>
                  </a:lnTo>
                  <a:lnTo>
                    <a:pt x="462" y="208"/>
                  </a:lnTo>
                  <a:lnTo>
                    <a:pt x="471" y="200"/>
                  </a:lnTo>
                  <a:lnTo>
                    <a:pt x="471" y="200"/>
                  </a:lnTo>
                  <a:lnTo>
                    <a:pt x="469" y="224"/>
                  </a:lnTo>
                  <a:lnTo>
                    <a:pt x="468" y="253"/>
                  </a:lnTo>
                  <a:lnTo>
                    <a:pt x="463" y="290"/>
                  </a:lnTo>
                  <a:lnTo>
                    <a:pt x="463" y="290"/>
                  </a:lnTo>
                  <a:lnTo>
                    <a:pt x="459" y="310"/>
                  </a:lnTo>
                  <a:lnTo>
                    <a:pt x="453" y="329"/>
                  </a:lnTo>
                  <a:lnTo>
                    <a:pt x="447" y="346"/>
                  </a:lnTo>
                  <a:lnTo>
                    <a:pt x="440" y="361"/>
                  </a:lnTo>
                  <a:lnTo>
                    <a:pt x="429" y="382"/>
                  </a:lnTo>
                  <a:lnTo>
                    <a:pt x="423" y="389"/>
                  </a:lnTo>
                  <a:lnTo>
                    <a:pt x="423" y="389"/>
                  </a:lnTo>
                  <a:lnTo>
                    <a:pt x="456" y="344"/>
                  </a:lnTo>
                  <a:lnTo>
                    <a:pt x="483" y="304"/>
                  </a:lnTo>
                  <a:lnTo>
                    <a:pt x="507" y="268"/>
                  </a:lnTo>
                  <a:lnTo>
                    <a:pt x="507" y="268"/>
                  </a:lnTo>
                  <a:lnTo>
                    <a:pt x="517" y="254"/>
                  </a:lnTo>
                  <a:lnTo>
                    <a:pt x="528" y="241"/>
                  </a:lnTo>
                  <a:lnTo>
                    <a:pt x="538" y="229"/>
                  </a:lnTo>
                  <a:lnTo>
                    <a:pt x="549" y="220"/>
                  </a:lnTo>
                  <a:lnTo>
                    <a:pt x="559" y="212"/>
                  </a:lnTo>
                  <a:lnTo>
                    <a:pt x="571" y="209"/>
                  </a:lnTo>
                  <a:lnTo>
                    <a:pt x="577" y="209"/>
                  </a:lnTo>
                  <a:lnTo>
                    <a:pt x="583" y="209"/>
                  </a:lnTo>
                  <a:lnTo>
                    <a:pt x="589" y="211"/>
                  </a:lnTo>
                  <a:lnTo>
                    <a:pt x="595" y="214"/>
                  </a:lnTo>
                  <a:lnTo>
                    <a:pt x="595" y="214"/>
                  </a:lnTo>
                  <a:lnTo>
                    <a:pt x="621" y="229"/>
                  </a:lnTo>
                  <a:lnTo>
                    <a:pt x="633" y="236"/>
                  </a:lnTo>
                  <a:lnTo>
                    <a:pt x="643" y="245"/>
                  </a:lnTo>
                  <a:lnTo>
                    <a:pt x="652" y="256"/>
                  </a:lnTo>
                  <a:lnTo>
                    <a:pt x="659" y="266"/>
                  </a:lnTo>
                  <a:lnTo>
                    <a:pt x="664" y="278"/>
                  </a:lnTo>
                  <a:lnTo>
                    <a:pt x="665" y="292"/>
                  </a:lnTo>
                  <a:lnTo>
                    <a:pt x="665" y="292"/>
                  </a:lnTo>
                  <a:lnTo>
                    <a:pt x="674" y="278"/>
                  </a:lnTo>
                  <a:lnTo>
                    <a:pt x="697" y="247"/>
                  </a:lnTo>
                  <a:lnTo>
                    <a:pt x="710" y="230"/>
                  </a:lnTo>
                  <a:lnTo>
                    <a:pt x="724" y="215"/>
                  </a:lnTo>
                  <a:lnTo>
                    <a:pt x="739" y="203"/>
                  </a:lnTo>
                  <a:lnTo>
                    <a:pt x="745" y="200"/>
                  </a:lnTo>
                  <a:lnTo>
                    <a:pt x="751" y="197"/>
                  </a:lnTo>
                  <a:lnTo>
                    <a:pt x="751" y="197"/>
                  </a:lnTo>
                  <a:lnTo>
                    <a:pt x="766" y="197"/>
                  </a:lnTo>
                  <a:lnTo>
                    <a:pt x="773" y="197"/>
                  </a:lnTo>
                  <a:lnTo>
                    <a:pt x="782" y="199"/>
                  </a:lnTo>
                  <a:lnTo>
                    <a:pt x="790" y="200"/>
                  </a:lnTo>
                  <a:lnTo>
                    <a:pt x="799" y="205"/>
                  </a:lnTo>
                  <a:lnTo>
                    <a:pt x="808" y="209"/>
                  </a:lnTo>
                  <a:lnTo>
                    <a:pt x="815" y="217"/>
                  </a:lnTo>
                  <a:lnTo>
                    <a:pt x="823" y="226"/>
                  </a:lnTo>
                  <a:lnTo>
                    <a:pt x="829" y="236"/>
                  </a:lnTo>
                  <a:lnTo>
                    <a:pt x="835" y="250"/>
                  </a:lnTo>
                  <a:lnTo>
                    <a:pt x="839" y="265"/>
                  </a:lnTo>
                  <a:lnTo>
                    <a:pt x="842" y="284"/>
                  </a:lnTo>
                  <a:lnTo>
                    <a:pt x="842" y="305"/>
                  </a:lnTo>
                  <a:lnTo>
                    <a:pt x="842" y="329"/>
                  </a:lnTo>
                  <a:lnTo>
                    <a:pt x="839" y="356"/>
                  </a:lnTo>
                  <a:lnTo>
                    <a:pt x="839" y="356"/>
                  </a:lnTo>
                  <a:lnTo>
                    <a:pt x="815" y="546"/>
                  </a:lnTo>
                  <a:lnTo>
                    <a:pt x="806" y="605"/>
                  </a:lnTo>
                  <a:lnTo>
                    <a:pt x="802" y="634"/>
                  </a:lnTo>
                  <a:lnTo>
                    <a:pt x="802" y="634"/>
                  </a:lnTo>
                  <a:lnTo>
                    <a:pt x="793" y="669"/>
                  </a:lnTo>
                  <a:lnTo>
                    <a:pt x="787" y="696"/>
                  </a:lnTo>
                  <a:lnTo>
                    <a:pt x="778" y="727"/>
                  </a:lnTo>
                  <a:lnTo>
                    <a:pt x="769" y="759"/>
                  </a:lnTo>
                  <a:lnTo>
                    <a:pt x="763" y="772"/>
                  </a:lnTo>
                  <a:lnTo>
                    <a:pt x="755" y="786"/>
                  </a:lnTo>
                  <a:lnTo>
                    <a:pt x="749" y="799"/>
                  </a:lnTo>
                  <a:lnTo>
                    <a:pt x="742" y="810"/>
                  </a:lnTo>
                  <a:lnTo>
                    <a:pt x="733" y="819"/>
                  </a:lnTo>
                  <a:lnTo>
                    <a:pt x="725" y="825"/>
                  </a:lnTo>
                  <a:lnTo>
                    <a:pt x="725" y="825"/>
                  </a:lnTo>
                  <a:lnTo>
                    <a:pt x="703" y="829"/>
                  </a:lnTo>
                  <a:lnTo>
                    <a:pt x="676" y="834"/>
                  </a:lnTo>
                  <a:lnTo>
                    <a:pt x="637" y="837"/>
                  </a:lnTo>
                  <a:lnTo>
                    <a:pt x="588" y="840"/>
                  </a:lnTo>
                  <a:lnTo>
                    <a:pt x="559" y="840"/>
                  </a:lnTo>
                  <a:lnTo>
                    <a:pt x="526" y="838"/>
                  </a:lnTo>
                  <a:lnTo>
                    <a:pt x="492" y="837"/>
                  </a:lnTo>
                  <a:lnTo>
                    <a:pt x="453" y="832"/>
                  </a:lnTo>
                  <a:lnTo>
                    <a:pt x="413" y="828"/>
                  </a:lnTo>
                  <a:lnTo>
                    <a:pt x="368" y="822"/>
                  </a:lnTo>
                  <a:lnTo>
                    <a:pt x="368" y="822"/>
                  </a:lnTo>
                  <a:lnTo>
                    <a:pt x="362" y="820"/>
                  </a:lnTo>
                  <a:lnTo>
                    <a:pt x="354" y="816"/>
                  </a:lnTo>
                  <a:lnTo>
                    <a:pt x="347" y="811"/>
                  </a:lnTo>
                  <a:lnTo>
                    <a:pt x="339" y="805"/>
                  </a:lnTo>
                  <a:lnTo>
                    <a:pt x="332" y="796"/>
                  </a:lnTo>
                  <a:lnTo>
                    <a:pt x="330" y="790"/>
                  </a:lnTo>
                  <a:lnTo>
                    <a:pt x="329" y="784"/>
                  </a:lnTo>
                  <a:lnTo>
                    <a:pt x="327" y="777"/>
                  </a:lnTo>
                  <a:lnTo>
                    <a:pt x="327" y="769"/>
                  </a:lnTo>
                  <a:lnTo>
                    <a:pt x="327" y="769"/>
                  </a:lnTo>
                  <a:lnTo>
                    <a:pt x="327" y="735"/>
                  </a:lnTo>
                  <a:lnTo>
                    <a:pt x="327" y="697"/>
                  </a:lnTo>
                  <a:lnTo>
                    <a:pt x="327" y="679"/>
                  </a:lnTo>
                  <a:lnTo>
                    <a:pt x="329" y="661"/>
                  </a:lnTo>
                  <a:lnTo>
                    <a:pt x="332" y="645"/>
                  </a:lnTo>
                  <a:lnTo>
                    <a:pt x="336" y="628"/>
                  </a:lnTo>
                  <a:lnTo>
                    <a:pt x="336" y="628"/>
                  </a:lnTo>
                  <a:lnTo>
                    <a:pt x="368" y="633"/>
                  </a:lnTo>
                  <a:lnTo>
                    <a:pt x="398" y="639"/>
                  </a:lnTo>
                  <a:lnTo>
                    <a:pt x="414" y="643"/>
                  </a:lnTo>
                  <a:lnTo>
                    <a:pt x="429" y="649"/>
                  </a:lnTo>
                  <a:lnTo>
                    <a:pt x="429" y="649"/>
                  </a:lnTo>
                  <a:lnTo>
                    <a:pt x="457" y="657"/>
                  </a:lnTo>
                  <a:lnTo>
                    <a:pt x="481" y="663"/>
                  </a:lnTo>
                  <a:lnTo>
                    <a:pt x="529" y="669"/>
                  </a:lnTo>
                  <a:lnTo>
                    <a:pt x="529" y="669"/>
                  </a:lnTo>
                  <a:lnTo>
                    <a:pt x="541" y="670"/>
                  </a:lnTo>
                  <a:lnTo>
                    <a:pt x="550" y="670"/>
                  </a:lnTo>
                  <a:lnTo>
                    <a:pt x="559" y="669"/>
                  </a:lnTo>
                  <a:lnTo>
                    <a:pt x="567" y="667"/>
                  </a:lnTo>
                  <a:lnTo>
                    <a:pt x="579" y="663"/>
                  </a:lnTo>
                  <a:lnTo>
                    <a:pt x="585" y="661"/>
                  </a:lnTo>
                  <a:lnTo>
                    <a:pt x="591" y="660"/>
                  </a:lnTo>
                  <a:lnTo>
                    <a:pt x="591" y="660"/>
                  </a:lnTo>
                  <a:lnTo>
                    <a:pt x="597" y="660"/>
                  </a:lnTo>
                  <a:lnTo>
                    <a:pt x="601" y="658"/>
                  </a:lnTo>
                  <a:lnTo>
                    <a:pt x="610" y="654"/>
                  </a:lnTo>
                  <a:lnTo>
                    <a:pt x="618" y="651"/>
                  </a:lnTo>
                  <a:lnTo>
                    <a:pt x="622" y="649"/>
                  </a:lnTo>
                  <a:lnTo>
                    <a:pt x="628" y="649"/>
                  </a:lnTo>
                  <a:lnTo>
                    <a:pt x="628" y="649"/>
                  </a:lnTo>
                  <a:lnTo>
                    <a:pt x="628" y="631"/>
                  </a:lnTo>
                  <a:lnTo>
                    <a:pt x="625" y="591"/>
                  </a:lnTo>
                  <a:lnTo>
                    <a:pt x="622" y="569"/>
                  </a:lnTo>
                  <a:lnTo>
                    <a:pt x="618" y="545"/>
                  </a:lnTo>
                  <a:lnTo>
                    <a:pt x="612" y="524"/>
                  </a:lnTo>
                  <a:lnTo>
                    <a:pt x="609" y="516"/>
                  </a:lnTo>
                  <a:lnTo>
                    <a:pt x="606" y="509"/>
                  </a:lnTo>
                  <a:lnTo>
                    <a:pt x="523" y="362"/>
                  </a:lnTo>
                  <a:lnTo>
                    <a:pt x="339" y="444"/>
                  </a:lnTo>
                  <a:lnTo>
                    <a:pt x="339" y="444"/>
                  </a:lnTo>
                  <a:lnTo>
                    <a:pt x="339" y="438"/>
                  </a:lnTo>
                  <a:lnTo>
                    <a:pt x="339" y="425"/>
                  </a:lnTo>
                  <a:lnTo>
                    <a:pt x="342" y="407"/>
                  </a:lnTo>
                  <a:lnTo>
                    <a:pt x="345" y="396"/>
                  </a:lnTo>
                  <a:lnTo>
                    <a:pt x="351" y="386"/>
                  </a:lnTo>
                  <a:lnTo>
                    <a:pt x="351" y="386"/>
                  </a:lnTo>
                  <a:lnTo>
                    <a:pt x="311" y="365"/>
                  </a:lnTo>
                  <a:lnTo>
                    <a:pt x="251" y="332"/>
                  </a:lnTo>
                  <a:lnTo>
                    <a:pt x="251" y="332"/>
                  </a:lnTo>
                  <a:lnTo>
                    <a:pt x="240" y="328"/>
                  </a:lnTo>
                  <a:lnTo>
                    <a:pt x="230" y="323"/>
                  </a:lnTo>
                  <a:lnTo>
                    <a:pt x="208" y="316"/>
                  </a:lnTo>
                  <a:lnTo>
                    <a:pt x="197" y="311"/>
                  </a:lnTo>
                  <a:lnTo>
                    <a:pt x="187" y="305"/>
                  </a:lnTo>
                  <a:lnTo>
                    <a:pt x="178" y="298"/>
                  </a:lnTo>
                  <a:lnTo>
                    <a:pt x="169" y="289"/>
                  </a:lnTo>
                  <a:lnTo>
                    <a:pt x="169" y="289"/>
                  </a:lnTo>
                  <a:lnTo>
                    <a:pt x="148" y="263"/>
                  </a:lnTo>
                  <a:lnTo>
                    <a:pt x="121" y="230"/>
                  </a:lnTo>
                  <a:lnTo>
                    <a:pt x="76" y="181"/>
                  </a:lnTo>
                  <a:lnTo>
                    <a:pt x="76" y="181"/>
                  </a:lnTo>
                  <a:lnTo>
                    <a:pt x="68" y="172"/>
                  </a:lnTo>
                  <a:lnTo>
                    <a:pt x="59" y="158"/>
                  </a:lnTo>
                  <a:lnTo>
                    <a:pt x="38" y="126"/>
                  </a:lnTo>
                  <a:lnTo>
                    <a:pt x="16" y="93"/>
                  </a:lnTo>
                  <a:lnTo>
                    <a:pt x="7" y="82"/>
                  </a:lnTo>
                  <a:lnTo>
                    <a:pt x="0" y="7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48"/>
            <p:cNvSpPr>
              <a:spLocks/>
            </p:cNvSpPr>
            <p:nvPr/>
          </p:nvSpPr>
          <p:spPr bwMode="auto">
            <a:xfrm>
              <a:off x="4068" y="1699"/>
              <a:ext cx="101" cy="104"/>
            </a:xfrm>
            <a:custGeom>
              <a:avLst/>
              <a:gdLst/>
              <a:ahLst/>
              <a:cxnLst>
                <a:cxn ang="0">
                  <a:pos x="202" y="122"/>
                </a:cxn>
                <a:cxn ang="0">
                  <a:pos x="147" y="57"/>
                </a:cxn>
                <a:cxn ang="0">
                  <a:pos x="126" y="39"/>
                </a:cxn>
                <a:cxn ang="0">
                  <a:pos x="109" y="28"/>
                </a:cxn>
                <a:cxn ang="0">
                  <a:pos x="56" y="1"/>
                </a:cxn>
                <a:cxn ang="0">
                  <a:pos x="53" y="0"/>
                </a:cxn>
                <a:cxn ang="0">
                  <a:pos x="47" y="1"/>
                </a:cxn>
                <a:cxn ang="0">
                  <a:pos x="47" y="10"/>
                </a:cxn>
                <a:cxn ang="0">
                  <a:pos x="53" y="19"/>
                </a:cxn>
                <a:cxn ang="0">
                  <a:pos x="62" y="28"/>
                </a:cxn>
                <a:cxn ang="0">
                  <a:pos x="91" y="46"/>
                </a:cxn>
                <a:cxn ang="0">
                  <a:pos x="100" y="52"/>
                </a:cxn>
                <a:cxn ang="0">
                  <a:pos x="103" y="60"/>
                </a:cxn>
                <a:cxn ang="0">
                  <a:pos x="102" y="67"/>
                </a:cxn>
                <a:cxn ang="0">
                  <a:pos x="94" y="75"/>
                </a:cxn>
                <a:cxn ang="0">
                  <a:pos x="81" y="79"/>
                </a:cxn>
                <a:cxn ang="0">
                  <a:pos x="60" y="81"/>
                </a:cxn>
                <a:cxn ang="0">
                  <a:pos x="24" y="84"/>
                </a:cxn>
                <a:cxn ang="0">
                  <a:pos x="14" y="85"/>
                </a:cxn>
                <a:cxn ang="0">
                  <a:pos x="5" y="93"/>
                </a:cxn>
                <a:cxn ang="0">
                  <a:pos x="0" y="103"/>
                </a:cxn>
                <a:cxn ang="0">
                  <a:pos x="2" y="106"/>
                </a:cxn>
                <a:cxn ang="0">
                  <a:pos x="6" y="112"/>
                </a:cxn>
                <a:cxn ang="0">
                  <a:pos x="23" y="122"/>
                </a:cxn>
                <a:cxn ang="0">
                  <a:pos x="24" y="128"/>
                </a:cxn>
                <a:cxn ang="0">
                  <a:pos x="33" y="143"/>
                </a:cxn>
                <a:cxn ang="0">
                  <a:pos x="39" y="151"/>
                </a:cxn>
                <a:cxn ang="0">
                  <a:pos x="45" y="166"/>
                </a:cxn>
                <a:cxn ang="0">
                  <a:pos x="50" y="173"/>
                </a:cxn>
                <a:cxn ang="0">
                  <a:pos x="63" y="194"/>
                </a:cxn>
                <a:cxn ang="0">
                  <a:pos x="78" y="205"/>
                </a:cxn>
                <a:cxn ang="0">
                  <a:pos x="83" y="206"/>
                </a:cxn>
                <a:cxn ang="0">
                  <a:pos x="162" y="206"/>
                </a:cxn>
                <a:cxn ang="0">
                  <a:pos x="183" y="202"/>
                </a:cxn>
              </a:cxnLst>
              <a:rect l="0" t="0" r="r" b="b"/>
              <a:pathLst>
                <a:path w="202" h="206">
                  <a:moveTo>
                    <a:pt x="202" y="122"/>
                  </a:moveTo>
                  <a:lnTo>
                    <a:pt x="202" y="122"/>
                  </a:lnTo>
                  <a:lnTo>
                    <a:pt x="171" y="85"/>
                  </a:lnTo>
                  <a:lnTo>
                    <a:pt x="147" y="57"/>
                  </a:lnTo>
                  <a:lnTo>
                    <a:pt x="135" y="46"/>
                  </a:lnTo>
                  <a:lnTo>
                    <a:pt x="126" y="39"/>
                  </a:lnTo>
                  <a:lnTo>
                    <a:pt x="126" y="39"/>
                  </a:lnTo>
                  <a:lnTo>
                    <a:pt x="109" y="28"/>
                  </a:lnTo>
                  <a:lnTo>
                    <a:pt x="88" y="18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7" y="3"/>
                  </a:lnTo>
                  <a:lnTo>
                    <a:pt x="47" y="10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6" y="24"/>
                  </a:lnTo>
                  <a:lnTo>
                    <a:pt x="62" y="28"/>
                  </a:lnTo>
                  <a:lnTo>
                    <a:pt x="77" y="37"/>
                  </a:lnTo>
                  <a:lnTo>
                    <a:pt x="91" y="46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2" y="55"/>
                  </a:lnTo>
                  <a:lnTo>
                    <a:pt x="103" y="60"/>
                  </a:lnTo>
                  <a:lnTo>
                    <a:pt x="103" y="64"/>
                  </a:lnTo>
                  <a:lnTo>
                    <a:pt x="102" y="67"/>
                  </a:lnTo>
                  <a:lnTo>
                    <a:pt x="99" y="72"/>
                  </a:lnTo>
                  <a:lnTo>
                    <a:pt x="94" y="75"/>
                  </a:lnTo>
                  <a:lnTo>
                    <a:pt x="88" y="78"/>
                  </a:lnTo>
                  <a:lnTo>
                    <a:pt x="81" y="79"/>
                  </a:lnTo>
                  <a:lnTo>
                    <a:pt x="81" y="79"/>
                  </a:lnTo>
                  <a:lnTo>
                    <a:pt x="60" y="81"/>
                  </a:lnTo>
                  <a:lnTo>
                    <a:pt x="41" y="82"/>
                  </a:lnTo>
                  <a:lnTo>
                    <a:pt x="24" y="84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9" y="88"/>
                  </a:lnTo>
                  <a:lnTo>
                    <a:pt x="5" y="93"/>
                  </a:lnTo>
                  <a:lnTo>
                    <a:pt x="2" y="100"/>
                  </a:lnTo>
                  <a:lnTo>
                    <a:pt x="0" y="103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9"/>
                  </a:lnTo>
                  <a:lnTo>
                    <a:pt x="6" y="112"/>
                  </a:lnTo>
                  <a:lnTo>
                    <a:pt x="14" y="116"/>
                  </a:lnTo>
                  <a:lnTo>
                    <a:pt x="23" y="122"/>
                  </a:lnTo>
                  <a:lnTo>
                    <a:pt x="23" y="122"/>
                  </a:lnTo>
                  <a:lnTo>
                    <a:pt x="24" y="128"/>
                  </a:lnTo>
                  <a:lnTo>
                    <a:pt x="27" y="134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9" y="151"/>
                  </a:lnTo>
                  <a:lnTo>
                    <a:pt x="42" y="158"/>
                  </a:lnTo>
                  <a:lnTo>
                    <a:pt x="45" y="166"/>
                  </a:lnTo>
                  <a:lnTo>
                    <a:pt x="50" y="173"/>
                  </a:lnTo>
                  <a:lnTo>
                    <a:pt x="50" y="173"/>
                  </a:lnTo>
                  <a:lnTo>
                    <a:pt x="54" y="184"/>
                  </a:lnTo>
                  <a:lnTo>
                    <a:pt x="63" y="194"/>
                  </a:lnTo>
                  <a:lnTo>
                    <a:pt x="72" y="202"/>
                  </a:lnTo>
                  <a:lnTo>
                    <a:pt x="78" y="205"/>
                  </a:lnTo>
                  <a:lnTo>
                    <a:pt x="83" y="206"/>
                  </a:lnTo>
                  <a:lnTo>
                    <a:pt x="83" y="206"/>
                  </a:lnTo>
                  <a:lnTo>
                    <a:pt x="130" y="206"/>
                  </a:lnTo>
                  <a:lnTo>
                    <a:pt x="162" y="206"/>
                  </a:lnTo>
                  <a:lnTo>
                    <a:pt x="174" y="205"/>
                  </a:lnTo>
                  <a:lnTo>
                    <a:pt x="183" y="202"/>
                  </a:lnTo>
                  <a:lnTo>
                    <a:pt x="202" y="12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49"/>
            <p:cNvSpPr>
              <a:spLocks/>
            </p:cNvSpPr>
            <p:nvPr/>
          </p:nvSpPr>
          <p:spPr bwMode="auto">
            <a:xfrm>
              <a:off x="4210" y="1508"/>
              <a:ext cx="166" cy="127"/>
            </a:xfrm>
            <a:custGeom>
              <a:avLst/>
              <a:gdLst/>
              <a:ahLst/>
              <a:cxnLst>
                <a:cxn ang="0">
                  <a:pos x="42" y="62"/>
                </a:cxn>
                <a:cxn ang="0">
                  <a:pos x="40" y="86"/>
                </a:cxn>
                <a:cxn ang="0">
                  <a:pos x="34" y="125"/>
                </a:cxn>
                <a:cxn ang="0">
                  <a:pos x="31" y="163"/>
                </a:cxn>
                <a:cxn ang="0">
                  <a:pos x="27" y="193"/>
                </a:cxn>
                <a:cxn ang="0">
                  <a:pos x="24" y="202"/>
                </a:cxn>
                <a:cxn ang="0">
                  <a:pos x="0" y="254"/>
                </a:cxn>
                <a:cxn ang="0">
                  <a:pos x="33" y="215"/>
                </a:cxn>
                <a:cxn ang="0">
                  <a:pos x="85" y="143"/>
                </a:cxn>
                <a:cxn ang="0">
                  <a:pos x="103" y="116"/>
                </a:cxn>
                <a:cxn ang="0">
                  <a:pos x="121" y="95"/>
                </a:cxn>
                <a:cxn ang="0">
                  <a:pos x="132" y="89"/>
                </a:cxn>
                <a:cxn ang="0">
                  <a:pos x="136" y="89"/>
                </a:cxn>
                <a:cxn ang="0">
                  <a:pos x="166" y="83"/>
                </a:cxn>
                <a:cxn ang="0">
                  <a:pos x="172" y="79"/>
                </a:cxn>
                <a:cxn ang="0">
                  <a:pos x="174" y="86"/>
                </a:cxn>
                <a:cxn ang="0">
                  <a:pos x="184" y="104"/>
                </a:cxn>
                <a:cxn ang="0">
                  <a:pos x="189" y="110"/>
                </a:cxn>
                <a:cxn ang="0">
                  <a:pos x="216" y="131"/>
                </a:cxn>
                <a:cxn ang="0">
                  <a:pos x="232" y="149"/>
                </a:cxn>
                <a:cxn ang="0">
                  <a:pos x="239" y="167"/>
                </a:cxn>
                <a:cxn ang="0">
                  <a:pos x="241" y="173"/>
                </a:cxn>
                <a:cxn ang="0">
                  <a:pos x="256" y="146"/>
                </a:cxn>
                <a:cxn ang="0">
                  <a:pos x="281" y="110"/>
                </a:cxn>
                <a:cxn ang="0">
                  <a:pos x="314" y="73"/>
                </a:cxn>
                <a:cxn ang="0">
                  <a:pos x="335" y="56"/>
                </a:cxn>
                <a:cxn ang="0">
                  <a:pos x="266" y="0"/>
                </a:cxn>
                <a:cxn ang="0">
                  <a:pos x="210" y="22"/>
                </a:cxn>
                <a:cxn ang="0">
                  <a:pos x="156" y="50"/>
                </a:cxn>
                <a:cxn ang="0">
                  <a:pos x="100" y="86"/>
                </a:cxn>
                <a:cxn ang="0">
                  <a:pos x="72" y="3"/>
                </a:cxn>
                <a:cxn ang="0">
                  <a:pos x="52" y="23"/>
                </a:cxn>
                <a:cxn ang="0">
                  <a:pos x="31" y="38"/>
                </a:cxn>
                <a:cxn ang="0">
                  <a:pos x="6" y="50"/>
                </a:cxn>
              </a:cxnLst>
              <a:rect l="0" t="0" r="r" b="b"/>
              <a:pathLst>
                <a:path w="335" h="254">
                  <a:moveTo>
                    <a:pt x="6" y="50"/>
                  </a:moveTo>
                  <a:lnTo>
                    <a:pt x="42" y="62"/>
                  </a:lnTo>
                  <a:lnTo>
                    <a:pt x="42" y="62"/>
                  </a:lnTo>
                  <a:lnTo>
                    <a:pt x="40" y="86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33" y="143"/>
                  </a:lnTo>
                  <a:lnTo>
                    <a:pt x="31" y="163"/>
                  </a:lnTo>
                  <a:lnTo>
                    <a:pt x="30" y="182"/>
                  </a:lnTo>
                  <a:lnTo>
                    <a:pt x="27" y="193"/>
                  </a:lnTo>
                  <a:lnTo>
                    <a:pt x="24" y="202"/>
                  </a:lnTo>
                  <a:lnTo>
                    <a:pt x="24" y="202"/>
                  </a:lnTo>
                  <a:lnTo>
                    <a:pt x="8" y="236"/>
                  </a:lnTo>
                  <a:lnTo>
                    <a:pt x="0" y="254"/>
                  </a:lnTo>
                  <a:lnTo>
                    <a:pt x="0" y="254"/>
                  </a:lnTo>
                  <a:lnTo>
                    <a:pt x="33" y="215"/>
                  </a:lnTo>
                  <a:lnTo>
                    <a:pt x="60" y="179"/>
                  </a:lnTo>
                  <a:lnTo>
                    <a:pt x="85" y="143"/>
                  </a:lnTo>
                  <a:lnTo>
                    <a:pt x="85" y="143"/>
                  </a:lnTo>
                  <a:lnTo>
                    <a:pt x="103" y="116"/>
                  </a:lnTo>
                  <a:lnTo>
                    <a:pt x="117" y="100"/>
                  </a:lnTo>
                  <a:lnTo>
                    <a:pt x="121" y="95"/>
                  </a:lnTo>
                  <a:lnTo>
                    <a:pt x="127" y="92"/>
                  </a:lnTo>
                  <a:lnTo>
                    <a:pt x="132" y="89"/>
                  </a:lnTo>
                  <a:lnTo>
                    <a:pt x="136" y="89"/>
                  </a:lnTo>
                  <a:lnTo>
                    <a:pt x="136" y="89"/>
                  </a:lnTo>
                  <a:lnTo>
                    <a:pt x="159" y="86"/>
                  </a:lnTo>
                  <a:lnTo>
                    <a:pt x="166" y="83"/>
                  </a:lnTo>
                  <a:lnTo>
                    <a:pt x="171" y="82"/>
                  </a:lnTo>
                  <a:lnTo>
                    <a:pt x="172" y="79"/>
                  </a:lnTo>
                  <a:lnTo>
                    <a:pt x="172" y="79"/>
                  </a:lnTo>
                  <a:lnTo>
                    <a:pt x="174" y="86"/>
                  </a:lnTo>
                  <a:lnTo>
                    <a:pt x="177" y="94"/>
                  </a:lnTo>
                  <a:lnTo>
                    <a:pt x="184" y="104"/>
                  </a:lnTo>
                  <a:lnTo>
                    <a:pt x="184" y="104"/>
                  </a:lnTo>
                  <a:lnTo>
                    <a:pt x="189" y="110"/>
                  </a:lnTo>
                  <a:lnTo>
                    <a:pt x="198" y="116"/>
                  </a:lnTo>
                  <a:lnTo>
                    <a:pt x="216" y="131"/>
                  </a:lnTo>
                  <a:lnTo>
                    <a:pt x="225" y="140"/>
                  </a:lnTo>
                  <a:lnTo>
                    <a:pt x="232" y="149"/>
                  </a:lnTo>
                  <a:lnTo>
                    <a:pt x="238" y="161"/>
                  </a:lnTo>
                  <a:lnTo>
                    <a:pt x="239" y="167"/>
                  </a:lnTo>
                  <a:lnTo>
                    <a:pt x="241" y="173"/>
                  </a:lnTo>
                  <a:lnTo>
                    <a:pt x="241" y="173"/>
                  </a:lnTo>
                  <a:lnTo>
                    <a:pt x="247" y="160"/>
                  </a:lnTo>
                  <a:lnTo>
                    <a:pt x="256" y="146"/>
                  </a:lnTo>
                  <a:lnTo>
                    <a:pt x="266" y="128"/>
                  </a:lnTo>
                  <a:lnTo>
                    <a:pt x="281" y="110"/>
                  </a:lnTo>
                  <a:lnTo>
                    <a:pt x="296" y="91"/>
                  </a:lnTo>
                  <a:lnTo>
                    <a:pt x="314" y="73"/>
                  </a:lnTo>
                  <a:lnTo>
                    <a:pt x="325" y="64"/>
                  </a:lnTo>
                  <a:lnTo>
                    <a:pt x="335" y="56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50" y="6"/>
                  </a:lnTo>
                  <a:lnTo>
                    <a:pt x="210" y="22"/>
                  </a:lnTo>
                  <a:lnTo>
                    <a:pt x="183" y="35"/>
                  </a:lnTo>
                  <a:lnTo>
                    <a:pt x="156" y="50"/>
                  </a:lnTo>
                  <a:lnTo>
                    <a:pt x="127" y="67"/>
                  </a:lnTo>
                  <a:lnTo>
                    <a:pt x="100" y="86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66" y="8"/>
                  </a:lnTo>
                  <a:lnTo>
                    <a:pt x="52" y="23"/>
                  </a:lnTo>
                  <a:lnTo>
                    <a:pt x="42" y="31"/>
                  </a:lnTo>
                  <a:lnTo>
                    <a:pt x="31" y="38"/>
                  </a:lnTo>
                  <a:lnTo>
                    <a:pt x="19" y="46"/>
                  </a:lnTo>
                  <a:lnTo>
                    <a:pt x="6" y="50"/>
                  </a:lnTo>
                  <a:lnTo>
                    <a:pt x="6" y="50"/>
                  </a:lnTo>
                  <a:close/>
                </a:path>
              </a:pathLst>
            </a:custGeom>
            <a:solidFill>
              <a:srgbClr val="D4145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50"/>
            <p:cNvSpPr>
              <a:spLocks/>
            </p:cNvSpPr>
            <p:nvPr/>
          </p:nvSpPr>
          <p:spPr bwMode="auto">
            <a:xfrm>
              <a:off x="4224" y="1330"/>
              <a:ext cx="214" cy="294"/>
            </a:xfrm>
            <a:custGeom>
              <a:avLst/>
              <a:gdLst/>
              <a:ahLst/>
              <a:cxnLst>
                <a:cxn ang="0">
                  <a:pos x="400" y="552"/>
                </a:cxn>
                <a:cxn ang="0">
                  <a:pos x="422" y="492"/>
                </a:cxn>
                <a:cxn ang="0">
                  <a:pos x="428" y="462"/>
                </a:cxn>
                <a:cxn ang="0">
                  <a:pos x="423" y="450"/>
                </a:cxn>
                <a:cxn ang="0">
                  <a:pos x="409" y="414"/>
                </a:cxn>
                <a:cxn ang="0">
                  <a:pos x="395" y="387"/>
                </a:cxn>
                <a:cxn ang="0">
                  <a:pos x="377" y="352"/>
                </a:cxn>
                <a:cxn ang="0">
                  <a:pos x="371" y="296"/>
                </a:cxn>
                <a:cxn ang="0">
                  <a:pos x="362" y="248"/>
                </a:cxn>
                <a:cxn ang="0">
                  <a:pos x="337" y="128"/>
                </a:cxn>
                <a:cxn ang="0">
                  <a:pos x="313" y="70"/>
                </a:cxn>
                <a:cxn ang="0">
                  <a:pos x="296" y="51"/>
                </a:cxn>
                <a:cxn ang="0">
                  <a:pos x="259" y="19"/>
                </a:cxn>
                <a:cxn ang="0">
                  <a:pos x="206" y="1"/>
                </a:cxn>
                <a:cxn ang="0">
                  <a:pos x="174" y="0"/>
                </a:cxn>
                <a:cxn ang="0">
                  <a:pos x="136" y="10"/>
                </a:cxn>
                <a:cxn ang="0">
                  <a:pos x="85" y="39"/>
                </a:cxn>
                <a:cxn ang="0">
                  <a:pos x="52" y="69"/>
                </a:cxn>
                <a:cxn ang="0">
                  <a:pos x="30" y="100"/>
                </a:cxn>
                <a:cxn ang="0">
                  <a:pos x="22" y="121"/>
                </a:cxn>
                <a:cxn ang="0">
                  <a:pos x="18" y="175"/>
                </a:cxn>
                <a:cxn ang="0">
                  <a:pos x="24" y="241"/>
                </a:cxn>
                <a:cxn ang="0">
                  <a:pos x="28" y="293"/>
                </a:cxn>
                <a:cxn ang="0">
                  <a:pos x="25" y="356"/>
                </a:cxn>
                <a:cxn ang="0">
                  <a:pos x="16" y="377"/>
                </a:cxn>
                <a:cxn ang="0">
                  <a:pos x="24" y="377"/>
                </a:cxn>
                <a:cxn ang="0">
                  <a:pos x="37" y="365"/>
                </a:cxn>
                <a:cxn ang="0">
                  <a:pos x="40" y="365"/>
                </a:cxn>
                <a:cxn ang="0">
                  <a:pos x="46" y="393"/>
                </a:cxn>
                <a:cxn ang="0">
                  <a:pos x="42" y="425"/>
                </a:cxn>
                <a:cxn ang="0">
                  <a:pos x="33" y="437"/>
                </a:cxn>
                <a:cxn ang="0">
                  <a:pos x="18" y="440"/>
                </a:cxn>
                <a:cxn ang="0">
                  <a:pos x="1" y="438"/>
                </a:cxn>
                <a:cxn ang="0">
                  <a:pos x="1" y="440"/>
                </a:cxn>
                <a:cxn ang="0">
                  <a:pos x="16" y="452"/>
                </a:cxn>
                <a:cxn ang="0">
                  <a:pos x="48" y="455"/>
                </a:cxn>
                <a:cxn ang="0">
                  <a:pos x="73" y="443"/>
                </a:cxn>
                <a:cxn ang="0">
                  <a:pos x="108" y="408"/>
                </a:cxn>
                <a:cxn ang="0">
                  <a:pos x="121" y="374"/>
                </a:cxn>
                <a:cxn ang="0">
                  <a:pos x="215" y="340"/>
                </a:cxn>
                <a:cxn ang="0">
                  <a:pos x="229" y="355"/>
                </a:cxn>
                <a:cxn ang="0">
                  <a:pos x="232" y="371"/>
                </a:cxn>
                <a:cxn ang="0">
                  <a:pos x="235" y="410"/>
                </a:cxn>
                <a:cxn ang="0">
                  <a:pos x="244" y="425"/>
                </a:cxn>
                <a:cxn ang="0">
                  <a:pos x="242" y="413"/>
                </a:cxn>
                <a:cxn ang="0">
                  <a:pos x="248" y="389"/>
                </a:cxn>
                <a:cxn ang="0">
                  <a:pos x="250" y="408"/>
                </a:cxn>
                <a:cxn ang="0">
                  <a:pos x="259" y="431"/>
                </a:cxn>
                <a:cxn ang="0">
                  <a:pos x="265" y="434"/>
                </a:cxn>
                <a:cxn ang="0">
                  <a:pos x="266" y="413"/>
                </a:cxn>
                <a:cxn ang="0">
                  <a:pos x="272" y="408"/>
                </a:cxn>
                <a:cxn ang="0">
                  <a:pos x="299" y="422"/>
                </a:cxn>
                <a:cxn ang="0">
                  <a:pos x="343" y="455"/>
                </a:cxn>
                <a:cxn ang="0">
                  <a:pos x="370" y="476"/>
                </a:cxn>
                <a:cxn ang="0">
                  <a:pos x="376" y="491"/>
                </a:cxn>
                <a:cxn ang="0">
                  <a:pos x="380" y="587"/>
                </a:cxn>
              </a:cxnLst>
              <a:rect l="0" t="0" r="r" b="b"/>
              <a:pathLst>
                <a:path w="428" h="587">
                  <a:moveTo>
                    <a:pt x="391" y="579"/>
                  </a:moveTo>
                  <a:lnTo>
                    <a:pt x="391" y="579"/>
                  </a:lnTo>
                  <a:lnTo>
                    <a:pt x="400" y="552"/>
                  </a:lnTo>
                  <a:lnTo>
                    <a:pt x="416" y="510"/>
                  </a:lnTo>
                  <a:lnTo>
                    <a:pt x="416" y="510"/>
                  </a:lnTo>
                  <a:lnTo>
                    <a:pt x="422" y="492"/>
                  </a:lnTo>
                  <a:lnTo>
                    <a:pt x="426" y="477"/>
                  </a:lnTo>
                  <a:lnTo>
                    <a:pt x="428" y="470"/>
                  </a:lnTo>
                  <a:lnTo>
                    <a:pt x="428" y="462"/>
                  </a:lnTo>
                  <a:lnTo>
                    <a:pt x="426" y="456"/>
                  </a:lnTo>
                  <a:lnTo>
                    <a:pt x="423" y="450"/>
                  </a:lnTo>
                  <a:lnTo>
                    <a:pt x="423" y="450"/>
                  </a:lnTo>
                  <a:lnTo>
                    <a:pt x="419" y="440"/>
                  </a:lnTo>
                  <a:lnTo>
                    <a:pt x="413" y="428"/>
                  </a:lnTo>
                  <a:lnTo>
                    <a:pt x="409" y="414"/>
                  </a:lnTo>
                  <a:lnTo>
                    <a:pt x="403" y="401"/>
                  </a:lnTo>
                  <a:lnTo>
                    <a:pt x="403" y="401"/>
                  </a:lnTo>
                  <a:lnTo>
                    <a:pt x="395" y="387"/>
                  </a:lnTo>
                  <a:lnTo>
                    <a:pt x="386" y="374"/>
                  </a:lnTo>
                  <a:lnTo>
                    <a:pt x="380" y="359"/>
                  </a:lnTo>
                  <a:lnTo>
                    <a:pt x="377" y="352"/>
                  </a:lnTo>
                  <a:lnTo>
                    <a:pt x="376" y="341"/>
                  </a:lnTo>
                  <a:lnTo>
                    <a:pt x="376" y="341"/>
                  </a:lnTo>
                  <a:lnTo>
                    <a:pt x="371" y="296"/>
                  </a:lnTo>
                  <a:lnTo>
                    <a:pt x="368" y="272"/>
                  </a:lnTo>
                  <a:lnTo>
                    <a:pt x="362" y="248"/>
                  </a:lnTo>
                  <a:lnTo>
                    <a:pt x="362" y="248"/>
                  </a:lnTo>
                  <a:lnTo>
                    <a:pt x="355" y="211"/>
                  </a:lnTo>
                  <a:lnTo>
                    <a:pt x="343" y="157"/>
                  </a:lnTo>
                  <a:lnTo>
                    <a:pt x="337" y="128"/>
                  </a:lnTo>
                  <a:lnTo>
                    <a:pt x="328" y="102"/>
                  </a:lnTo>
                  <a:lnTo>
                    <a:pt x="319" y="79"/>
                  </a:lnTo>
                  <a:lnTo>
                    <a:pt x="313" y="70"/>
                  </a:lnTo>
                  <a:lnTo>
                    <a:pt x="308" y="63"/>
                  </a:lnTo>
                  <a:lnTo>
                    <a:pt x="308" y="63"/>
                  </a:lnTo>
                  <a:lnTo>
                    <a:pt x="296" y="51"/>
                  </a:lnTo>
                  <a:lnTo>
                    <a:pt x="284" y="39"/>
                  </a:lnTo>
                  <a:lnTo>
                    <a:pt x="272" y="28"/>
                  </a:lnTo>
                  <a:lnTo>
                    <a:pt x="259" y="19"/>
                  </a:lnTo>
                  <a:lnTo>
                    <a:pt x="242" y="12"/>
                  </a:lnTo>
                  <a:lnTo>
                    <a:pt x="226" y="6"/>
                  </a:lnTo>
                  <a:lnTo>
                    <a:pt x="206" y="1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74" y="0"/>
                  </a:lnTo>
                  <a:lnTo>
                    <a:pt x="162" y="3"/>
                  </a:lnTo>
                  <a:lnTo>
                    <a:pt x="150" y="6"/>
                  </a:lnTo>
                  <a:lnTo>
                    <a:pt x="136" y="10"/>
                  </a:lnTo>
                  <a:lnTo>
                    <a:pt x="123" y="16"/>
                  </a:lnTo>
                  <a:lnTo>
                    <a:pt x="109" y="24"/>
                  </a:lnTo>
                  <a:lnTo>
                    <a:pt x="85" y="39"/>
                  </a:lnTo>
                  <a:lnTo>
                    <a:pt x="73" y="48"/>
                  </a:lnTo>
                  <a:lnTo>
                    <a:pt x="63" y="58"/>
                  </a:lnTo>
                  <a:lnTo>
                    <a:pt x="52" y="69"/>
                  </a:lnTo>
                  <a:lnTo>
                    <a:pt x="43" y="78"/>
                  </a:lnTo>
                  <a:lnTo>
                    <a:pt x="36" y="88"/>
                  </a:lnTo>
                  <a:lnTo>
                    <a:pt x="30" y="100"/>
                  </a:lnTo>
                  <a:lnTo>
                    <a:pt x="25" y="111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19" y="140"/>
                  </a:lnTo>
                  <a:lnTo>
                    <a:pt x="18" y="158"/>
                  </a:lnTo>
                  <a:lnTo>
                    <a:pt x="18" y="175"/>
                  </a:lnTo>
                  <a:lnTo>
                    <a:pt x="18" y="191"/>
                  </a:lnTo>
                  <a:lnTo>
                    <a:pt x="19" y="218"/>
                  </a:lnTo>
                  <a:lnTo>
                    <a:pt x="24" y="241"/>
                  </a:lnTo>
                  <a:lnTo>
                    <a:pt x="24" y="241"/>
                  </a:lnTo>
                  <a:lnTo>
                    <a:pt x="27" y="272"/>
                  </a:lnTo>
                  <a:lnTo>
                    <a:pt x="28" y="293"/>
                  </a:lnTo>
                  <a:lnTo>
                    <a:pt x="28" y="316"/>
                  </a:lnTo>
                  <a:lnTo>
                    <a:pt x="28" y="337"/>
                  </a:lnTo>
                  <a:lnTo>
                    <a:pt x="25" y="356"/>
                  </a:lnTo>
                  <a:lnTo>
                    <a:pt x="24" y="365"/>
                  </a:lnTo>
                  <a:lnTo>
                    <a:pt x="21" y="371"/>
                  </a:lnTo>
                  <a:lnTo>
                    <a:pt x="16" y="377"/>
                  </a:lnTo>
                  <a:lnTo>
                    <a:pt x="12" y="381"/>
                  </a:lnTo>
                  <a:lnTo>
                    <a:pt x="12" y="381"/>
                  </a:lnTo>
                  <a:lnTo>
                    <a:pt x="24" y="377"/>
                  </a:lnTo>
                  <a:lnTo>
                    <a:pt x="31" y="371"/>
                  </a:lnTo>
                  <a:lnTo>
                    <a:pt x="36" y="368"/>
                  </a:lnTo>
                  <a:lnTo>
                    <a:pt x="37" y="365"/>
                  </a:lnTo>
                  <a:lnTo>
                    <a:pt x="37" y="365"/>
                  </a:lnTo>
                  <a:lnTo>
                    <a:pt x="39" y="363"/>
                  </a:lnTo>
                  <a:lnTo>
                    <a:pt x="40" y="365"/>
                  </a:lnTo>
                  <a:lnTo>
                    <a:pt x="43" y="371"/>
                  </a:lnTo>
                  <a:lnTo>
                    <a:pt x="45" y="381"/>
                  </a:lnTo>
                  <a:lnTo>
                    <a:pt x="46" y="393"/>
                  </a:lnTo>
                  <a:lnTo>
                    <a:pt x="46" y="407"/>
                  </a:lnTo>
                  <a:lnTo>
                    <a:pt x="45" y="420"/>
                  </a:lnTo>
                  <a:lnTo>
                    <a:pt x="42" y="425"/>
                  </a:lnTo>
                  <a:lnTo>
                    <a:pt x="40" y="431"/>
                  </a:lnTo>
                  <a:lnTo>
                    <a:pt x="37" y="434"/>
                  </a:lnTo>
                  <a:lnTo>
                    <a:pt x="33" y="437"/>
                  </a:lnTo>
                  <a:lnTo>
                    <a:pt x="33" y="437"/>
                  </a:lnTo>
                  <a:lnTo>
                    <a:pt x="25" y="440"/>
                  </a:lnTo>
                  <a:lnTo>
                    <a:pt x="18" y="440"/>
                  </a:lnTo>
                  <a:lnTo>
                    <a:pt x="12" y="441"/>
                  </a:lnTo>
                  <a:lnTo>
                    <a:pt x="7" y="440"/>
                  </a:lnTo>
                  <a:lnTo>
                    <a:pt x="1" y="438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" y="440"/>
                  </a:lnTo>
                  <a:lnTo>
                    <a:pt x="6" y="444"/>
                  </a:lnTo>
                  <a:lnTo>
                    <a:pt x="10" y="449"/>
                  </a:lnTo>
                  <a:lnTo>
                    <a:pt x="16" y="452"/>
                  </a:lnTo>
                  <a:lnTo>
                    <a:pt x="25" y="455"/>
                  </a:lnTo>
                  <a:lnTo>
                    <a:pt x="36" y="456"/>
                  </a:lnTo>
                  <a:lnTo>
                    <a:pt x="48" y="455"/>
                  </a:lnTo>
                  <a:lnTo>
                    <a:pt x="48" y="455"/>
                  </a:lnTo>
                  <a:lnTo>
                    <a:pt x="61" y="450"/>
                  </a:lnTo>
                  <a:lnTo>
                    <a:pt x="73" y="443"/>
                  </a:lnTo>
                  <a:lnTo>
                    <a:pt x="87" y="432"/>
                  </a:lnTo>
                  <a:lnTo>
                    <a:pt x="97" y="420"/>
                  </a:lnTo>
                  <a:lnTo>
                    <a:pt x="108" y="408"/>
                  </a:lnTo>
                  <a:lnTo>
                    <a:pt x="115" y="396"/>
                  </a:lnTo>
                  <a:lnTo>
                    <a:pt x="120" y="384"/>
                  </a:lnTo>
                  <a:lnTo>
                    <a:pt x="121" y="374"/>
                  </a:lnTo>
                  <a:lnTo>
                    <a:pt x="212" y="338"/>
                  </a:lnTo>
                  <a:lnTo>
                    <a:pt x="212" y="338"/>
                  </a:lnTo>
                  <a:lnTo>
                    <a:pt x="215" y="340"/>
                  </a:lnTo>
                  <a:lnTo>
                    <a:pt x="223" y="344"/>
                  </a:lnTo>
                  <a:lnTo>
                    <a:pt x="226" y="349"/>
                  </a:lnTo>
                  <a:lnTo>
                    <a:pt x="229" y="355"/>
                  </a:lnTo>
                  <a:lnTo>
                    <a:pt x="232" y="362"/>
                  </a:lnTo>
                  <a:lnTo>
                    <a:pt x="232" y="371"/>
                  </a:lnTo>
                  <a:lnTo>
                    <a:pt x="232" y="371"/>
                  </a:lnTo>
                  <a:lnTo>
                    <a:pt x="232" y="389"/>
                  </a:lnTo>
                  <a:lnTo>
                    <a:pt x="233" y="404"/>
                  </a:lnTo>
                  <a:lnTo>
                    <a:pt x="235" y="410"/>
                  </a:lnTo>
                  <a:lnTo>
                    <a:pt x="236" y="416"/>
                  </a:lnTo>
                  <a:lnTo>
                    <a:pt x="239" y="420"/>
                  </a:lnTo>
                  <a:lnTo>
                    <a:pt x="244" y="425"/>
                  </a:lnTo>
                  <a:lnTo>
                    <a:pt x="244" y="425"/>
                  </a:lnTo>
                  <a:lnTo>
                    <a:pt x="244" y="422"/>
                  </a:lnTo>
                  <a:lnTo>
                    <a:pt x="242" y="413"/>
                  </a:lnTo>
                  <a:lnTo>
                    <a:pt x="242" y="401"/>
                  </a:lnTo>
                  <a:lnTo>
                    <a:pt x="245" y="395"/>
                  </a:lnTo>
                  <a:lnTo>
                    <a:pt x="248" y="389"/>
                  </a:lnTo>
                  <a:lnTo>
                    <a:pt x="248" y="389"/>
                  </a:lnTo>
                  <a:lnTo>
                    <a:pt x="248" y="395"/>
                  </a:lnTo>
                  <a:lnTo>
                    <a:pt x="250" y="408"/>
                  </a:lnTo>
                  <a:lnTo>
                    <a:pt x="251" y="416"/>
                  </a:lnTo>
                  <a:lnTo>
                    <a:pt x="254" y="423"/>
                  </a:lnTo>
                  <a:lnTo>
                    <a:pt x="259" y="431"/>
                  </a:lnTo>
                  <a:lnTo>
                    <a:pt x="265" y="438"/>
                  </a:lnTo>
                  <a:lnTo>
                    <a:pt x="265" y="438"/>
                  </a:lnTo>
                  <a:lnTo>
                    <a:pt x="265" y="434"/>
                  </a:lnTo>
                  <a:lnTo>
                    <a:pt x="265" y="423"/>
                  </a:lnTo>
                  <a:lnTo>
                    <a:pt x="266" y="417"/>
                  </a:lnTo>
                  <a:lnTo>
                    <a:pt x="266" y="413"/>
                  </a:lnTo>
                  <a:lnTo>
                    <a:pt x="269" y="410"/>
                  </a:lnTo>
                  <a:lnTo>
                    <a:pt x="272" y="408"/>
                  </a:lnTo>
                  <a:lnTo>
                    <a:pt x="272" y="408"/>
                  </a:lnTo>
                  <a:lnTo>
                    <a:pt x="278" y="408"/>
                  </a:lnTo>
                  <a:lnTo>
                    <a:pt x="284" y="411"/>
                  </a:lnTo>
                  <a:lnTo>
                    <a:pt x="299" y="422"/>
                  </a:lnTo>
                  <a:lnTo>
                    <a:pt x="329" y="446"/>
                  </a:lnTo>
                  <a:lnTo>
                    <a:pt x="329" y="446"/>
                  </a:lnTo>
                  <a:lnTo>
                    <a:pt x="343" y="455"/>
                  </a:lnTo>
                  <a:lnTo>
                    <a:pt x="358" y="464"/>
                  </a:lnTo>
                  <a:lnTo>
                    <a:pt x="364" y="470"/>
                  </a:lnTo>
                  <a:lnTo>
                    <a:pt x="370" y="476"/>
                  </a:lnTo>
                  <a:lnTo>
                    <a:pt x="374" y="483"/>
                  </a:lnTo>
                  <a:lnTo>
                    <a:pt x="376" y="491"/>
                  </a:lnTo>
                  <a:lnTo>
                    <a:pt x="376" y="491"/>
                  </a:lnTo>
                  <a:lnTo>
                    <a:pt x="376" y="536"/>
                  </a:lnTo>
                  <a:lnTo>
                    <a:pt x="377" y="561"/>
                  </a:lnTo>
                  <a:lnTo>
                    <a:pt x="380" y="587"/>
                  </a:lnTo>
                  <a:lnTo>
                    <a:pt x="391" y="579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51"/>
            <p:cNvSpPr>
              <a:spLocks/>
            </p:cNvSpPr>
            <p:nvPr/>
          </p:nvSpPr>
          <p:spPr bwMode="auto">
            <a:xfrm>
              <a:off x="4248" y="1376"/>
              <a:ext cx="107" cy="180"/>
            </a:xfrm>
            <a:custGeom>
              <a:avLst/>
              <a:gdLst/>
              <a:ahLst/>
              <a:cxnLst>
                <a:cxn ang="0">
                  <a:pos x="21" y="29"/>
                </a:cxn>
                <a:cxn ang="0">
                  <a:pos x="25" y="18"/>
                </a:cxn>
                <a:cxn ang="0">
                  <a:pos x="36" y="6"/>
                </a:cxn>
                <a:cxn ang="0">
                  <a:pos x="40" y="5"/>
                </a:cxn>
                <a:cxn ang="0">
                  <a:pos x="91" y="0"/>
                </a:cxn>
                <a:cxn ang="0">
                  <a:pos x="123" y="2"/>
                </a:cxn>
                <a:cxn ang="0">
                  <a:pos x="138" y="6"/>
                </a:cxn>
                <a:cxn ang="0">
                  <a:pos x="141" y="9"/>
                </a:cxn>
                <a:cxn ang="0">
                  <a:pos x="160" y="42"/>
                </a:cxn>
                <a:cxn ang="0">
                  <a:pos x="172" y="76"/>
                </a:cxn>
                <a:cxn ang="0">
                  <a:pos x="173" y="88"/>
                </a:cxn>
                <a:cxn ang="0">
                  <a:pos x="179" y="148"/>
                </a:cxn>
                <a:cxn ang="0">
                  <a:pos x="182" y="165"/>
                </a:cxn>
                <a:cxn ang="0">
                  <a:pos x="190" y="181"/>
                </a:cxn>
                <a:cxn ang="0">
                  <a:pos x="208" y="208"/>
                </a:cxn>
                <a:cxn ang="0">
                  <a:pos x="212" y="219"/>
                </a:cxn>
                <a:cxn ang="0">
                  <a:pos x="211" y="228"/>
                </a:cxn>
                <a:cxn ang="0">
                  <a:pos x="206" y="240"/>
                </a:cxn>
                <a:cxn ang="0">
                  <a:pos x="197" y="252"/>
                </a:cxn>
                <a:cxn ang="0">
                  <a:pos x="179" y="267"/>
                </a:cxn>
                <a:cxn ang="0">
                  <a:pos x="106" y="311"/>
                </a:cxn>
                <a:cxn ang="0">
                  <a:pos x="54" y="350"/>
                </a:cxn>
                <a:cxn ang="0">
                  <a:pos x="45" y="359"/>
                </a:cxn>
                <a:cxn ang="0">
                  <a:pos x="48" y="335"/>
                </a:cxn>
                <a:cxn ang="0">
                  <a:pos x="46" y="302"/>
                </a:cxn>
                <a:cxn ang="0">
                  <a:pos x="43" y="293"/>
                </a:cxn>
                <a:cxn ang="0">
                  <a:pos x="36" y="277"/>
                </a:cxn>
                <a:cxn ang="0">
                  <a:pos x="15" y="253"/>
                </a:cxn>
                <a:cxn ang="0">
                  <a:pos x="7" y="235"/>
                </a:cxn>
                <a:cxn ang="0">
                  <a:pos x="4" y="222"/>
                </a:cxn>
                <a:cxn ang="0">
                  <a:pos x="0" y="166"/>
                </a:cxn>
                <a:cxn ang="0">
                  <a:pos x="1" y="109"/>
                </a:cxn>
                <a:cxn ang="0">
                  <a:pos x="3" y="96"/>
                </a:cxn>
                <a:cxn ang="0">
                  <a:pos x="13" y="51"/>
                </a:cxn>
                <a:cxn ang="0">
                  <a:pos x="21" y="29"/>
                </a:cxn>
              </a:cxnLst>
              <a:rect l="0" t="0" r="r" b="b"/>
              <a:pathLst>
                <a:path w="212" h="359">
                  <a:moveTo>
                    <a:pt x="21" y="29"/>
                  </a:moveTo>
                  <a:lnTo>
                    <a:pt x="21" y="29"/>
                  </a:lnTo>
                  <a:lnTo>
                    <a:pt x="21" y="26"/>
                  </a:lnTo>
                  <a:lnTo>
                    <a:pt x="25" y="18"/>
                  </a:lnTo>
                  <a:lnTo>
                    <a:pt x="31" y="9"/>
                  </a:lnTo>
                  <a:lnTo>
                    <a:pt x="36" y="6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61" y="2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23" y="2"/>
                  </a:lnTo>
                  <a:lnTo>
                    <a:pt x="133" y="5"/>
                  </a:lnTo>
                  <a:lnTo>
                    <a:pt x="138" y="6"/>
                  </a:lnTo>
                  <a:lnTo>
                    <a:pt x="141" y="9"/>
                  </a:lnTo>
                  <a:lnTo>
                    <a:pt x="141" y="9"/>
                  </a:lnTo>
                  <a:lnTo>
                    <a:pt x="151" y="23"/>
                  </a:lnTo>
                  <a:lnTo>
                    <a:pt x="160" y="42"/>
                  </a:lnTo>
                  <a:lnTo>
                    <a:pt x="169" y="64"/>
                  </a:lnTo>
                  <a:lnTo>
                    <a:pt x="172" y="76"/>
                  </a:lnTo>
                  <a:lnTo>
                    <a:pt x="173" y="88"/>
                  </a:lnTo>
                  <a:lnTo>
                    <a:pt x="173" y="88"/>
                  </a:lnTo>
                  <a:lnTo>
                    <a:pt x="178" y="130"/>
                  </a:lnTo>
                  <a:lnTo>
                    <a:pt x="179" y="148"/>
                  </a:lnTo>
                  <a:lnTo>
                    <a:pt x="182" y="165"/>
                  </a:lnTo>
                  <a:lnTo>
                    <a:pt x="182" y="165"/>
                  </a:lnTo>
                  <a:lnTo>
                    <a:pt x="185" y="172"/>
                  </a:lnTo>
                  <a:lnTo>
                    <a:pt x="190" y="181"/>
                  </a:lnTo>
                  <a:lnTo>
                    <a:pt x="199" y="195"/>
                  </a:lnTo>
                  <a:lnTo>
                    <a:pt x="208" y="208"/>
                  </a:lnTo>
                  <a:lnTo>
                    <a:pt x="211" y="213"/>
                  </a:lnTo>
                  <a:lnTo>
                    <a:pt x="212" y="219"/>
                  </a:lnTo>
                  <a:lnTo>
                    <a:pt x="212" y="219"/>
                  </a:lnTo>
                  <a:lnTo>
                    <a:pt x="211" y="228"/>
                  </a:lnTo>
                  <a:lnTo>
                    <a:pt x="209" y="234"/>
                  </a:lnTo>
                  <a:lnTo>
                    <a:pt x="206" y="240"/>
                  </a:lnTo>
                  <a:lnTo>
                    <a:pt x="202" y="246"/>
                  </a:lnTo>
                  <a:lnTo>
                    <a:pt x="197" y="252"/>
                  </a:lnTo>
                  <a:lnTo>
                    <a:pt x="188" y="259"/>
                  </a:lnTo>
                  <a:lnTo>
                    <a:pt x="179" y="267"/>
                  </a:lnTo>
                  <a:lnTo>
                    <a:pt x="179" y="267"/>
                  </a:lnTo>
                  <a:lnTo>
                    <a:pt x="106" y="311"/>
                  </a:lnTo>
                  <a:lnTo>
                    <a:pt x="67" y="340"/>
                  </a:lnTo>
                  <a:lnTo>
                    <a:pt x="54" y="350"/>
                  </a:lnTo>
                  <a:lnTo>
                    <a:pt x="45" y="359"/>
                  </a:lnTo>
                  <a:lnTo>
                    <a:pt x="45" y="359"/>
                  </a:lnTo>
                  <a:lnTo>
                    <a:pt x="46" y="353"/>
                  </a:lnTo>
                  <a:lnTo>
                    <a:pt x="48" y="335"/>
                  </a:lnTo>
                  <a:lnTo>
                    <a:pt x="46" y="314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6" y="277"/>
                  </a:lnTo>
                  <a:lnTo>
                    <a:pt x="25" y="265"/>
                  </a:lnTo>
                  <a:lnTo>
                    <a:pt x="15" y="253"/>
                  </a:lnTo>
                  <a:lnTo>
                    <a:pt x="10" y="246"/>
                  </a:lnTo>
                  <a:lnTo>
                    <a:pt x="7" y="235"/>
                  </a:lnTo>
                  <a:lnTo>
                    <a:pt x="7" y="235"/>
                  </a:lnTo>
                  <a:lnTo>
                    <a:pt x="4" y="222"/>
                  </a:lnTo>
                  <a:lnTo>
                    <a:pt x="1" y="205"/>
                  </a:lnTo>
                  <a:lnTo>
                    <a:pt x="0" y="166"/>
                  </a:lnTo>
                  <a:lnTo>
                    <a:pt x="0" y="127"/>
                  </a:lnTo>
                  <a:lnTo>
                    <a:pt x="1" y="109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9" y="72"/>
                  </a:lnTo>
                  <a:lnTo>
                    <a:pt x="13" y="51"/>
                  </a:lnTo>
                  <a:lnTo>
                    <a:pt x="21" y="29"/>
                  </a:lnTo>
                  <a:lnTo>
                    <a:pt x="21" y="29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6" name="Group 52"/>
          <p:cNvGrpSpPr>
            <a:grpSpLocks/>
          </p:cNvGrpSpPr>
          <p:nvPr/>
        </p:nvGrpSpPr>
        <p:grpSpPr bwMode="auto">
          <a:xfrm>
            <a:off x="7175500" y="3068638"/>
            <a:ext cx="1968500" cy="3254375"/>
            <a:chOff x="4570" y="1321"/>
            <a:chExt cx="827" cy="1367"/>
          </a:xfrm>
        </p:grpSpPr>
        <p:sp>
          <p:nvSpPr>
            <p:cNvPr id="50" name="Freeform 53"/>
            <p:cNvSpPr>
              <a:spLocks/>
            </p:cNvSpPr>
            <p:nvPr/>
          </p:nvSpPr>
          <p:spPr bwMode="auto">
            <a:xfrm>
              <a:off x="4570" y="2600"/>
              <a:ext cx="137" cy="88"/>
            </a:xfrm>
            <a:custGeom>
              <a:avLst/>
              <a:gdLst/>
              <a:ahLst/>
              <a:cxnLst>
                <a:cxn ang="0">
                  <a:pos x="271" y="148"/>
                </a:cxn>
                <a:cxn ang="0">
                  <a:pos x="271" y="148"/>
                </a:cxn>
                <a:cxn ang="0">
                  <a:pos x="274" y="141"/>
                </a:cxn>
                <a:cxn ang="0">
                  <a:pos x="274" y="130"/>
                </a:cxn>
                <a:cxn ang="0">
                  <a:pos x="273" y="118"/>
                </a:cxn>
                <a:cxn ang="0">
                  <a:pos x="267" y="105"/>
                </a:cxn>
                <a:cxn ang="0">
                  <a:pos x="262" y="97"/>
                </a:cxn>
                <a:cxn ang="0">
                  <a:pos x="258" y="90"/>
                </a:cxn>
                <a:cxn ang="0">
                  <a:pos x="250" y="82"/>
                </a:cxn>
                <a:cxn ang="0">
                  <a:pos x="241" y="75"/>
                </a:cxn>
                <a:cxn ang="0">
                  <a:pos x="231" y="67"/>
                </a:cxn>
                <a:cxn ang="0">
                  <a:pos x="219" y="60"/>
                </a:cxn>
                <a:cxn ang="0">
                  <a:pos x="202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6" y="10"/>
                </a:cxn>
                <a:cxn ang="0">
                  <a:pos x="15" y="34"/>
                </a:cxn>
                <a:cxn ang="0">
                  <a:pos x="5" y="66"/>
                </a:cxn>
                <a:cxn ang="0">
                  <a:pos x="2" y="79"/>
                </a:cxn>
                <a:cxn ang="0">
                  <a:pos x="0" y="91"/>
                </a:cxn>
                <a:cxn ang="0">
                  <a:pos x="0" y="91"/>
                </a:cxn>
                <a:cxn ang="0">
                  <a:pos x="0" y="96"/>
                </a:cxn>
                <a:cxn ang="0">
                  <a:pos x="2" y="100"/>
                </a:cxn>
                <a:cxn ang="0">
                  <a:pos x="8" y="109"/>
                </a:cxn>
                <a:cxn ang="0">
                  <a:pos x="15" y="117"/>
                </a:cxn>
                <a:cxn ang="0">
                  <a:pos x="24" y="123"/>
                </a:cxn>
                <a:cxn ang="0">
                  <a:pos x="42" y="130"/>
                </a:cxn>
                <a:cxn ang="0">
                  <a:pos x="50" y="133"/>
                </a:cxn>
                <a:cxn ang="0">
                  <a:pos x="50" y="133"/>
                </a:cxn>
                <a:cxn ang="0">
                  <a:pos x="53" y="136"/>
                </a:cxn>
                <a:cxn ang="0">
                  <a:pos x="62" y="145"/>
                </a:cxn>
                <a:cxn ang="0">
                  <a:pos x="68" y="151"/>
                </a:cxn>
                <a:cxn ang="0">
                  <a:pos x="77" y="156"/>
                </a:cxn>
                <a:cxn ang="0">
                  <a:pos x="87" y="162"/>
                </a:cxn>
                <a:cxn ang="0">
                  <a:pos x="99" y="166"/>
                </a:cxn>
                <a:cxn ang="0">
                  <a:pos x="113" y="171"/>
                </a:cxn>
                <a:cxn ang="0">
                  <a:pos x="129" y="174"/>
                </a:cxn>
                <a:cxn ang="0">
                  <a:pos x="147" y="175"/>
                </a:cxn>
                <a:cxn ang="0">
                  <a:pos x="168" y="175"/>
                </a:cxn>
                <a:cxn ang="0">
                  <a:pos x="190" y="172"/>
                </a:cxn>
                <a:cxn ang="0">
                  <a:pos x="214" y="168"/>
                </a:cxn>
                <a:cxn ang="0">
                  <a:pos x="243" y="160"/>
                </a:cxn>
                <a:cxn ang="0">
                  <a:pos x="271" y="148"/>
                </a:cxn>
                <a:cxn ang="0">
                  <a:pos x="271" y="148"/>
                </a:cxn>
              </a:cxnLst>
              <a:rect l="0" t="0" r="r" b="b"/>
              <a:pathLst>
                <a:path w="274" h="175">
                  <a:moveTo>
                    <a:pt x="271" y="148"/>
                  </a:moveTo>
                  <a:lnTo>
                    <a:pt x="271" y="148"/>
                  </a:lnTo>
                  <a:lnTo>
                    <a:pt x="274" y="141"/>
                  </a:lnTo>
                  <a:lnTo>
                    <a:pt x="274" y="130"/>
                  </a:lnTo>
                  <a:lnTo>
                    <a:pt x="273" y="118"/>
                  </a:lnTo>
                  <a:lnTo>
                    <a:pt x="267" y="105"/>
                  </a:lnTo>
                  <a:lnTo>
                    <a:pt x="262" y="97"/>
                  </a:lnTo>
                  <a:lnTo>
                    <a:pt x="258" y="90"/>
                  </a:lnTo>
                  <a:lnTo>
                    <a:pt x="250" y="82"/>
                  </a:lnTo>
                  <a:lnTo>
                    <a:pt x="241" y="75"/>
                  </a:lnTo>
                  <a:lnTo>
                    <a:pt x="231" y="67"/>
                  </a:lnTo>
                  <a:lnTo>
                    <a:pt x="219" y="60"/>
                  </a:lnTo>
                  <a:lnTo>
                    <a:pt x="202" y="3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10"/>
                  </a:lnTo>
                  <a:lnTo>
                    <a:pt x="15" y="34"/>
                  </a:lnTo>
                  <a:lnTo>
                    <a:pt x="5" y="66"/>
                  </a:lnTo>
                  <a:lnTo>
                    <a:pt x="2" y="79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8" y="109"/>
                  </a:lnTo>
                  <a:lnTo>
                    <a:pt x="15" y="117"/>
                  </a:lnTo>
                  <a:lnTo>
                    <a:pt x="24" y="123"/>
                  </a:lnTo>
                  <a:lnTo>
                    <a:pt x="42" y="130"/>
                  </a:lnTo>
                  <a:lnTo>
                    <a:pt x="50" y="133"/>
                  </a:lnTo>
                  <a:lnTo>
                    <a:pt x="50" y="133"/>
                  </a:lnTo>
                  <a:lnTo>
                    <a:pt x="53" y="136"/>
                  </a:lnTo>
                  <a:lnTo>
                    <a:pt x="62" y="145"/>
                  </a:lnTo>
                  <a:lnTo>
                    <a:pt x="68" y="151"/>
                  </a:lnTo>
                  <a:lnTo>
                    <a:pt x="77" y="156"/>
                  </a:lnTo>
                  <a:lnTo>
                    <a:pt x="87" y="162"/>
                  </a:lnTo>
                  <a:lnTo>
                    <a:pt x="99" y="166"/>
                  </a:lnTo>
                  <a:lnTo>
                    <a:pt x="113" y="171"/>
                  </a:lnTo>
                  <a:lnTo>
                    <a:pt x="129" y="174"/>
                  </a:lnTo>
                  <a:lnTo>
                    <a:pt x="147" y="175"/>
                  </a:lnTo>
                  <a:lnTo>
                    <a:pt x="168" y="175"/>
                  </a:lnTo>
                  <a:lnTo>
                    <a:pt x="190" y="172"/>
                  </a:lnTo>
                  <a:lnTo>
                    <a:pt x="214" y="168"/>
                  </a:lnTo>
                  <a:lnTo>
                    <a:pt x="243" y="160"/>
                  </a:lnTo>
                  <a:lnTo>
                    <a:pt x="271" y="148"/>
                  </a:lnTo>
                  <a:lnTo>
                    <a:pt x="271" y="148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54"/>
            <p:cNvSpPr>
              <a:spLocks/>
            </p:cNvSpPr>
            <p:nvPr/>
          </p:nvSpPr>
          <p:spPr bwMode="auto">
            <a:xfrm>
              <a:off x="4918" y="2560"/>
              <a:ext cx="209" cy="58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11" y="45"/>
                </a:cxn>
                <a:cxn ang="0">
                  <a:pos x="2" y="72"/>
                </a:cxn>
                <a:cxn ang="0">
                  <a:pos x="0" y="96"/>
                </a:cxn>
                <a:cxn ang="0">
                  <a:pos x="2" y="100"/>
                </a:cxn>
                <a:cxn ang="0">
                  <a:pos x="14" y="108"/>
                </a:cxn>
                <a:cxn ang="0">
                  <a:pos x="33" y="114"/>
                </a:cxn>
                <a:cxn ang="0">
                  <a:pos x="71" y="117"/>
                </a:cxn>
                <a:cxn ang="0">
                  <a:pos x="98" y="114"/>
                </a:cxn>
                <a:cxn ang="0">
                  <a:pos x="121" y="108"/>
                </a:cxn>
                <a:cxn ang="0">
                  <a:pos x="141" y="96"/>
                </a:cxn>
                <a:cxn ang="0">
                  <a:pos x="153" y="81"/>
                </a:cxn>
                <a:cxn ang="0">
                  <a:pos x="156" y="82"/>
                </a:cxn>
                <a:cxn ang="0">
                  <a:pos x="175" y="96"/>
                </a:cxn>
                <a:cxn ang="0">
                  <a:pos x="217" y="111"/>
                </a:cxn>
                <a:cxn ang="0">
                  <a:pos x="249" y="115"/>
                </a:cxn>
                <a:cxn ang="0">
                  <a:pos x="288" y="117"/>
                </a:cxn>
                <a:cxn ang="0">
                  <a:pos x="332" y="115"/>
                </a:cxn>
                <a:cxn ang="0">
                  <a:pos x="356" y="111"/>
                </a:cxn>
                <a:cxn ang="0">
                  <a:pos x="391" y="102"/>
                </a:cxn>
                <a:cxn ang="0">
                  <a:pos x="410" y="91"/>
                </a:cxn>
                <a:cxn ang="0">
                  <a:pos x="418" y="79"/>
                </a:cxn>
                <a:cxn ang="0">
                  <a:pos x="413" y="68"/>
                </a:cxn>
                <a:cxn ang="0">
                  <a:pos x="398" y="57"/>
                </a:cxn>
                <a:cxn ang="0">
                  <a:pos x="374" y="50"/>
                </a:cxn>
                <a:cxn ang="0">
                  <a:pos x="343" y="47"/>
                </a:cxn>
                <a:cxn ang="0">
                  <a:pos x="325" y="47"/>
                </a:cxn>
                <a:cxn ang="0">
                  <a:pos x="292" y="45"/>
                </a:cxn>
                <a:cxn ang="0">
                  <a:pos x="267" y="41"/>
                </a:cxn>
                <a:cxn ang="0">
                  <a:pos x="249" y="33"/>
                </a:cxn>
                <a:cxn ang="0">
                  <a:pos x="237" y="24"/>
                </a:cxn>
                <a:cxn ang="0">
                  <a:pos x="225" y="8"/>
                </a:cxn>
                <a:cxn ang="0">
                  <a:pos x="222" y="0"/>
                </a:cxn>
              </a:cxnLst>
              <a:rect l="0" t="0" r="r" b="b"/>
              <a:pathLst>
                <a:path w="418" h="117">
                  <a:moveTo>
                    <a:pt x="23" y="15"/>
                  </a:moveTo>
                  <a:lnTo>
                    <a:pt x="23" y="15"/>
                  </a:lnTo>
                  <a:lnTo>
                    <a:pt x="20" y="24"/>
                  </a:lnTo>
                  <a:lnTo>
                    <a:pt x="11" y="45"/>
                  </a:lnTo>
                  <a:lnTo>
                    <a:pt x="6" y="59"/>
                  </a:lnTo>
                  <a:lnTo>
                    <a:pt x="2" y="72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8" y="105"/>
                  </a:lnTo>
                  <a:lnTo>
                    <a:pt x="14" y="108"/>
                  </a:lnTo>
                  <a:lnTo>
                    <a:pt x="23" y="111"/>
                  </a:lnTo>
                  <a:lnTo>
                    <a:pt x="33" y="114"/>
                  </a:lnTo>
                  <a:lnTo>
                    <a:pt x="45" y="115"/>
                  </a:lnTo>
                  <a:lnTo>
                    <a:pt x="71" y="117"/>
                  </a:lnTo>
                  <a:lnTo>
                    <a:pt x="84" y="115"/>
                  </a:lnTo>
                  <a:lnTo>
                    <a:pt x="98" y="114"/>
                  </a:lnTo>
                  <a:lnTo>
                    <a:pt x="109" y="111"/>
                  </a:lnTo>
                  <a:lnTo>
                    <a:pt x="121" y="108"/>
                  </a:lnTo>
                  <a:lnTo>
                    <a:pt x="132" y="102"/>
                  </a:lnTo>
                  <a:lnTo>
                    <a:pt x="141" y="96"/>
                  </a:lnTo>
                  <a:lnTo>
                    <a:pt x="148" y="88"/>
                  </a:lnTo>
                  <a:lnTo>
                    <a:pt x="153" y="81"/>
                  </a:lnTo>
                  <a:lnTo>
                    <a:pt x="153" y="81"/>
                  </a:lnTo>
                  <a:lnTo>
                    <a:pt x="156" y="82"/>
                  </a:lnTo>
                  <a:lnTo>
                    <a:pt x="162" y="88"/>
                  </a:lnTo>
                  <a:lnTo>
                    <a:pt x="175" y="96"/>
                  </a:lnTo>
                  <a:lnTo>
                    <a:pt x="193" y="103"/>
                  </a:lnTo>
                  <a:lnTo>
                    <a:pt x="217" y="111"/>
                  </a:lnTo>
                  <a:lnTo>
                    <a:pt x="232" y="114"/>
                  </a:lnTo>
                  <a:lnTo>
                    <a:pt x="249" y="115"/>
                  </a:lnTo>
                  <a:lnTo>
                    <a:pt x="267" y="117"/>
                  </a:lnTo>
                  <a:lnTo>
                    <a:pt x="288" y="117"/>
                  </a:lnTo>
                  <a:lnTo>
                    <a:pt x="309" y="117"/>
                  </a:lnTo>
                  <a:lnTo>
                    <a:pt x="332" y="115"/>
                  </a:lnTo>
                  <a:lnTo>
                    <a:pt x="332" y="115"/>
                  </a:lnTo>
                  <a:lnTo>
                    <a:pt x="356" y="111"/>
                  </a:lnTo>
                  <a:lnTo>
                    <a:pt x="376" y="108"/>
                  </a:lnTo>
                  <a:lnTo>
                    <a:pt x="391" y="102"/>
                  </a:lnTo>
                  <a:lnTo>
                    <a:pt x="403" y="97"/>
                  </a:lnTo>
                  <a:lnTo>
                    <a:pt x="410" y="91"/>
                  </a:lnTo>
                  <a:lnTo>
                    <a:pt x="416" y="85"/>
                  </a:lnTo>
                  <a:lnTo>
                    <a:pt x="418" y="79"/>
                  </a:lnTo>
                  <a:lnTo>
                    <a:pt x="416" y="74"/>
                  </a:lnTo>
                  <a:lnTo>
                    <a:pt x="413" y="68"/>
                  </a:lnTo>
                  <a:lnTo>
                    <a:pt x="407" y="62"/>
                  </a:lnTo>
                  <a:lnTo>
                    <a:pt x="398" y="57"/>
                  </a:lnTo>
                  <a:lnTo>
                    <a:pt x="388" y="53"/>
                  </a:lnTo>
                  <a:lnTo>
                    <a:pt x="374" y="50"/>
                  </a:lnTo>
                  <a:lnTo>
                    <a:pt x="359" y="47"/>
                  </a:lnTo>
                  <a:lnTo>
                    <a:pt x="343" y="47"/>
                  </a:lnTo>
                  <a:lnTo>
                    <a:pt x="325" y="47"/>
                  </a:lnTo>
                  <a:lnTo>
                    <a:pt x="325" y="47"/>
                  </a:lnTo>
                  <a:lnTo>
                    <a:pt x="309" y="47"/>
                  </a:lnTo>
                  <a:lnTo>
                    <a:pt x="292" y="45"/>
                  </a:lnTo>
                  <a:lnTo>
                    <a:pt x="279" y="44"/>
                  </a:lnTo>
                  <a:lnTo>
                    <a:pt x="267" y="41"/>
                  </a:lnTo>
                  <a:lnTo>
                    <a:pt x="258" y="38"/>
                  </a:lnTo>
                  <a:lnTo>
                    <a:pt x="249" y="33"/>
                  </a:lnTo>
                  <a:lnTo>
                    <a:pt x="243" y="29"/>
                  </a:lnTo>
                  <a:lnTo>
                    <a:pt x="237" y="24"/>
                  </a:lnTo>
                  <a:lnTo>
                    <a:pt x="229" y="15"/>
                  </a:lnTo>
                  <a:lnTo>
                    <a:pt x="225" y="8"/>
                  </a:lnTo>
                  <a:lnTo>
                    <a:pt x="223" y="2"/>
                  </a:lnTo>
                  <a:lnTo>
                    <a:pt x="222" y="0"/>
                  </a:lnTo>
                  <a:lnTo>
                    <a:pt x="23" y="1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55"/>
            <p:cNvSpPr>
              <a:spLocks/>
            </p:cNvSpPr>
            <p:nvPr/>
          </p:nvSpPr>
          <p:spPr bwMode="auto">
            <a:xfrm>
              <a:off x="5353" y="1538"/>
              <a:ext cx="44" cy="176"/>
            </a:xfrm>
            <a:custGeom>
              <a:avLst/>
              <a:gdLst/>
              <a:ahLst/>
              <a:cxnLst>
                <a:cxn ang="0">
                  <a:pos x="13" y="200"/>
                </a:cxn>
                <a:cxn ang="0">
                  <a:pos x="13" y="200"/>
                </a:cxn>
                <a:cxn ang="0">
                  <a:pos x="16" y="135"/>
                </a:cxn>
                <a:cxn ang="0">
                  <a:pos x="18" y="81"/>
                </a:cxn>
                <a:cxn ang="0">
                  <a:pos x="16" y="57"/>
                </a:cxn>
                <a:cxn ang="0">
                  <a:pos x="13" y="39"/>
                </a:cxn>
                <a:cxn ang="0">
                  <a:pos x="13" y="39"/>
                </a:cxn>
                <a:cxn ang="0">
                  <a:pos x="12" y="24"/>
                </a:cxn>
                <a:cxn ang="0">
                  <a:pos x="13" y="13"/>
                </a:cxn>
                <a:cxn ang="0">
                  <a:pos x="16" y="6"/>
                </a:cxn>
                <a:cxn ang="0">
                  <a:pos x="21" y="1"/>
                </a:cxn>
                <a:cxn ang="0">
                  <a:pos x="25" y="0"/>
                </a:cxn>
                <a:cxn ang="0">
                  <a:pos x="28" y="0"/>
                </a:cxn>
                <a:cxn ang="0">
                  <a:pos x="33" y="1"/>
                </a:cxn>
                <a:cxn ang="0">
                  <a:pos x="34" y="4"/>
                </a:cxn>
                <a:cxn ang="0">
                  <a:pos x="34" y="4"/>
                </a:cxn>
                <a:cxn ang="0">
                  <a:pos x="37" y="7"/>
                </a:cxn>
                <a:cxn ang="0">
                  <a:pos x="39" y="9"/>
                </a:cxn>
                <a:cxn ang="0">
                  <a:pos x="45" y="13"/>
                </a:cxn>
                <a:cxn ang="0">
                  <a:pos x="51" y="21"/>
                </a:cxn>
                <a:cxn ang="0">
                  <a:pos x="54" y="25"/>
                </a:cxn>
                <a:cxn ang="0">
                  <a:pos x="57" y="33"/>
                </a:cxn>
                <a:cxn ang="0">
                  <a:pos x="57" y="33"/>
                </a:cxn>
                <a:cxn ang="0">
                  <a:pos x="63" y="64"/>
                </a:cxn>
                <a:cxn ang="0">
                  <a:pos x="70" y="114"/>
                </a:cxn>
                <a:cxn ang="0">
                  <a:pos x="76" y="162"/>
                </a:cxn>
                <a:cxn ang="0">
                  <a:pos x="79" y="190"/>
                </a:cxn>
                <a:cxn ang="0">
                  <a:pos x="79" y="190"/>
                </a:cxn>
                <a:cxn ang="0">
                  <a:pos x="81" y="206"/>
                </a:cxn>
                <a:cxn ang="0">
                  <a:pos x="85" y="235"/>
                </a:cxn>
                <a:cxn ang="0">
                  <a:pos x="87" y="248"/>
                </a:cxn>
                <a:cxn ang="0">
                  <a:pos x="88" y="263"/>
                </a:cxn>
                <a:cxn ang="0">
                  <a:pos x="87" y="275"/>
                </a:cxn>
                <a:cxn ang="0">
                  <a:pos x="85" y="284"/>
                </a:cxn>
                <a:cxn ang="0">
                  <a:pos x="85" y="284"/>
                </a:cxn>
                <a:cxn ang="0">
                  <a:pos x="79" y="293"/>
                </a:cxn>
                <a:cxn ang="0">
                  <a:pos x="70" y="304"/>
                </a:cxn>
                <a:cxn ang="0">
                  <a:pos x="49" y="326"/>
                </a:cxn>
                <a:cxn ang="0">
                  <a:pos x="22" y="352"/>
                </a:cxn>
                <a:cxn ang="0">
                  <a:pos x="0" y="262"/>
                </a:cxn>
                <a:cxn ang="0">
                  <a:pos x="0" y="262"/>
                </a:cxn>
                <a:cxn ang="0">
                  <a:pos x="3" y="259"/>
                </a:cxn>
                <a:cxn ang="0">
                  <a:pos x="6" y="254"/>
                </a:cxn>
                <a:cxn ang="0">
                  <a:pos x="9" y="248"/>
                </a:cxn>
                <a:cxn ang="0">
                  <a:pos x="12" y="239"/>
                </a:cxn>
                <a:cxn ang="0">
                  <a:pos x="15" y="229"/>
                </a:cxn>
                <a:cxn ang="0">
                  <a:pos x="15" y="215"/>
                </a:cxn>
                <a:cxn ang="0">
                  <a:pos x="13" y="200"/>
                </a:cxn>
                <a:cxn ang="0">
                  <a:pos x="13" y="200"/>
                </a:cxn>
              </a:cxnLst>
              <a:rect l="0" t="0" r="r" b="b"/>
              <a:pathLst>
                <a:path w="88" h="352">
                  <a:moveTo>
                    <a:pt x="13" y="200"/>
                  </a:moveTo>
                  <a:lnTo>
                    <a:pt x="13" y="200"/>
                  </a:lnTo>
                  <a:lnTo>
                    <a:pt x="16" y="135"/>
                  </a:lnTo>
                  <a:lnTo>
                    <a:pt x="18" y="81"/>
                  </a:lnTo>
                  <a:lnTo>
                    <a:pt x="16" y="57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2" y="24"/>
                  </a:lnTo>
                  <a:lnTo>
                    <a:pt x="13" y="13"/>
                  </a:lnTo>
                  <a:lnTo>
                    <a:pt x="16" y="6"/>
                  </a:lnTo>
                  <a:lnTo>
                    <a:pt x="21" y="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3" y="1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39" y="9"/>
                  </a:lnTo>
                  <a:lnTo>
                    <a:pt x="45" y="13"/>
                  </a:lnTo>
                  <a:lnTo>
                    <a:pt x="51" y="21"/>
                  </a:lnTo>
                  <a:lnTo>
                    <a:pt x="54" y="25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63" y="64"/>
                  </a:lnTo>
                  <a:lnTo>
                    <a:pt x="70" y="114"/>
                  </a:lnTo>
                  <a:lnTo>
                    <a:pt x="76" y="162"/>
                  </a:lnTo>
                  <a:lnTo>
                    <a:pt x="79" y="190"/>
                  </a:lnTo>
                  <a:lnTo>
                    <a:pt x="79" y="190"/>
                  </a:lnTo>
                  <a:lnTo>
                    <a:pt x="81" y="206"/>
                  </a:lnTo>
                  <a:lnTo>
                    <a:pt x="85" y="235"/>
                  </a:lnTo>
                  <a:lnTo>
                    <a:pt x="87" y="248"/>
                  </a:lnTo>
                  <a:lnTo>
                    <a:pt x="88" y="263"/>
                  </a:lnTo>
                  <a:lnTo>
                    <a:pt x="87" y="275"/>
                  </a:lnTo>
                  <a:lnTo>
                    <a:pt x="85" y="284"/>
                  </a:lnTo>
                  <a:lnTo>
                    <a:pt x="85" y="284"/>
                  </a:lnTo>
                  <a:lnTo>
                    <a:pt x="79" y="293"/>
                  </a:lnTo>
                  <a:lnTo>
                    <a:pt x="70" y="304"/>
                  </a:lnTo>
                  <a:lnTo>
                    <a:pt x="49" y="326"/>
                  </a:lnTo>
                  <a:lnTo>
                    <a:pt x="22" y="352"/>
                  </a:lnTo>
                  <a:lnTo>
                    <a:pt x="0" y="262"/>
                  </a:lnTo>
                  <a:lnTo>
                    <a:pt x="0" y="262"/>
                  </a:lnTo>
                  <a:lnTo>
                    <a:pt x="3" y="259"/>
                  </a:lnTo>
                  <a:lnTo>
                    <a:pt x="6" y="254"/>
                  </a:lnTo>
                  <a:lnTo>
                    <a:pt x="9" y="248"/>
                  </a:lnTo>
                  <a:lnTo>
                    <a:pt x="12" y="239"/>
                  </a:lnTo>
                  <a:lnTo>
                    <a:pt x="15" y="229"/>
                  </a:lnTo>
                  <a:lnTo>
                    <a:pt x="15" y="215"/>
                  </a:lnTo>
                  <a:lnTo>
                    <a:pt x="13" y="200"/>
                  </a:lnTo>
                  <a:lnTo>
                    <a:pt x="13" y="20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56"/>
            <p:cNvSpPr>
              <a:spLocks/>
            </p:cNvSpPr>
            <p:nvPr/>
          </p:nvSpPr>
          <p:spPr bwMode="auto">
            <a:xfrm>
              <a:off x="5324" y="1321"/>
              <a:ext cx="57" cy="160"/>
            </a:xfrm>
            <a:custGeom>
              <a:avLst/>
              <a:gdLst/>
              <a:ahLst/>
              <a:cxnLst>
                <a:cxn ang="0">
                  <a:pos x="108" y="286"/>
                </a:cxn>
                <a:cxn ang="0">
                  <a:pos x="108" y="286"/>
                </a:cxn>
                <a:cxn ang="0">
                  <a:pos x="109" y="283"/>
                </a:cxn>
                <a:cxn ang="0">
                  <a:pos x="111" y="279"/>
                </a:cxn>
                <a:cxn ang="0">
                  <a:pos x="112" y="264"/>
                </a:cxn>
                <a:cxn ang="0">
                  <a:pos x="112" y="243"/>
                </a:cxn>
                <a:cxn ang="0">
                  <a:pos x="111" y="220"/>
                </a:cxn>
                <a:cxn ang="0">
                  <a:pos x="108" y="175"/>
                </a:cxn>
                <a:cxn ang="0">
                  <a:pos x="105" y="145"/>
                </a:cxn>
                <a:cxn ang="0">
                  <a:pos x="105" y="145"/>
                </a:cxn>
                <a:cxn ang="0">
                  <a:pos x="103" y="122"/>
                </a:cxn>
                <a:cxn ang="0">
                  <a:pos x="100" y="89"/>
                </a:cxn>
                <a:cxn ang="0">
                  <a:pos x="94" y="54"/>
                </a:cxn>
                <a:cxn ang="0">
                  <a:pos x="90" y="27"/>
                </a:cxn>
                <a:cxn ang="0">
                  <a:pos x="90" y="27"/>
                </a:cxn>
                <a:cxn ang="0">
                  <a:pos x="87" y="18"/>
                </a:cxn>
                <a:cxn ang="0">
                  <a:pos x="84" y="11"/>
                </a:cxn>
                <a:cxn ang="0">
                  <a:pos x="79" y="6"/>
                </a:cxn>
                <a:cxn ang="0">
                  <a:pos x="75" y="3"/>
                </a:cxn>
                <a:cxn ang="0">
                  <a:pos x="67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6" y="51"/>
                </a:cxn>
                <a:cxn ang="0">
                  <a:pos x="67" y="93"/>
                </a:cxn>
                <a:cxn ang="0">
                  <a:pos x="67" y="126"/>
                </a:cxn>
                <a:cxn ang="0">
                  <a:pos x="67" y="126"/>
                </a:cxn>
                <a:cxn ang="0">
                  <a:pos x="66" y="140"/>
                </a:cxn>
                <a:cxn ang="0">
                  <a:pos x="63" y="154"/>
                </a:cxn>
                <a:cxn ang="0">
                  <a:pos x="58" y="171"/>
                </a:cxn>
                <a:cxn ang="0">
                  <a:pos x="54" y="186"/>
                </a:cxn>
                <a:cxn ang="0">
                  <a:pos x="48" y="201"/>
                </a:cxn>
                <a:cxn ang="0">
                  <a:pos x="40" y="213"/>
                </a:cxn>
                <a:cxn ang="0">
                  <a:pos x="34" y="222"/>
                </a:cxn>
                <a:cxn ang="0">
                  <a:pos x="30" y="225"/>
                </a:cxn>
                <a:cxn ang="0">
                  <a:pos x="27" y="225"/>
                </a:cxn>
                <a:cxn ang="0">
                  <a:pos x="27" y="225"/>
                </a:cxn>
                <a:cxn ang="0">
                  <a:pos x="21" y="228"/>
                </a:cxn>
                <a:cxn ang="0">
                  <a:pos x="15" y="234"/>
                </a:cxn>
                <a:cxn ang="0">
                  <a:pos x="10" y="241"/>
                </a:cxn>
                <a:cxn ang="0">
                  <a:pos x="6" y="249"/>
                </a:cxn>
                <a:cxn ang="0">
                  <a:pos x="1" y="262"/>
                </a:cxn>
                <a:cxn ang="0">
                  <a:pos x="0" y="268"/>
                </a:cxn>
                <a:cxn ang="0">
                  <a:pos x="0" y="268"/>
                </a:cxn>
                <a:cxn ang="0">
                  <a:pos x="1" y="273"/>
                </a:cxn>
                <a:cxn ang="0">
                  <a:pos x="4" y="283"/>
                </a:cxn>
                <a:cxn ang="0">
                  <a:pos x="10" y="297"/>
                </a:cxn>
                <a:cxn ang="0">
                  <a:pos x="13" y="303"/>
                </a:cxn>
                <a:cxn ang="0">
                  <a:pos x="19" y="310"/>
                </a:cxn>
                <a:cxn ang="0">
                  <a:pos x="25" y="315"/>
                </a:cxn>
                <a:cxn ang="0">
                  <a:pos x="33" y="319"/>
                </a:cxn>
                <a:cxn ang="0">
                  <a:pos x="42" y="321"/>
                </a:cxn>
                <a:cxn ang="0">
                  <a:pos x="52" y="321"/>
                </a:cxn>
                <a:cxn ang="0">
                  <a:pos x="63" y="318"/>
                </a:cxn>
                <a:cxn ang="0">
                  <a:pos x="76" y="310"/>
                </a:cxn>
                <a:cxn ang="0">
                  <a:pos x="91" y="301"/>
                </a:cxn>
                <a:cxn ang="0">
                  <a:pos x="108" y="286"/>
                </a:cxn>
                <a:cxn ang="0">
                  <a:pos x="108" y="286"/>
                </a:cxn>
              </a:cxnLst>
              <a:rect l="0" t="0" r="r" b="b"/>
              <a:pathLst>
                <a:path w="112" h="321">
                  <a:moveTo>
                    <a:pt x="108" y="286"/>
                  </a:moveTo>
                  <a:lnTo>
                    <a:pt x="108" y="286"/>
                  </a:lnTo>
                  <a:lnTo>
                    <a:pt x="109" y="283"/>
                  </a:lnTo>
                  <a:lnTo>
                    <a:pt x="111" y="279"/>
                  </a:lnTo>
                  <a:lnTo>
                    <a:pt x="112" y="264"/>
                  </a:lnTo>
                  <a:lnTo>
                    <a:pt x="112" y="243"/>
                  </a:lnTo>
                  <a:lnTo>
                    <a:pt x="111" y="220"/>
                  </a:lnTo>
                  <a:lnTo>
                    <a:pt x="108" y="175"/>
                  </a:lnTo>
                  <a:lnTo>
                    <a:pt x="105" y="145"/>
                  </a:lnTo>
                  <a:lnTo>
                    <a:pt x="105" y="145"/>
                  </a:lnTo>
                  <a:lnTo>
                    <a:pt x="103" y="122"/>
                  </a:lnTo>
                  <a:lnTo>
                    <a:pt x="100" y="89"/>
                  </a:lnTo>
                  <a:lnTo>
                    <a:pt x="94" y="54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87" y="18"/>
                  </a:lnTo>
                  <a:lnTo>
                    <a:pt x="84" y="11"/>
                  </a:lnTo>
                  <a:lnTo>
                    <a:pt x="79" y="6"/>
                  </a:lnTo>
                  <a:lnTo>
                    <a:pt x="75" y="3"/>
                  </a:lnTo>
                  <a:lnTo>
                    <a:pt x="67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6" y="51"/>
                  </a:lnTo>
                  <a:lnTo>
                    <a:pt x="67" y="93"/>
                  </a:lnTo>
                  <a:lnTo>
                    <a:pt x="67" y="126"/>
                  </a:lnTo>
                  <a:lnTo>
                    <a:pt x="67" y="126"/>
                  </a:lnTo>
                  <a:lnTo>
                    <a:pt x="66" y="140"/>
                  </a:lnTo>
                  <a:lnTo>
                    <a:pt x="63" y="154"/>
                  </a:lnTo>
                  <a:lnTo>
                    <a:pt x="58" y="171"/>
                  </a:lnTo>
                  <a:lnTo>
                    <a:pt x="54" y="186"/>
                  </a:lnTo>
                  <a:lnTo>
                    <a:pt x="48" y="201"/>
                  </a:lnTo>
                  <a:lnTo>
                    <a:pt x="40" y="213"/>
                  </a:lnTo>
                  <a:lnTo>
                    <a:pt x="34" y="222"/>
                  </a:lnTo>
                  <a:lnTo>
                    <a:pt x="30" y="225"/>
                  </a:lnTo>
                  <a:lnTo>
                    <a:pt x="27" y="225"/>
                  </a:lnTo>
                  <a:lnTo>
                    <a:pt x="27" y="225"/>
                  </a:lnTo>
                  <a:lnTo>
                    <a:pt x="21" y="228"/>
                  </a:lnTo>
                  <a:lnTo>
                    <a:pt x="15" y="234"/>
                  </a:lnTo>
                  <a:lnTo>
                    <a:pt x="10" y="241"/>
                  </a:lnTo>
                  <a:lnTo>
                    <a:pt x="6" y="249"/>
                  </a:lnTo>
                  <a:lnTo>
                    <a:pt x="1" y="262"/>
                  </a:lnTo>
                  <a:lnTo>
                    <a:pt x="0" y="268"/>
                  </a:lnTo>
                  <a:lnTo>
                    <a:pt x="0" y="268"/>
                  </a:lnTo>
                  <a:lnTo>
                    <a:pt x="1" y="273"/>
                  </a:lnTo>
                  <a:lnTo>
                    <a:pt x="4" y="283"/>
                  </a:lnTo>
                  <a:lnTo>
                    <a:pt x="10" y="297"/>
                  </a:lnTo>
                  <a:lnTo>
                    <a:pt x="13" y="303"/>
                  </a:lnTo>
                  <a:lnTo>
                    <a:pt x="19" y="310"/>
                  </a:lnTo>
                  <a:lnTo>
                    <a:pt x="25" y="315"/>
                  </a:lnTo>
                  <a:lnTo>
                    <a:pt x="33" y="319"/>
                  </a:lnTo>
                  <a:lnTo>
                    <a:pt x="42" y="321"/>
                  </a:lnTo>
                  <a:lnTo>
                    <a:pt x="52" y="321"/>
                  </a:lnTo>
                  <a:lnTo>
                    <a:pt x="63" y="318"/>
                  </a:lnTo>
                  <a:lnTo>
                    <a:pt x="76" y="310"/>
                  </a:lnTo>
                  <a:lnTo>
                    <a:pt x="91" y="301"/>
                  </a:lnTo>
                  <a:lnTo>
                    <a:pt x="108" y="286"/>
                  </a:lnTo>
                  <a:lnTo>
                    <a:pt x="108" y="286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57"/>
            <p:cNvSpPr>
              <a:spLocks/>
            </p:cNvSpPr>
            <p:nvPr/>
          </p:nvSpPr>
          <p:spPr bwMode="auto">
            <a:xfrm>
              <a:off x="5114" y="1617"/>
              <a:ext cx="47" cy="404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42" y="211"/>
                </a:cxn>
                <a:cxn ang="0">
                  <a:pos x="56" y="361"/>
                </a:cxn>
                <a:cxn ang="0">
                  <a:pos x="62" y="413"/>
                </a:cxn>
                <a:cxn ang="0">
                  <a:pos x="65" y="440"/>
                </a:cxn>
                <a:cxn ang="0">
                  <a:pos x="65" y="440"/>
                </a:cxn>
                <a:cxn ang="0">
                  <a:pos x="68" y="461"/>
                </a:cxn>
                <a:cxn ang="0">
                  <a:pos x="72" y="503"/>
                </a:cxn>
                <a:cxn ang="0">
                  <a:pos x="83" y="621"/>
                </a:cxn>
                <a:cxn ang="0">
                  <a:pos x="92" y="740"/>
                </a:cxn>
                <a:cxn ang="0">
                  <a:pos x="93" y="783"/>
                </a:cxn>
                <a:cxn ang="0">
                  <a:pos x="95" y="805"/>
                </a:cxn>
                <a:cxn ang="0">
                  <a:pos x="95" y="805"/>
                </a:cxn>
                <a:cxn ang="0">
                  <a:pos x="93" y="808"/>
                </a:cxn>
                <a:cxn ang="0">
                  <a:pos x="92" y="807"/>
                </a:cxn>
                <a:cxn ang="0">
                  <a:pos x="86" y="792"/>
                </a:cxn>
                <a:cxn ang="0">
                  <a:pos x="69" y="735"/>
                </a:cxn>
                <a:cxn ang="0">
                  <a:pos x="47" y="644"/>
                </a:cxn>
                <a:cxn ang="0">
                  <a:pos x="47" y="644"/>
                </a:cxn>
                <a:cxn ang="0">
                  <a:pos x="45" y="575"/>
                </a:cxn>
                <a:cxn ang="0">
                  <a:pos x="39" y="413"/>
                </a:cxn>
                <a:cxn ang="0">
                  <a:pos x="35" y="317"/>
                </a:cxn>
                <a:cxn ang="0">
                  <a:pos x="29" y="225"/>
                </a:cxn>
                <a:cxn ang="0">
                  <a:pos x="21" y="141"/>
                </a:cxn>
                <a:cxn ang="0">
                  <a:pos x="17" y="105"/>
                </a:cxn>
                <a:cxn ang="0">
                  <a:pos x="12" y="75"/>
                </a:cxn>
                <a:cxn ang="0">
                  <a:pos x="0" y="51"/>
                </a:cxn>
                <a:cxn ang="0">
                  <a:pos x="23" y="0"/>
                </a:cxn>
              </a:cxnLst>
              <a:rect l="0" t="0" r="r" b="b"/>
              <a:pathLst>
                <a:path w="95" h="808">
                  <a:moveTo>
                    <a:pt x="23" y="0"/>
                  </a:moveTo>
                  <a:lnTo>
                    <a:pt x="23" y="0"/>
                  </a:lnTo>
                  <a:lnTo>
                    <a:pt x="42" y="211"/>
                  </a:lnTo>
                  <a:lnTo>
                    <a:pt x="56" y="361"/>
                  </a:lnTo>
                  <a:lnTo>
                    <a:pt x="62" y="413"/>
                  </a:lnTo>
                  <a:lnTo>
                    <a:pt x="65" y="440"/>
                  </a:lnTo>
                  <a:lnTo>
                    <a:pt x="65" y="440"/>
                  </a:lnTo>
                  <a:lnTo>
                    <a:pt x="68" y="461"/>
                  </a:lnTo>
                  <a:lnTo>
                    <a:pt x="72" y="503"/>
                  </a:lnTo>
                  <a:lnTo>
                    <a:pt x="83" y="621"/>
                  </a:lnTo>
                  <a:lnTo>
                    <a:pt x="92" y="740"/>
                  </a:lnTo>
                  <a:lnTo>
                    <a:pt x="93" y="783"/>
                  </a:lnTo>
                  <a:lnTo>
                    <a:pt x="95" y="805"/>
                  </a:lnTo>
                  <a:lnTo>
                    <a:pt x="95" y="805"/>
                  </a:lnTo>
                  <a:lnTo>
                    <a:pt x="93" y="808"/>
                  </a:lnTo>
                  <a:lnTo>
                    <a:pt x="92" y="807"/>
                  </a:lnTo>
                  <a:lnTo>
                    <a:pt x="86" y="792"/>
                  </a:lnTo>
                  <a:lnTo>
                    <a:pt x="69" y="735"/>
                  </a:lnTo>
                  <a:lnTo>
                    <a:pt x="47" y="644"/>
                  </a:lnTo>
                  <a:lnTo>
                    <a:pt x="47" y="644"/>
                  </a:lnTo>
                  <a:lnTo>
                    <a:pt x="45" y="575"/>
                  </a:lnTo>
                  <a:lnTo>
                    <a:pt x="39" y="413"/>
                  </a:lnTo>
                  <a:lnTo>
                    <a:pt x="35" y="317"/>
                  </a:lnTo>
                  <a:lnTo>
                    <a:pt x="29" y="225"/>
                  </a:lnTo>
                  <a:lnTo>
                    <a:pt x="21" y="141"/>
                  </a:lnTo>
                  <a:lnTo>
                    <a:pt x="17" y="105"/>
                  </a:lnTo>
                  <a:lnTo>
                    <a:pt x="12" y="75"/>
                  </a:lnTo>
                  <a:lnTo>
                    <a:pt x="0" y="5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58"/>
            <p:cNvSpPr>
              <a:spLocks/>
            </p:cNvSpPr>
            <p:nvPr/>
          </p:nvSpPr>
          <p:spPr bwMode="auto">
            <a:xfrm>
              <a:off x="4826" y="1443"/>
              <a:ext cx="555" cy="455"/>
            </a:xfrm>
            <a:custGeom>
              <a:avLst/>
              <a:gdLst/>
              <a:ahLst/>
              <a:cxnLst>
                <a:cxn ang="0">
                  <a:pos x="0" y="723"/>
                </a:cxn>
                <a:cxn ang="0">
                  <a:pos x="12" y="678"/>
                </a:cxn>
                <a:cxn ang="0">
                  <a:pos x="32" y="614"/>
                </a:cxn>
                <a:cxn ang="0">
                  <a:pos x="47" y="583"/>
                </a:cxn>
                <a:cxn ang="0">
                  <a:pos x="93" y="517"/>
                </a:cxn>
                <a:cxn ang="0">
                  <a:pos x="154" y="361"/>
                </a:cxn>
                <a:cxn ang="0">
                  <a:pos x="207" y="279"/>
                </a:cxn>
                <a:cxn ang="0">
                  <a:pos x="296" y="211"/>
                </a:cxn>
                <a:cxn ang="0">
                  <a:pos x="371" y="171"/>
                </a:cxn>
                <a:cxn ang="0">
                  <a:pos x="479" y="138"/>
                </a:cxn>
                <a:cxn ang="0">
                  <a:pos x="557" y="282"/>
                </a:cxn>
                <a:cxn ang="0">
                  <a:pos x="606" y="286"/>
                </a:cxn>
                <a:cxn ang="0">
                  <a:pos x="641" y="189"/>
                </a:cxn>
                <a:cxn ang="0">
                  <a:pos x="702" y="151"/>
                </a:cxn>
                <a:cxn ang="0">
                  <a:pos x="760" y="135"/>
                </a:cxn>
                <a:cxn ang="0">
                  <a:pos x="853" y="98"/>
                </a:cxn>
                <a:cxn ang="0">
                  <a:pos x="883" y="83"/>
                </a:cxn>
                <a:cxn ang="0">
                  <a:pos x="903" y="65"/>
                </a:cxn>
                <a:cxn ang="0">
                  <a:pos x="925" y="45"/>
                </a:cxn>
                <a:cxn ang="0">
                  <a:pos x="976" y="44"/>
                </a:cxn>
                <a:cxn ang="0">
                  <a:pos x="994" y="26"/>
                </a:cxn>
                <a:cxn ang="0">
                  <a:pos x="1003" y="17"/>
                </a:cxn>
                <a:cxn ang="0">
                  <a:pos x="1022" y="54"/>
                </a:cxn>
                <a:cxn ang="0">
                  <a:pos x="1058" y="62"/>
                </a:cxn>
                <a:cxn ang="0">
                  <a:pos x="1106" y="24"/>
                </a:cxn>
                <a:cxn ang="0">
                  <a:pos x="1105" y="42"/>
                </a:cxn>
                <a:cxn ang="0">
                  <a:pos x="1081" y="93"/>
                </a:cxn>
                <a:cxn ang="0">
                  <a:pos x="1081" y="138"/>
                </a:cxn>
                <a:cxn ang="0">
                  <a:pos x="1055" y="160"/>
                </a:cxn>
                <a:cxn ang="0">
                  <a:pos x="1010" y="201"/>
                </a:cxn>
                <a:cxn ang="0">
                  <a:pos x="964" y="262"/>
                </a:cxn>
                <a:cxn ang="0">
                  <a:pos x="892" y="312"/>
                </a:cxn>
                <a:cxn ang="0">
                  <a:pos x="870" y="319"/>
                </a:cxn>
                <a:cxn ang="0">
                  <a:pos x="838" y="349"/>
                </a:cxn>
                <a:cxn ang="0">
                  <a:pos x="713" y="392"/>
                </a:cxn>
                <a:cxn ang="0">
                  <a:pos x="644" y="473"/>
                </a:cxn>
                <a:cxn ang="0">
                  <a:pos x="692" y="502"/>
                </a:cxn>
                <a:cxn ang="0">
                  <a:pos x="777" y="506"/>
                </a:cxn>
                <a:cxn ang="0">
                  <a:pos x="873" y="496"/>
                </a:cxn>
                <a:cxn ang="0">
                  <a:pos x="907" y="484"/>
                </a:cxn>
                <a:cxn ang="0">
                  <a:pos x="952" y="478"/>
                </a:cxn>
                <a:cxn ang="0">
                  <a:pos x="1054" y="454"/>
                </a:cxn>
                <a:cxn ang="0">
                  <a:pos x="1079" y="533"/>
                </a:cxn>
                <a:cxn ang="0">
                  <a:pos x="1093" y="556"/>
                </a:cxn>
                <a:cxn ang="0">
                  <a:pos x="1076" y="575"/>
                </a:cxn>
                <a:cxn ang="0">
                  <a:pos x="1013" y="599"/>
                </a:cxn>
                <a:cxn ang="0">
                  <a:pos x="811" y="689"/>
                </a:cxn>
                <a:cxn ang="0">
                  <a:pos x="668" y="728"/>
                </a:cxn>
                <a:cxn ang="0">
                  <a:pos x="515" y="726"/>
                </a:cxn>
                <a:cxn ang="0">
                  <a:pos x="500" y="734"/>
                </a:cxn>
                <a:cxn ang="0">
                  <a:pos x="479" y="785"/>
                </a:cxn>
                <a:cxn ang="0">
                  <a:pos x="322" y="889"/>
                </a:cxn>
                <a:cxn ang="0">
                  <a:pos x="66" y="803"/>
                </a:cxn>
              </a:cxnLst>
              <a:rect l="0" t="0" r="r" b="b"/>
              <a:pathLst>
                <a:path w="1111" h="912">
                  <a:moveTo>
                    <a:pt x="5" y="774"/>
                  </a:moveTo>
                  <a:lnTo>
                    <a:pt x="5" y="774"/>
                  </a:lnTo>
                  <a:lnTo>
                    <a:pt x="3" y="764"/>
                  </a:lnTo>
                  <a:lnTo>
                    <a:pt x="0" y="738"/>
                  </a:lnTo>
                  <a:lnTo>
                    <a:pt x="0" y="723"/>
                  </a:lnTo>
                  <a:lnTo>
                    <a:pt x="2" y="707"/>
                  </a:lnTo>
                  <a:lnTo>
                    <a:pt x="6" y="692"/>
                  </a:lnTo>
                  <a:lnTo>
                    <a:pt x="9" y="684"/>
                  </a:lnTo>
                  <a:lnTo>
                    <a:pt x="12" y="678"/>
                  </a:lnTo>
                  <a:lnTo>
                    <a:pt x="12" y="678"/>
                  </a:lnTo>
                  <a:lnTo>
                    <a:pt x="20" y="665"/>
                  </a:lnTo>
                  <a:lnTo>
                    <a:pt x="24" y="654"/>
                  </a:lnTo>
                  <a:lnTo>
                    <a:pt x="27" y="642"/>
                  </a:lnTo>
                  <a:lnTo>
                    <a:pt x="29" y="632"/>
                  </a:lnTo>
                  <a:lnTo>
                    <a:pt x="32" y="614"/>
                  </a:lnTo>
                  <a:lnTo>
                    <a:pt x="35" y="605"/>
                  </a:lnTo>
                  <a:lnTo>
                    <a:pt x="38" y="598"/>
                  </a:lnTo>
                  <a:lnTo>
                    <a:pt x="38" y="598"/>
                  </a:lnTo>
                  <a:lnTo>
                    <a:pt x="42" y="590"/>
                  </a:lnTo>
                  <a:lnTo>
                    <a:pt x="47" y="583"/>
                  </a:lnTo>
                  <a:lnTo>
                    <a:pt x="62" y="568"/>
                  </a:lnTo>
                  <a:lnTo>
                    <a:pt x="69" y="559"/>
                  </a:lnTo>
                  <a:lnTo>
                    <a:pt x="76" y="548"/>
                  </a:lnTo>
                  <a:lnTo>
                    <a:pt x="85" y="535"/>
                  </a:lnTo>
                  <a:lnTo>
                    <a:pt x="93" y="517"/>
                  </a:lnTo>
                  <a:lnTo>
                    <a:pt x="93" y="517"/>
                  </a:lnTo>
                  <a:lnTo>
                    <a:pt x="112" y="466"/>
                  </a:lnTo>
                  <a:lnTo>
                    <a:pt x="124" y="431"/>
                  </a:lnTo>
                  <a:lnTo>
                    <a:pt x="139" y="395"/>
                  </a:lnTo>
                  <a:lnTo>
                    <a:pt x="154" y="361"/>
                  </a:lnTo>
                  <a:lnTo>
                    <a:pt x="172" y="328"/>
                  </a:lnTo>
                  <a:lnTo>
                    <a:pt x="181" y="313"/>
                  </a:lnTo>
                  <a:lnTo>
                    <a:pt x="189" y="300"/>
                  </a:lnTo>
                  <a:lnTo>
                    <a:pt x="198" y="288"/>
                  </a:lnTo>
                  <a:lnTo>
                    <a:pt x="207" y="279"/>
                  </a:lnTo>
                  <a:lnTo>
                    <a:pt x="207" y="279"/>
                  </a:lnTo>
                  <a:lnTo>
                    <a:pt x="226" y="261"/>
                  </a:lnTo>
                  <a:lnTo>
                    <a:pt x="249" y="244"/>
                  </a:lnTo>
                  <a:lnTo>
                    <a:pt x="273" y="226"/>
                  </a:lnTo>
                  <a:lnTo>
                    <a:pt x="296" y="211"/>
                  </a:lnTo>
                  <a:lnTo>
                    <a:pt x="319" y="198"/>
                  </a:lnTo>
                  <a:lnTo>
                    <a:pt x="340" y="186"/>
                  </a:lnTo>
                  <a:lnTo>
                    <a:pt x="358" y="177"/>
                  </a:lnTo>
                  <a:lnTo>
                    <a:pt x="371" y="171"/>
                  </a:lnTo>
                  <a:lnTo>
                    <a:pt x="371" y="171"/>
                  </a:lnTo>
                  <a:lnTo>
                    <a:pt x="433" y="147"/>
                  </a:lnTo>
                  <a:lnTo>
                    <a:pt x="461" y="137"/>
                  </a:lnTo>
                  <a:lnTo>
                    <a:pt x="475" y="132"/>
                  </a:lnTo>
                  <a:lnTo>
                    <a:pt x="475" y="132"/>
                  </a:lnTo>
                  <a:lnTo>
                    <a:pt x="479" y="138"/>
                  </a:lnTo>
                  <a:lnTo>
                    <a:pt x="485" y="153"/>
                  </a:lnTo>
                  <a:lnTo>
                    <a:pt x="507" y="199"/>
                  </a:lnTo>
                  <a:lnTo>
                    <a:pt x="522" y="228"/>
                  </a:lnTo>
                  <a:lnTo>
                    <a:pt x="539" y="256"/>
                  </a:lnTo>
                  <a:lnTo>
                    <a:pt x="557" y="282"/>
                  </a:lnTo>
                  <a:lnTo>
                    <a:pt x="567" y="294"/>
                  </a:lnTo>
                  <a:lnTo>
                    <a:pt x="578" y="303"/>
                  </a:lnTo>
                  <a:lnTo>
                    <a:pt x="600" y="297"/>
                  </a:lnTo>
                  <a:lnTo>
                    <a:pt x="600" y="297"/>
                  </a:lnTo>
                  <a:lnTo>
                    <a:pt x="606" y="286"/>
                  </a:lnTo>
                  <a:lnTo>
                    <a:pt x="618" y="261"/>
                  </a:lnTo>
                  <a:lnTo>
                    <a:pt x="626" y="243"/>
                  </a:lnTo>
                  <a:lnTo>
                    <a:pt x="632" y="225"/>
                  </a:lnTo>
                  <a:lnTo>
                    <a:pt x="638" y="207"/>
                  </a:lnTo>
                  <a:lnTo>
                    <a:pt x="641" y="189"/>
                  </a:lnTo>
                  <a:lnTo>
                    <a:pt x="641" y="189"/>
                  </a:lnTo>
                  <a:lnTo>
                    <a:pt x="651" y="181"/>
                  </a:lnTo>
                  <a:lnTo>
                    <a:pt x="674" y="166"/>
                  </a:lnTo>
                  <a:lnTo>
                    <a:pt x="687" y="159"/>
                  </a:lnTo>
                  <a:lnTo>
                    <a:pt x="702" y="151"/>
                  </a:lnTo>
                  <a:lnTo>
                    <a:pt x="717" y="145"/>
                  </a:lnTo>
                  <a:lnTo>
                    <a:pt x="732" y="142"/>
                  </a:lnTo>
                  <a:lnTo>
                    <a:pt x="732" y="142"/>
                  </a:lnTo>
                  <a:lnTo>
                    <a:pt x="745" y="139"/>
                  </a:lnTo>
                  <a:lnTo>
                    <a:pt x="760" y="135"/>
                  </a:lnTo>
                  <a:lnTo>
                    <a:pt x="795" y="120"/>
                  </a:lnTo>
                  <a:lnTo>
                    <a:pt x="828" y="107"/>
                  </a:lnTo>
                  <a:lnTo>
                    <a:pt x="843" y="101"/>
                  </a:lnTo>
                  <a:lnTo>
                    <a:pt x="853" y="98"/>
                  </a:lnTo>
                  <a:lnTo>
                    <a:pt x="853" y="98"/>
                  </a:lnTo>
                  <a:lnTo>
                    <a:pt x="867" y="95"/>
                  </a:lnTo>
                  <a:lnTo>
                    <a:pt x="870" y="93"/>
                  </a:lnTo>
                  <a:lnTo>
                    <a:pt x="873" y="92"/>
                  </a:lnTo>
                  <a:lnTo>
                    <a:pt x="877" y="87"/>
                  </a:lnTo>
                  <a:lnTo>
                    <a:pt x="883" y="83"/>
                  </a:lnTo>
                  <a:lnTo>
                    <a:pt x="891" y="80"/>
                  </a:lnTo>
                  <a:lnTo>
                    <a:pt x="891" y="80"/>
                  </a:lnTo>
                  <a:lnTo>
                    <a:pt x="897" y="75"/>
                  </a:lnTo>
                  <a:lnTo>
                    <a:pt x="901" y="69"/>
                  </a:lnTo>
                  <a:lnTo>
                    <a:pt x="903" y="65"/>
                  </a:lnTo>
                  <a:lnTo>
                    <a:pt x="903" y="59"/>
                  </a:lnTo>
                  <a:lnTo>
                    <a:pt x="904" y="54"/>
                  </a:lnTo>
                  <a:lnTo>
                    <a:pt x="907" y="50"/>
                  </a:lnTo>
                  <a:lnTo>
                    <a:pt x="913" y="47"/>
                  </a:lnTo>
                  <a:lnTo>
                    <a:pt x="925" y="45"/>
                  </a:lnTo>
                  <a:lnTo>
                    <a:pt x="925" y="45"/>
                  </a:lnTo>
                  <a:lnTo>
                    <a:pt x="947" y="44"/>
                  </a:lnTo>
                  <a:lnTo>
                    <a:pt x="964" y="45"/>
                  </a:lnTo>
                  <a:lnTo>
                    <a:pt x="970" y="44"/>
                  </a:lnTo>
                  <a:lnTo>
                    <a:pt x="976" y="44"/>
                  </a:lnTo>
                  <a:lnTo>
                    <a:pt x="980" y="41"/>
                  </a:lnTo>
                  <a:lnTo>
                    <a:pt x="985" y="38"/>
                  </a:lnTo>
                  <a:lnTo>
                    <a:pt x="985" y="38"/>
                  </a:lnTo>
                  <a:lnTo>
                    <a:pt x="991" y="32"/>
                  </a:lnTo>
                  <a:lnTo>
                    <a:pt x="994" y="26"/>
                  </a:lnTo>
                  <a:lnTo>
                    <a:pt x="1000" y="14"/>
                  </a:lnTo>
                  <a:lnTo>
                    <a:pt x="1003" y="0"/>
                  </a:lnTo>
                  <a:lnTo>
                    <a:pt x="1003" y="0"/>
                  </a:lnTo>
                  <a:lnTo>
                    <a:pt x="1003" y="9"/>
                  </a:lnTo>
                  <a:lnTo>
                    <a:pt x="1003" y="17"/>
                  </a:lnTo>
                  <a:lnTo>
                    <a:pt x="1006" y="27"/>
                  </a:lnTo>
                  <a:lnTo>
                    <a:pt x="1009" y="38"/>
                  </a:lnTo>
                  <a:lnTo>
                    <a:pt x="1015" y="47"/>
                  </a:lnTo>
                  <a:lnTo>
                    <a:pt x="1018" y="51"/>
                  </a:lnTo>
                  <a:lnTo>
                    <a:pt x="1022" y="54"/>
                  </a:lnTo>
                  <a:lnTo>
                    <a:pt x="1027" y="57"/>
                  </a:lnTo>
                  <a:lnTo>
                    <a:pt x="1033" y="60"/>
                  </a:lnTo>
                  <a:lnTo>
                    <a:pt x="1033" y="60"/>
                  </a:lnTo>
                  <a:lnTo>
                    <a:pt x="1046" y="62"/>
                  </a:lnTo>
                  <a:lnTo>
                    <a:pt x="1058" y="62"/>
                  </a:lnTo>
                  <a:lnTo>
                    <a:pt x="1070" y="60"/>
                  </a:lnTo>
                  <a:lnTo>
                    <a:pt x="1082" y="54"/>
                  </a:lnTo>
                  <a:lnTo>
                    <a:pt x="1091" y="47"/>
                  </a:lnTo>
                  <a:lnTo>
                    <a:pt x="1100" y="36"/>
                  </a:lnTo>
                  <a:lnTo>
                    <a:pt x="1106" y="24"/>
                  </a:lnTo>
                  <a:lnTo>
                    <a:pt x="1111" y="8"/>
                  </a:lnTo>
                  <a:lnTo>
                    <a:pt x="1111" y="8"/>
                  </a:lnTo>
                  <a:lnTo>
                    <a:pt x="1109" y="15"/>
                  </a:lnTo>
                  <a:lnTo>
                    <a:pt x="1108" y="32"/>
                  </a:lnTo>
                  <a:lnTo>
                    <a:pt x="1105" y="42"/>
                  </a:lnTo>
                  <a:lnTo>
                    <a:pt x="1100" y="56"/>
                  </a:lnTo>
                  <a:lnTo>
                    <a:pt x="1094" y="68"/>
                  </a:lnTo>
                  <a:lnTo>
                    <a:pt x="1087" y="81"/>
                  </a:lnTo>
                  <a:lnTo>
                    <a:pt x="1087" y="81"/>
                  </a:lnTo>
                  <a:lnTo>
                    <a:pt x="1081" y="93"/>
                  </a:lnTo>
                  <a:lnTo>
                    <a:pt x="1076" y="104"/>
                  </a:lnTo>
                  <a:lnTo>
                    <a:pt x="1076" y="113"/>
                  </a:lnTo>
                  <a:lnTo>
                    <a:pt x="1076" y="120"/>
                  </a:lnTo>
                  <a:lnTo>
                    <a:pt x="1079" y="132"/>
                  </a:lnTo>
                  <a:lnTo>
                    <a:pt x="1081" y="138"/>
                  </a:lnTo>
                  <a:lnTo>
                    <a:pt x="1079" y="144"/>
                  </a:lnTo>
                  <a:lnTo>
                    <a:pt x="1079" y="144"/>
                  </a:lnTo>
                  <a:lnTo>
                    <a:pt x="1076" y="150"/>
                  </a:lnTo>
                  <a:lnTo>
                    <a:pt x="1070" y="153"/>
                  </a:lnTo>
                  <a:lnTo>
                    <a:pt x="1055" y="160"/>
                  </a:lnTo>
                  <a:lnTo>
                    <a:pt x="1039" y="168"/>
                  </a:lnTo>
                  <a:lnTo>
                    <a:pt x="1030" y="174"/>
                  </a:lnTo>
                  <a:lnTo>
                    <a:pt x="1024" y="180"/>
                  </a:lnTo>
                  <a:lnTo>
                    <a:pt x="1024" y="180"/>
                  </a:lnTo>
                  <a:lnTo>
                    <a:pt x="1010" y="201"/>
                  </a:lnTo>
                  <a:lnTo>
                    <a:pt x="995" y="226"/>
                  </a:lnTo>
                  <a:lnTo>
                    <a:pt x="979" y="250"/>
                  </a:lnTo>
                  <a:lnTo>
                    <a:pt x="971" y="258"/>
                  </a:lnTo>
                  <a:lnTo>
                    <a:pt x="964" y="262"/>
                  </a:lnTo>
                  <a:lnTo>
                    <a:pt x="964" y="262"/>
                  </a:lnTo>
                  <a:lnTo>
                    <a:pt x="956" y="268"/>
                  </a:lnTo>
                  <a:lnTo>
                    <a:pt x="946" y="276"/>
                  </a:lnTo>
                  <a:lnTo>
                    <a:pt x="921" y="295"/>
                  </a:lnTo>
                  <a:lnTo>
                    <a:pt x="906" y="304"/>
                  </a:lnTo>
                  <a:lnTo>
                    <a:pt x="892" y="312"/>
                  </a:lnTo>
                  <a:lnTo>
                    <a:pt x="880" y="315"/>
                  </a:lnTo>
                  <a:lnTo>
                    <a:pt x="876" y="316"/>
                  </a:lnTo>
                  <a:lnTo>
                    <a:pt x="871" y="315"/>
                  </a:lnTo>
                  <a:lnTo>
                    <a:pt x="871" y="315"/>
                  </a:lnTo>
                  <a:lnTo>
                    <a:pt x="870" y="319"/>
                  </a:lnTo>
                  <a:lnTo>
                    <a:pt x="865" y="328"/>
                  </a:lnTo>
                  <a:lnTo>
                    <a:pt x="861" y="334"/>
                  </a:lnTo>
                  <a:lnTo>
                    <a:pt x="855" y="340"/>
                  </a:lnTo>
                  <a:lnTo>
                    <a:pt x="847" y="345"/>
                  </a:lnTo>
                  <a:lnTo>
                    <a:pt x="838" y="349"/>
                  </a:lnTo>
                  <a:lnTo>
                    <a:pt x="838" y="349"/>
                  </a:lnTo>
                  <a:lnTo>
                    <a:pt x="786" y="366"/>
                  </a:lnTo>
                  <a:lnTo>
                    <a:pt x="733" y="383"/>
                  </a:lnTo>
                  <a:lnTo>
                    <a:pt x="733" y="383"/>
                  </a:lnTo>
                  <a:lnTo>
                    <a:pt x="713" y="392"/>
                  </a:lnTo>
                  <a:lnTo>
                    <a:pt x="693" y="401"/>
                  </a:lnTo>
                  <a:lnTo>
                    <a:pt x="674" y="413"/>
                  </a:lnTo>
                  <a:lnTo>
                    <a:pt x="638" y="467"/>
                  </a:lnTo>
                  <a:lnTo>
                    <a:pt x="638" y="467"/>
                  </a:lnTo>
                  <a:lnTo>
                    <a:pt x="644" y="473"/>
                  </a:lnTo>
                  <a:lnTo>
                    <a:pt x="657" y="485"/>
                  </a:lnTo>
                  <a:lnTo>
                    <a:pt x="666" y="491"/>
                  </a:lnTo>
                  <a:lnTo>
                    <a:pt x="675" y="496"/>
                  </a:lnTo>
                  <a:lnTo>
                    <a:pt x="683" y="500"/>
                  </a:lnTo>
                  <a:lnTo>
                    <a:pt x="692" y="502"/>
                  </a:lnTo>
                  <a:lnTo>
                    <a:pt x="692" y="502"/>
                  </a:lnTo>
                  <a:lnTo>
                    <a:pt x="729" y="503"/>
                  </a:lnTo>
                  <a:lnTo>
                    <a:pt x="768" y="506"/>
                  </a:lnTo>
                  <a:lnTo>
                    <a:pt x="768" y="506"/>
                  </a:lnTo>
                  <a:lnTo>
                    <a:pt x="777" y="506"/>
                  </a:lnTo>
                  <a:lnTo>
                    <a:pt x="790" y="505"/>
                  </a:lnTo>
                  <a:lnTo>
                    <a:pt x="822" y="500"/>
                  </a:lnTo>
                  <a:lnTo>
                    <a:pt x="853" y="497"/>
                  </a:lnTo>
                  <a:lnTo>
                    <a:pt x="865" y="496"/>
                  </a:lnTo>
                  <a:lnTo>
                    <a:pt x="873" y="496"/>
                  </a:lnTo>
                  <a:lnTo>
                    <a:pt x="873" y="496"/>
                  </a:lnTo>
                  <a:lnTo>
                    <a:pt x="879" y="496"/>
                  </a:lnTo>
                  <a:lnTo>
                    <a:pt x="885" y="494"/>
                  </a:lnTo>
                  <a:lnTo>
                    <a:pt x="898" y="487"/>
                  </a:lnTo>
                  <a:lnTo>
                    <a:pt x="907" y="484"/>
                  </a:lnTo>
                  <a:lnTo>
                    <a:pt x="916" y="481"/>
                  </a:lnTo>
                  <a:lnTo>
                    <a:pt x="927" y="479"/>
                  </a:lnTo>
                  <a:lnTo>
                    <a:pt x="938" y="479"/>
                  </a:lnTo>
                  <a:lnTo>
                    <a:pt x="938" y="479"/>
                  </a:lnTo>
                  <a:lnTo>
                    <a:pt x="952" y="478"/>
                  </a:lnTo>
                  <a:lnTo>
                    <a:pt x="968" y="476"/>
                  </a:lnTo>
                  <a:lnTo>
                    <a:pt x="1006" y="467"/>
                  </a:lnTo>
                  <a:lnTo>
                    <a:pt x="1039" y="458"/>
                  </a:lnTo>
                  <a:lnTo>
                    <a:pt x="1054" y="454"/>
                  </a:lnTo>
                  <a:lnTo>
                    <a:pt x="1054" y="454"/>
                  </a:lnTo>
                  <a:lnTo>
                    <a:pt x="1055" y="455"/>
                  </a:lnTo>
                  <a:lnTo>
                    <a:pt x="1057" y="457"/>
                  </a:lnTo>
                  <a:lnTo>
                    <a:pt x="1060" y="467"/>
                  </a:lnTo>
                  <a:lnTo>
                    <a:pt x="1069" y="499"/>
                  </a:lnTo>
                  <a:lnTo>
                    <a:pt x="1079" y="533"/>
                  </a:lnTo>
                  <a:lnTo>
                    <a:pt x="1085" y="545"/>
                  </a:lnTo>
                  <a:lnTo>
                    <a:pt x="1088" y="551"/>
                  </a:lnTo>
                  <a:lnTo>
                    <a:pt x="1091" y="554"/>
                  </a:lnTo>
                  <a:lnTo>
                    <a:pt x="1091" y="554"/>
                  </a:lnTo>
                  <a:lnTo>
                    <a:pt x="1093" y="556"/>
                  </a:lnTo>
                  <a:lnTo>
                    <a:pt x="1094" y="559"/>
                  </a:lnTo>
                  <a:lnTo>
                    <a:pt x="1093" y="560"/>
                  </a:lnTo>
                  <a:lnTo>
                    <a:pt x="1091" y="563"/>
                  </a:lnTo>
                  <a:lnTo>
                    <a:pt x="1085" y="569"/>
                  </a:lnTo>
                  <a:lnTo>
                    <a:pt x="1076" y="575"/>
                  </a:lnTo>
                  <a:lnTo>
                    <a:pt x="1066" y="581"/>
                  </a:lnTo>
                  <a:lnTo>
                    <a:pt x="1054" y="586"/>
                  </a:lnTo>
                  <a:lnTo>
                    <a:pt x="1030" y="593"/>
                  </a:lnTo>
                  <a:lnTo>
                    <a:pt x="1030" y="593"/>
                  </a:lnTo>
                  <a:lnTo>
                    <a:pt x="1013" y="599"/>
                  </a:lnTo>
                  <a:lnTo>
                    <a:pt x="988" y="611"/>
                  </a:lnTo>
                  <a:lnTo>
                    <a:pt x="921" y="642"/>
                  </a:lnTo>
                  <a:lnTo>
                    <a:pt x="883" y="659"/>
                  </a:lnTo>
                  <a:lnTo>
                    <a:pt x="846" y="675"/>
                  </a:lnTo>
                  <a:lnTo>
                    <a:pt x="811" y="689"/>
                  </a:lnTo>
                  <a:lnTo>
                    <a:pt x="781" y="699"/>
                  </a:lnTo>
                  <a:lnTo>
                    <a:pt x="781" y="699"/>
                  </a:lnTo>
                  <a:lnTo>
                    <a:pt x="727" y="714"/>
                  </a:lnTo>
                  <a:lnTo>
                    <a:pt x="699" y="722"/>
                  </a:lnTo>
                  <a:lnTo>
                    <a:pt x="668" y="728"/>
                  </a:lnTo>
                  <a:lnTo>
                    <a:pt x="635" y="731"/>
                  </a:lnTo>
                  <a:lnTo>
                    <a:pt x="599" y="734"/>
                  </a:lnTo>
                  <a:lnTo>
                    <a:pt x="560" y="731"/>
                  </a:lnTo>
                  <a:lnTo>
                    <a:pt x="537" y="729"/>
                  </a:lnTo>
                  <a:lnTo>
                    <a:pt x="515" y="726"/>
                  </a:lnTo>
                  <a:lnTo>
                    <a:pt x="515" y="726"/>
                  </a:lnTo>
                  <a:lnTo>
                    <a:pt x="512" y="725"/>
                  </a:lnTo>
                  <a:lnTo>
                    <a:pt x="507" y="728"/>
                  </a:lnTo>
                  <a:lnTo>
                    <a:pt x="503" y="729"/>
                  </a:lnTo>
                  <a:lnTo>
                    <a:pt x="500" y="734"/>
                  </a:lnTo>
                  <a:lnTo>
                    <a:pt x="497" y="740"/>
                  </a:lnTo>
                  <a:lnTo>
                    <a:pt x="494" y="749"/>
                  </a:lnTo>
                  <a:lnTo>
                    <a:pt x="494" y="749"/>
                  </a:lnTo>
                  <a:lnTo>
                    <a:pt x="490" y="764"/>
                  </a:lnTo>
                  <a:lnTo>
                    <a:pt x="479" y="785"/>
                  </a:lnTo>
                  <a:lnTo>
                    <a:pt x="451" y="840"/>
                  </a:lnTo>
                  <a:lnTo>
                    <a:pt x="410" y="912"/>
                  </a:lnTo>
                  <a:lnTo>
                    <a:pt x="410" y="912"/>
                  </a:lnTo>
                  <a:lnTo>
                    <a:pt x="368" y="901"/>
                  </a:lnTo>
                  <a:lnTo>
                    <a:pt x="322" y="889"/>
                  </a:lnTo>
                  <a:lnTo>
                    <a:pt x="264" y="873"/>
                  </a:lnTo>
                  <a:lnTo>
                    <a:pt x="199" y="854"/>
                  </a:lnTo>
                  <a:lnTo>
                    <a:pt x="132" y="830"/>
                  </a:lnTo>
                  <a:lnTo>
                    <a:pt x="97" y="816"/>
                  </a:lnTo>
                  <a:lnTo>
                    <a:pt x="66" y="803"/>
                  </a:lnTo>
                  <a:lnTo>
                    <a:pt x="35" y="789"/>
                  </a:lnTo>
                  <a:lnTo>
                    <a:pt x="5" y="774"/>
                  </a:lnTo>
                  <a:lnTo>
                    <a:pt x="5" y="774"/>
                  </a:lnTo>
                  <a:close/>
                </a:path>
              </a:pathLst>
            </a:custGeom>
            <a:solidFill>
              <a:srgbClr val="F2932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59"/>
            <p:cNvSpPr>
              <a:spLocks/>
            </p:cNvSpPr>
            <p:nvPr/>
          </p:nvSpPr>
          <p:spPr bwMode="auto">
            <a:xfrm>
              <a:off x="5114" y="1617"/>
              <a:ext cx="17" cy="4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0" y="51"/>
                </a:cxn>
                <a:cxn ang="0">
                  <a:pos x="0" y="51"/>
                </a:cxn>
                <a:cxn ang="0">
                  <a:pos x="8" y="69"/>
                </a:cxn>
                <a:cxn ang="0">
                  <a:pos x="12" y="84"/>
                </a:cxn>
                <a:cxn ang="0">
                  <a:pos x="14" y="90"/>
                </a:cxn>
                <a:cxn ang="0">
                  <a:pos x="14" y="93"/>
                </a:cxn>
                <a:cxn ang="0">
                  <a:pos x="14" y="93"/>
                </a:cxn>
                <a:cxn ang="0">
                  <a:pos x="14" y="96"/>
                </a:cxn>
                <a:cxn ang="0">
                  <a:pos x="15" y="96"/>
                </a:cxn>
                <a:cxn ang="0">
                  <a:pos x="23" y="96"/>
                </a:cxn>
                <a:cxn ang="0">
                  <a:pos x="33" y="91"/>
                </a:cxn>
                <a:cxn ang="0">
                  <a:pos x="23" y="0"/>
                </a:cxn>
              </a:cxnLst>
              <a:rect l="0" t="0" r="r" b="b"/>
              <a:pathLst>
                <a:path w="33" h="96">
                  <a:moveTo>
                    <a:pt x="23" y="0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8" y="69"/>
                  </a:lnTo>
                  <a:lnTo>
                    <a:pt x="12" y="84"/>
                  </a:lnTo>
                  <a:lnTo>
                    <a:pt x="14" y="90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14" y="96"/>
                  </a:lnTo>
                  <a:lnTo>
                    <a:pt x="15" y="96"/>
                  </a:lnTo>
                  <a:lnTo>
                    <a:pt x="23" y="96"/>
                  </a:lnTo>
                  <a:lnTo>
                    <a:pt x="33" y="9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 60"/>
            <p:cNvSpPr>
              <a:spLocks/>
            </p:cNvSpPr>
            <p:nvPr/>
          </p:nvSpPr>
          <p:spPr bwMode="auto">
            <a:xfrm>
              <a:off x="5066" y="1422"/>
              <a:ext cx="161" cy="180"/>
            </a:xfrm>
            <a:custGeom>
              <a:avLst/>
              <a:gdLst/>
              <a:ahLst/>
              <a:cxnLst>
                <a:cxn ang="0">
                  <a:pos x="323" y="74"/>
                </a:cxn>
                <a:cxn ang="0">
                  <a:pos x="316" y="125"/>
                </a:cxn>
                <a:cxn ang="0">
                  <a:pos x="307" y="164"/>
                </a:cxn>
                <a:cxn ang="0">
                  <a:pos x="299" y="184"/>
                </a:cxn>
                <a:cxn ang="0">
                  <a:pos x="296" y="187"/>
                </a:cxn>
                <a:cxn ang="0">
                  <a:pos x="289" y="205"/>
                </a:cxn>
                <a:cxn ang="0">
                  <a:pos x="281" y="241"/>
                </a:cxn>
                <a:cxn ang="0">
                  <a:pos x="272" y="270"/>
                </a:cxn>
                <a:cxn ang="0">
                  <a:pos x="263" y="283"/>
                </a:cxn>
                <a:cxn ang="0">
                  <a:pos x="222" y="343"/>
                </a:cxn>
                <a:cxn ang="0">
                  <a:pos x="210" y="352"/>
                </a:cxn>
                <a:cxn ang="0">
                  <a:pos x="207" y="354"/>
                </a:cxn>
                <a:cxn ang="0">
                  <a:pos x="190" y="354"/>
                </a:cxn>
                <a:cxn ang="0">
                  <a:pos x="141" y="348"/>
                </a:cxn>
                <a:cxn ang="0">
                  <a:pos x="114" y="349"/>
                </a:cxn>
                <a:cxn ang="0">
                  <a:pos x="94" y="354"/>
                </a:cxn>
                <a:cxn ang="0">
                  <a:pos x="85" y="358"/>
                </a:cxn>
                <a:cxn ang="0">
                  <a:pos x="76" y="361"/>
                </a:cxn>
                <a:cxn ang="0">
                  <a:pos x="67" y="358"/>
                </a:cxn>
                <a:cxn ang="0">
                  <a:pos x="48" y="342"/>
                </a:cxn>
                <a:cxn ang="0">
                  <a:pos x="28" y="310"/>
                </a:cxn>
                <a:cxn ang="0">
                  <a:pos x="14" y="270"/>
                </a:cxn>
                <a:cxn ang="0">
                  <a:pos x="3" y="222"/>
                </a:cxn>
                <a:cxn ang="0">
                  <a:pos x="0" y="173"/>
                </a:cxn>
                <a:cxn ang="0">
                  <a:pos x="6" y="122"/>
                </a:cxn>
                <a:cxn ang="0">
                  <a:pos x="20" y="86"/>
                </a:cxn>
                <a:cxn ang="0">
                  <a:pos x="24" y="75"/>
                </a:cxn>
                <a:cxn ang="0">
                  <a:pos x="39" y="56"/>
                </a:cxn>
                <a:cxn ang="0">
                  <a:pos x="54" y="38"/>
                </a:cxn>
                <a:cxn ang="0">
                  <a:pos x="72" y="24"/>
                </a:cxn>
                <a:cxn ang="0">
                  <a:pos x="112" y="8"/>
                </a:cxn>
                <a:cxn ang="0">
                  <a:pos x="157" y="0"/>
                </a:cxn>
                <a:cxn ang="0">
                  <a:pos x="201" y="3"/>
                </a:cxn>
                <a:cxn ang="0">
                  <a:pos x="244" y="15"/>
                </a:cxn>
                <a:cxn ang="0">
                  <a:pos x="281" y="35"/>
                </a:cxn>
                <a:cxn ang="0">
                  <a:pos x="311" y="59"/>
                </a:cxn>
                <a:cxn ang="0">
                  <a:pos x="323" y="74"/>
                </a:cxn>
              </a:cxnLst>
              <a:rect l="0" t="0" r="r" b="b"/>
              <a:pathLst>
                <a:path w="323" h="361">
                  <a:moveTo>
                    <a:pt x="323" y="74"/>
                  </a:moveTo>
                  <a:lnTo>
                    <a:pt x="323" y="74"/>
                  </a:lnTo>
                  <a:lnTo>
                    <a:pt x="320" y="89"/>
                  </a:lnTo>
                  <a:lnTo>
                    <a:pt x="316" y="125"/>
                  </a:lnTo>
                  <a:lnTo>
                    <a:pt x="311" y="144"/>
                  </a:lnTo>
                  <a:lnTo>
                    <a:pt x="307" y="164"/>
                  </a:lnTo>
                  <a:lnTo>
                    <a:pt x="302" y="179"/>
                  </a:lnTo>
                  <a:lnTo>
                    <a:pt x="299" y="184"/>
                  </a:lnTo>
                  <a:lnTo>
                    <a:pt x="296" y="187"/>
                  </a:lnTo>
                  <a:lnTo>
                    <a:pt x="296" y="187"/>
                  </a:lnTo>
                  <a:lnTo>
                    <a:pt x="292" y="195"/>
                  </a:lnTo>
                  <a:lnTo>
                    <a:pt x="289" y="205"/>
                  </a:lnTo>
                  <a:lnTo>
                    <a:pt x="284" y="229"/>
                  </a:lnTo>
                  <a:lnTo>
                    <a:pt x="281" y="241"/>
                  </a:lnTo>
                  <a:lnTo>
                    <a:pt x="278" y="256"/>
                  </a:lnTo>
                  <a:lnTo>
                    <a:pt x="272" y="270"/>
                  </a:lnTo>
                  <a:lnTo>
                    <a:pt x="263" y="283"/>
                  </a:lnTo>
                  <a:lnTo>
                    <a:pt x="263" y="283"/>
                  </a:lnTo>
                  <a:lnTo>
                    <a:pt x="232" y="328"/>
                  </a:lnTo>
                  <a:lnTo>
                    <a:pt x="222" y="343"/>
                  </a:lnTo>
                  <a:lnTo>
                    <a:pt x="216" y="348"/>
                  </a:lnTo>
                  <a:lnTo>
                    <a:pt x="210" y="352"/>
                  </a:lnTo>
                  <a:lnTo>
                    <a:pt x="210" y="352"/>
                  </a:lnTo>
                  <a:lnTo>
                    <a:pt x="207" y="354"/>
                  </a:lnTo>
                  <a:lnTo>
                    <a:pt x="202" y="355"/>
                  </a:lnTo>
                  <a:lnTo>
                    <a:pt x="190" y="354"/>
                  </a:lnTo>
                  <a:lnTo>
                    <a:pt x="160" y="349"/>
                  </a:lnTo>
                  <a:lnTo>
                    <a:pt x="141" y="348"/>
                  </a:lnTo>
                  <a:lnTo>
                    <a:pt x="123" y="348"/>
                  </a:lnTo>
                  <a:lnTo>
                    <a:pt x="114" y="349"/>
                  </a:lnTo>
                  <a:lnTo>
                    <a:pt x="103" y="351"/>
                  </a:lnTo>
                  <a:lnTo>
                    <a:pt x="94" y="354"/>
                  </a:lnTo>
                  <a:lnTo>
                    <a:pt x="85" y="358"/>
                  </a:lnTo>
                  <a:lnTo>
                    <a:pt x="85" y="358"/>
                  </a:lnTo>
                  <a:lnTo>
                    <a:pt x="81" y="360"/>
                  </a:lnTo>
                  <a:lnTo>
                    <a:pt x="76" y="361"/>
                  </a:lnTo>
                  <a:lnTo>
                    <a:pt x="72" y="360"/>
                  </a:lnTo>
                  <a:lnTo>
                    <a:pt x="67" y="358"/>
                  </a:lnTo>
                  <a:lnTo>
                    <a:pt x="57" y="352"/>
                  </a:lnTo>
                  <a:lnTo>
                    <a:pt x="48" y="342"/>
                  </a:lnTo>
                  <a:lnTo>
                    <a:pt x="37" y="327"/>
                  </a:lnTo>
                  <a:lnTo>
                    <a:pt x="28" y="310"/>
                  </a:lnTo>
                  <a:lnTo>
                    <a:pt x="21" y="291"/>
                  </a:lnTo>
                  <a:lnTo>
                    <a:pt x="14" y="270"/>
                  </a:lnTo>
                  <a:lnTo>
                    <a:pt x="8" y="247"/>
                  </a:lnTo>
                  <a:lnTo>
                    <a:pt x="3" y="222"/>
                  </a:lnTo>
                  <a:lnTo>
                    <a:pt x="0" y="198"/>
                  </a:lnTo>
                  <a:lnTo>
                    <a:pt x="0" y="173"/>
                  </a:lnTo>
                  <a:lnTo>
                    <a:pt x="2" y="147"/>
                  </a:lnTo>
                  <a:lnTo>
                    <a:pt x="6" y="122"/>
                  </a:lnTo>
                  <a:lnTo>
                    <a:pt x="14" y="98"/>
                  </a:lnTo>
                  <a:lnTo>
                    <a:pt x="20" y="86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31" y="65"/>
                  </a:lnTo>
                  <a:lnTo>
                    <a:pt x="39" y="56"/>
                  </a:lnTo>
                  <a:lnTo>
                    <a:pt x="46" y="47"/>
                  </a:lnTo>
                  <a:lnTo>
                    <a:pt x="54" y="38"/>
                  </a:lnTo>
                  <a:lnTo>
                    <a:pt x="63" y="32"/>
                  </a:lnTo>
                  <a:lnTo>
                    <a:pt x="72" y="24"/>
                  </a:lnTo>
                  <a:lnTo>
                    <a:pt x="91" y="15"/>
                  </a:lnTo>
                  <a:lnTo>
                    <a:pt x="112" y="8"/>
                  </a:lnTo>
                  <a:lnTo>
                    <a:pt x="135" y="3"/>
                  </a:lnTo>
                  <a:lnTo>
                    <a:pt x="157" y="0"/>
                  </a:lnTo>
                  <a:lnTo>
                    <a:pt x="178" y="0"/>
                  </a:lnTo>
                  <a:lnTo>
                    <a:pt x="201" y="3"/>
                  </a:lnTo>
                  <a:lnTo>
                    <a:pt x="223" y="9"/>
                  </a:lnTo>
                  <a:lnTo>
                    <a:pt x="244" y="15"/>
                  </a:lnTo>
                  <a:lnTo>
                    <a:pt x="263" y="24"/>
                  </a:lnTo>
                  <a:lnTo>
                    <a:pt x="281" y="35"/>
                  </a:lnTo>
                  <a:lnTo>
                    <a:pt x="298" y="47"/>
                  </a:lnTo>
                  <a:lnTo>
                    <a:pt x="311" y="59"/>
                  </a:lnTo>
                  <a:lnTo>
                    <a:pt x="323" y="74"/>
                  </a:lnTo>
                  <a:lnTo>
                    <a:pt x="323" y="7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 61"/>
            <p:cNvSpPr>
              <a:spLocks/>
            </p:cNvSpPr>
            <p:nvPr/>
          </p:nvSpPr>
          <p:spPr bwMode="auto">
            <a:xfrm>
              <a:off x="4574" y="1830"/>
              <a:ext cx="597" cy="790"/>
            </a:xfrm>
            <a:custGeom>
              <a:avLst/>
              <a:gdLst/>
              <a:ahLst/>
              <a:cxnLst>
                <a:cxn ang="0">
                  <a:pos x="480" y="44"/>
                </a:cxn>
                <a:cxn ang="0">
                  <a:pos x="414" y="177"/>
                </a:cxn>
                <a:cxn ang="0">
                  <a:pos x="378" y="361"/>
                </a:cxn>
                <a:cxn ang="0">
                  <a:pos x="353" y="514"/>
                </a:cxn>
                <a:cxn ang="0">
                  <a:pos x="302" y="692"/>
                </a:cxn>
                <a:cxn ang="0">
                  <a:pos x="269" y="803"/>
                </a:cxn>
                <a:cxn ang="0">
                  <a:pos x="251" y="858"/>
                </a:cxn>
                <a:cxn ang="0">
                  <a:pos x="181" y="964"/>
                </a:cxn>
                <a:cxn ang="0">
                  <a:pos x="105" y="1145"/>
                </a:cxn>
                <a:cxn ang="0">
                  <a:pos x="15" y="1404"/>
                </a:cxn>
                <a:cxn ang="0">
                  <a:pos x="0" y="1496"/>
                </a:cxn>
                <a:cxn ang="0">
                  <a:pos x="6" y="1569"/>
                </a:cxn>
                <a:cxn ang="0">
                  <a:pos x="27" y="1579"/>
                </a:cxn>
                <a:cxn ang="0">
                  <a:pos x="85" y="1567"/>
                </a:cxn>
                <a:cxn ang="0">
                  <a:pos x="169" y="1558"/>
                </a:cxn>
                <a:cxn ang="0">
                  <a:pos x="211" y="1576"/>
                </a:cxn>
                <a:cxn ang="0">
                  <a:pos x="372" y="1259"/>
                </a:cxn>
                <a:cxn ang="0">
                  <a:pos x="455" y="1088"/>
                </a:cxn>
                <a:cxn ang="0">
                  <a:pos x="612" y="803"/>
                </a:cxn>
                <a:cxn ang="0">
                  <a:pos x="754" y="632"/>
                </a:cxn>
                <a:cxn ang="0">
                  <a:pos x="784" y="677"/>
                </a:cxn>
                <a:cxn ang="0">
                  <a:pos x="890" y="871"/>
                </a:cxn>
                <a:cxn ang="0">
                  <a:pos x="910" y="918"/>
                </a:cxn>
                <a:cxn ang="0">
                  <a:pos x="907" y="948"/>
                </a:cxn>
                <a:cxn ang="0">
                  <a:pos x="881" y="990"/>
                </a:cxn>
                <a:cxn ang="0">
                  <a:pos x="880" y="1021"/>
                </a:cxn>
                <a:cxn ang="0">
                  <a:pos x="872" y="1075"/>
                </a:cxn>
                <a:cxn ang="0">
                  <a:pos x="845" y="1166"/>
                </a:cxn>
                <a:cxn ang="0">
                  <a:pos x="823" y="1219"/>
                </a:cxn>
                <a:cxn ang="0">
                  <a:pos x="772" y="1267"/>
                </a:cxn>
                <a:cxn ang="0">
                  <a:pos x="721" y="1386"/>
                </a:cxn>
                <a:cxn ang="0">
                  <a:pos x="700" y="1479"/>
                </a:cxn>
                <a:cxn ang="0">
                  <a:pos x="809" y="1509"/>
                </a:cxn>
                <a:cxn ang="0">
                  <a:pos x="934" y="1517"/>
                </a:cxn>
                <a:cxn ang="0">
                  <a:pos x="949" y="1506"/>
                </a:cxn>
                <a:cxn ang="0">
                  <a:pos x="956" y="1443"/>
                </a:cxn>
                <a:cxn ang="0">
                  <a:pos x="952" y="1380"/>
                </a:cxn>
                <a:cxn ang="0">
                  <a:pos x="1044" y="1252"/>
                </a:cxn>
                <a:cxn ang="0">
                  <a:pos x="1128" y="1057"/>
                </a:cxn>
                <a:cxn ang="0">
                  <a:pos x="1193" y="883"/>
                </a:cxn>
                <a:cxn ang="0">
                  <a:pos x="1188" y="831"/>
                </a:cxn>
                <a:cxn ang="0">
                  <a:pos x="1119" y="660"/>
                </a:cxn>
                <a:cxn ang="0">
                  <a:pos x="1089" y="587"/>
                </a:cxn>
                <a:cxn ang="0">
                  <a:pos x="1013" y="455"/>
                </a:cxn>
                <a:cxn ang="0">
                  <a:pos x="983" y="374"/>
                </a:cxn>
                <a:cxn ang="0">
                  <a:pos x="962" y="312"/>
                </a:cxn>
                <a:cxn ang="0">
                  <a:pos x="953" y="247"/>
                </a:cxn>
                <a:cxn ang="0">
                  <a:pos x="937" y="211"/>
                </a:cxn>
                <a:cxn ang="0">
                  <a:pos x="922" y="133"/>
                </a:cxn>
                <a:cxn ang="0">
                  <a:pos x="814" y="109"/>
                </a:cxn>
                <a:cxn ang="0">
                  <a:pos x="557" y="20"/>
                </a:cxn>
              </a:cxnLst>
              <a:rect l="0" t="0" r="r" b="b"/>
              <a:pathLst>
                <a:path w="1194" h="1579">
                  <a:moveTo>
                    <a:pt x="509" y="0"/>
                  </a:moveTo>
                  <a:lnTo>
                    <a:pt x="509" y="0"/>
                  </a:lnTo>
                  <a:lnTo>
                    <a:pt x="495" y="21"/>
                  </a:lnTo>
                  <a:lnTo>
                    <a:pt x="480" y="44"/>
                  </a:lnTo>
                  <a:lnTo>
                    <a:pt x="462" y="74"/>
                  </a:lnTo>
                  <a:lnTo>
                    <a:pt x="444" y="106"/>
                  </a:lnTo>
                  <a:lnTo>
                    <a:pt x="428" y="141"/>
                  </a:lnTo>
                  <a:lnTo>
                    <a:pt x="414" y="177"/>
                  </a:lnTo>
                  <a:lnTo>
                    <a:pt x="408" y="193"/>
                  </a:lnTo>
                  <a:lnTo>
                    <a:pt x="405" y="210"/>
                  </a:lnTo>
                  <a:lnTo>
                    <a:pt x="405" y="210"/>
                  </a:lnTo>
                  <a:lnTo>
                    <a:pt x="378" y="361"/>
                  </a:lnTo>
                  <a:lnTo>
                    <a:pt x="366" y="431"/>
                  </a:lnTo>
                  <a:lnTo>
                    <a:pt x="359" y="478"/>
                  </a:lnTo>
                  <a:lnTo>
                    <a:pt x="359" y="478"/>
                  </a:lnTo>
                  <a:lnTo>
                    <a:pt x="353" y="514"/>
                  </a:lnTo>
                  <a:lnTo>
                    <a:pt x="343" y="563"/>
                  </a:lnTo>
                  <a:lnTo>
                    <a:pt x="325" y="623"/>
                  </a:lnTo>
                  <a:lnTo>
                    <a:pt x="302" y="692"/>
                  </a:lnTo>
                  <a:lnTo>
                    <a:pt x="302" y="692"/>
                  </a:lnTo>
                  <a:lnTo>
                    <a:pt x="290" y="726"/>
                  </a:lnTo>
                  <a:lnTo>
                    <a:pt x="281" y="756"/>
                  </a:lnTo>
                  <a:lnTo>
                    <a:pt x="275" y="782"/>
                  </a:lnTo>
                  <a:lnTo>
                    <a:pt x="269" y="803"/>
                  </a:lnTo>
                  <a:lnTo>
                    <a:pt x="265" y="831"/>
                  </a:lnTo>
                  <a:lnTo>
                    <a:pt x="263" y="841"/>
                  </a:lnTo>
                  <a:lnTo>
                    <a:pt x="263" y="841"/>
                  </a:lnTo>
                  <a:lnTo>
                    <a:pt x="251" y="858"/>
                  </a:lnTo>
                  <a:lnTo>
                    <a:pt x="238" y="876"/>
                  </a:lnTo>
                  <a:lnTo>
                    <a:pt x="220" y="900"/>
                  </a:lnTo>
                  <a:lnTo>
                    <a:pt x="202" y="930"/>
                  </a:lnTo>
                  <a:lnTo>
                    <a:pt x="181" y="964"/>
                  </a:lnTo>
                  <a:lnTo>
                    <a:pt x="163" y="1000"/>
                  </a:lnTo>
                  <a:lnTo>
                    <a:pt x="145" y="1041"/>
                  </a:lnTo>
                  <a:lnTo>
                    <a:pt x="145" y="1041"/>
                  </a:lnTo>
                  <a:lnTo>
                    <a:pt x="105" y="1145"/>
                  </a:lnTo>
                  <a:lnTo>
                    <a:pt x="79" y="1210"/>
                  </a:lnTo>
                  <a:lnTo>
                    <a:pt x="55" y="1277"/>
                  </a:lnTo>
                  <a:lnTo>
                    <a:pt x="33" y="1343"/>
                  </a:lnTo>
                  <a:lnTo>
                    <a:pt x="15" y="1404"/>
                  </a:lnTo>
                  <a:lnTo>
                    <a:pt x="9" y="1431"/>
                  </a:lnTo>
                  <a:lnTo>
                    <a:pt x="3" y="1457"/>
                  </a:lnTo>
                  <a:lnTo>
                    <a:pt x="0" y="1478"/>
                  </a:lnTo>
                  <a:lnTo>
                    <a:pt x="0" y="1496"/>
                  </a:lnTo>
                  <a:lnTo>
                    <a:pt x="0" y="1496"/>
                  </a:lnTo>
                  <a:lnTo>
                    <a:pt x="3" y="1543"/>
                  </a:lnTo>
                  <a:lnTo>
                    <a:pt x="4" y="1558"/>
                  </a:lnTo>
                  <a:lnTo>
                    <a:pt x="6" y="1569"/>
                  </a:lnTo>
                  <a:lnTo>
                    <a:pt x="9" y="1575"/>
                  </a:lnTo>
                  <a:lnTo>
                    <a:pt x="13" y="1578"/>
                  </a:lnTo>
                  <a:lnTo>
                    <a:pt x="19" y="1579"/>
                  </a:lnTo>
                  <a:lnTo>
                    <a:pt x="27" y="1579"/>
                  </a:lnTo>
                  <a:lnTo>
                    <a:pt x="27" y="1579"/>
                  </a:lnTo>
                  <a:lnTo>
                    <a:pt x="40" y="1578"/>
                  </a:lnTo>
                  <a:lnTo>
                    <a:pt x="60" y="1573"/>
                  </a:lnTo>
                  <a:lnTo>
                    <a:pt x="85" y="1567"/>
                  </a:lnTo>
                  <a:lnTo>
                    <a:pt x="112" y="1561"/>
                  </a:lnTo>
                  <a:lnTo>
                    <a:pt x="142" y="1558"/>
                  </a:lnTo>
                  <a:lnTo>
                    <a:pt x="155" y="1558"/>
                  </a:lnTo>
                  <a:lnTo>
                    <a:pt x="169" y="1558"/>
                  </a:lnTo>
                  <a:lnTo>
                    <a:pt x="181" y="1560"/>
                  </a:lnTo>
                  <a:lnTo>
                    <a:pt x="193" y="1564"/>
                  </a:lnTo>
                  <a:lnTo>
                    <a:pt x="202" y="1569"/>
                  </a:lnTo>
                  <a:lnTo>
                    <a:pt x="211" y="1576"/>
                  </a:lnTo>
                  <a:lnTo>
                    <a:pt x="211" y="1576"/>
                  </a:lnTo>
                  <a:lnTo>
                    <a:pt x="236" y="1527"/>
                  </a:lnTo>
                  <a:lnTo>
                    <a:pt x="298" y="1409"/>
                  </a:lnTo>
                  <a:lnTo>
                    <a:pt x="372" y="1259"/>
                  </a:lnTo>
                  <a:lnTo>
                    <a:pt x="408" y="1186"/>
                  </a:lnTo>
                  <a:lnTo>
                    <a:pt x="440" y="1120"/>
                  </a:lnTo>
                  <a:lnTo>
                    <a:pt x="440" y="1120"/>
                  </a:lnTo>
                  <a:lnTo>
                    <a:pt x="455" y="1088"/>
                  </a:lnTo>
                  <a:lnTo>
                    <a:pt x="473" y="1053"/>
                  </a:lnTo>
                  <a:lnTo>
                    <a:pt x="516" y="972"/>
                  </a:lnTo>
                  <a:lnTo>
                    <a:pt x="564" y="886"/>
                  </a:lnTo>
                  <a:lnTo>
                    <a:pt x="612" y="803"/>
                  </a:lnTo>
                  <a:lnTo>
                    <a:pt x="696" y="662"/>
                  </a:lnTo>
                  <a:lnTo>
                    <a:pt x="730" y="603"/>
                  </a:lnTo>
                  <a:lnTo>
                    <a:pt x="730" y="603"/>
                  </a:lnTo>
                  <a:lnTo>
                    <a:pt x="754" y="632"/>
                  </a:lnTo>
                  <a:lnTo>
                    <a:pt x="772" y="656"/>
                  </a:lnTo>
                  <a:lnTo>
                    <a:pt x="780" y="666"/>
                  </a:lnTo>
                  <a:lnTo>
                    <a:pt x="784" y="677"/>
                  </a:lnTo>
                  <a:lnTo>
                    <a:pt x="784" y="677"/>
                  </a:lnTo>
                  <a:lnTo>
                    <a:pt x="790" y="692"/>
                  </a:lnTo>
                  <a:lnTo>
                    <a:pt x="803" y="714"/>
                  </a:lnTo>
                  <a:lnTo>
                    <a:pt x="838" y="777"/>
                  </a:lnTo>
                  <a:lnTo>
                    <a:pt x="890" y="871"/>
                  </a:lnTo>
                  <a:lnTo>
                    <a:pt x="890" y="871"/>
                  </a:lnTo>
                  <a:lnTo>
                    <a:pt x="899" y="886"/>
                  </a:lnTo>
                  <a:lnTo>
                    <a:pt x="907" y="907"/>
                  </a:lnTo>
                  <a:lnTo>
                    <a:pt x="910" y="918"/>
                  </a:lnTo>
                  <a:lnTo>
                    <a:pt x="911" y="928"/>
                  </a:lnTo>
                  <a:lnTo>
                    <a:pt x="910" y="939"/>
                  </a:lnTo>
                  <a:lnTo>
                    <a:pt x="908" y="943"/>
                  </a:lnTo>
                  <a:lnTo>
                    <a:pt x="907" y="948"/>
                  </a:lnTo>
                  <a:lnTo>
                    <a:pt x="907" y="948"/>
                  </a:lnTo>
                  <a:lnTo>
                    <a:pt x="895" y="964"/>
                  </a:lnTo>
                  <a:lnTo>
                    <a:pt x="884" y="981"/>
                  </a:lnTo>
                  <a:lnTo>
                    <a:pt x="881" y="990"/>
                  </a:lnTo>
                  <a:lnTo>
                    <a:pt x="878" y="999"/>
                  </a:lnTo>
                  <a:lnTo>
                    <a:pt x="878" y="1009"/>
                  </a:lnTo>
                  <a:lnTo>
                    <a:pt x="880" y="1021"/>
                  </a:lnTo>
                  <a:lnTo>
                    <a:pt x="880" y="1021"/>
                  </a:lnTo>
                  <a:lnTo>
                    <a:pt x="880" y="1029"/>
                  </a:lnTo>
                  <a:lnTo>
                    <a:pt x="880" y="1036"/>
                  </a:lnTo>
                  <a:lnTo>
                    <a:pt x="878" y="1054"/>
                  </a:lnTo>
                  <a:lnTo>
                    <a:pt x="872" y="1075"/>
                  </a:lnTo>
                  <a:lnTo>
                    <a:pt x="866" y="1096"/>
                  </a:lnTo>
                  <a:lnTo>
                    <a:pt x="853" y="1138"/>
                  </a:lnTo>
                  <a:lnTo>
                    <a:pt x="848" y="1154"/>
                  </a:lnTo>
                  <a:lnTo>
                    <a:pt x="845" y="1166"/>
                  </a:lnTo>
                  <a:lnTo>
                    <a:pt x="845" y="1166"/>
                  </a:lnTo>
                  <a:lnTo>
                    <a:pt x="842" y="1178"/>
                  </a:lnTo>
                  <a:lnTo>
                    <a:pt x="836" y="1190"/>
                  </a:lnTo>
                  <a:lnTo>
                    <a:pt x="823" y="1219"/>
                  </a:lnTo>
                  <a:lnTo>
                    <a:pt x="809" y="1241"/>
                  </a:lnTo>
                  <a:lnTo>
                    <a:pt x="803" y="1250"/>
                  </a:lnTo>
                  <a:lnTo>
                    <a:pt x="772" y="1267"/>
                  </a:lnTo>
                  <a:lnTo>
                    <a:pt x="772" y="1267"/>
                  </a:lnTo>
                  <a:lnTo>
                    <a:pt x="760" y="1291"/>
                  </a:lnTo>
                  <a:lnTo>
                    <a:pt x="748" y="1316"/>
                  </a:lnTo>
                  <a:lnTo>
                    <a:pt x="735" y="1349"/>
                  </a:lnTo>
                  <a:lnTo>
                    <a:pt x="721" y="1386"/>
                  </a:lnTo>
                  <a:lnTo>
                    <a:pt x="709" y="1424"/>
                  </a:lnTo>
                  <a:lnTo>
                    <a:pt x="705" y="1443"/>
                  </a:lnTo>
                  <a:lnTo>
                    <a:pt x="702" y="1461"/>
                  </a:lnTo>
                  <a:lnTo>
                    <a:pt x="700" y="1479"/>
                  </a:lnTo>
                  <a:lnTo>
                    <a:pt x="700" y="1496"/>
                  </a:lnTo>
                  <a:lnTo>
                    <a:pt x="700" y="1496"/>
                  </a:lnTo>
                  <a:lnTo>
                    <a:pt x="733" y="1500"/>
                  </a:lnTo>
                  <a:lnTo>
                    <a:pt x="809" y="1509"/>
                  </a:lnTo>
                  <a:lnTo>
                    <a:pt x="853" y="1514"/>
                  </a:lnTo>
                  <a:lnTo>
                    <a:pt x="892" y="1517"/>
                  </a:lnTo>
                  <a:lnTo>
                    <a:pt x="923" y="1517"/>
                  </a:lnTo>
                  <a:lnTo>
                    <a:pt x="934" y="1517"/>
                  </a:lnTo>
                  <a:lnTo>
                    <a:pt x="941" y="1515"/>
                  </a:lnTo>
                  <a:lnTo>
                    <a:pt x="941" y="1515"/>
                  </a:lnTo>
                  <a:lnTo>
                    <a:pt x="946" y="1511"/>
                  </a:lnTo>
                  <a:lnTo>
                    <a:pt x="949" y="1506"/>
                  </a:lnTo>
                  <a:lnTo>
                    <a:pt x="952" y="1499"/>
                  </a:lnTo>
                  <a:lnTo>
                    <a:pt x="953" y="1488"/>
                  </a:lnTo>
                  <a:lnTo>
                    <a:pt x="956" y="1467"/>
                  </a:lnTo>
                  <a:lnTo>
                    <a:pt x="956" y="1443"/>
                  </a:lnTo>
                  <a:lnTo>
                    <a:pt x="956" y="1419"/>
                  </a:lnTo>
                  <a:lnTo>
                    <a:pt x="955" y="1400"/>
                  </a:lnTo>
                  <a:lnTo>
                    <a:pt x="952" y="1380"/>
                  </a:lnTo>
                  <a:lnTo>
                    <a:pt x="952" y="1380"/>
                  </a:lnTo>
                  <a:lnTo>
                    <a:pt x="965" y="1364"/>
                  </a:lnTo>
                  <a:lnTo>
                    <a:pt x="995" y="1325"/>
                  </a:lnTo>
                  <a:lnTo>
                    <a:pt x="1029" y="1276"/>
                  </a:lnTo>
                  <a:lnTo>
                    <a:pt x="1044" y="1252"/>
                  </a:lnTo>
                  <a:lnTo>
                    <a:pt x="1055" y="1232"/>
                  </a:lnTo>
                  <a:lnTo>
                    <a:pt x="1055" y="1232"/>
                  </a:lnTo>
                  <a:lnTo>
                    <a:pt x="1085" y="1163"/>
                  </a:lnTo>
                  <a:lnTo>
                    <a:pt x="1128" y="1057"/>
                  </a:lnTo>
                  <a:lnTo>
                    <a:pt x="1170" y="952"/>
                  </a:lnTo>
                  <a:lnTo>
                    <a:pt x="1185" y="910"/>
                  </a:lnTo>
                  <a:lnTo>
                    <a:pt x="1193" y="883"/>
                  </a:lnTo>
                  <a:lnTo>
                    <a:pt x="1193" y="883"/>
                  </a:lnTo>
                  <a:lnTo>
                    <a:pt x="1194" y="873"/>
                  </a:lnTo>
                  <a:lnTo>
                    <a:pt x="1194" y="861"/>
                  </a:lnTo>
                  <a:lnTo>
                    <a:pt x="1191" y="847"/>
                  </a:lnTo>
                  <a:lnTo>
                    <a:pt x="1188" y="831"/>
                  </a:lnTo>
                  <a:lnTo>
                    <a:pt x="1176" y="798"/>
                  </a:lnTo>
                  <a:lnTo>
                    <a:pt x="1163" y="762"/>
                  </a:lnTo>
                  <a:lnTo>
                    <a:pt x="1131" y="690"/>
                  </a:lnTo>
                  <a:lnTo>
                    <a:pt x="1119" y="660"/>
                  </a:lnTo>
                  <a:lnTo>
                    <a:pt x="1109" y="635"/>
                  </a:lnTo>
                  <a:lnTo>
                    <a:pt x="1109" y="635"/>
                  </a:lnTo>
                  <a:lnTo>
                    <a:pt x="1100" y="612"/>
                  </a:lnTo>
                  <a:lnTo>
                    <a:pt x="1089" y="587"/>
                  </a:lnTo>
                  <a:lnTo>
                    <a:pt x="1076" y="563"/>
                  </a:lnTo>
                  <a:lnTo>
                    <a:pt x="1061" y="538"/>
                  </a:lnTo>
                  <a:lnTo>
                    <a:pt x="1034" y="491"/>
                  </a:lnTo>
                  <a:lnTo>
                    <a:pt x="1013" y="455"/>
                  </a:lnTo>
                  <a:lnTo>
                    <a:pt x="1013" y="455"/>
                  </a:lnTo>
                  <a:lnTo>
                    <a:pt x="1001" y="428"/>
                  </a:lnTo>
                  <a:lnTo>
                    <a:pt x="992" y="403"/>
                  </a:lnTo>
                  <a:lnTo>
                    <a:pt x="983" y="374"/>
                  </a:lnTo>
                  <a:lnTo>
                    <a:pt x="971" y="344"/>
                  </a:lnTo>
                  <a:lnTo>
                    <a:pt x="971" y="344"/>
                  </a:lnTo>
                  <a:lnTo>
                    <a:pt x="965" y="327"/>
                  </a:lnTo>
                  <a:lnTo>
                    <a:pt x="962" y="312"/>
                  </a:lnTo>
                  <a:lnTo>
                    <a:pt x="959" y="297"/>
                  </a:lnTo>
                  <a:lnTo>
                    <a:pt x="959" y="283"/>
                  </a:lnTo>
                  <a:lnTo>
                    <a:pt x="956" y="258"/>
                  </a:lnTo>
                  <a:lnTo>
                    <a:pt x="953" y="247"/>
                  </a:lnTo>
                  <a:lnTo>
                    <a:pt x="949" y="237"/>
                  </a:lnTo>
                  <a:lnTo>
                    <a:pt x="949" y="237"/>
                  </a:lnTo>
                  <a:lnTo>
                    <a:pt x="943" y="225"/>
                  </a:lnTo>
                  <a:lnTo>
                    <a:pt x="937" y="211"/>
                  </a:lnTo>
                  <a:lnTo>
                    <a:pt x="928" y="183"/>
                  </a:lnTo>
                  <a:lnTo>
                    <a:pt x="922" y="154"/>
                  </a:lnTo>
                  <a:lnTo>
                    <a:pt x="922" y="142"/>
                  </a:lnTo>
                  <a:lnTo>
                    <a:pt x="922" y="133"/>
                  </a:lnTo>
                  <a:lnTo>
                    <a:pt x="922" y="133"/>
                  </a:lnTo>
                  <a:lnTo>
                    <a:pt x="895" y="129"/>
                  </a:lnTo>
                  <a:lnTo>
                    <a:pt x="860" y="121"/>
                  </a:lnTo>
                  <a:lnTo>
                    <a:pt x="814" y="109"/>
                  </a:lnTo>
                  <a:lnTo>
                    <a:pt x="756" y="93"/>
                  </a:lnTo>
                  <a:lnTo>
                    <a:pt x="684" y="69"/>
                  </a:lnTo>
                  <a:lnTo>
                    <a:pt x="601" y="38"/>
                  </a:lnTo>
                  <a:lnTo>
                    <a:pt x="557" y="20"/>
                  </a:lnTo>
                  <a:lnTo>
                    <a:pt x="509" y="0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 62"/>
            <p:cNvSpPr>
              <a:spLocks/>
            </p:cNvSpPr>
            <p:nvPr/>
          </p:nvSpPr>
          <p:spPr bwMode="auto">
            <a:xfrm>
              <a:off x="5063" y="1381"/>
              <a:ext cx="176" cy="128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22" y="160"/>
                </a:cxn>
                <a:cxn ang="0">
                  <a:pos x="32" y="133"/>
                </a:cxn>
                <a:cxn ang="0">
                  <a:pos x="37" y="122"/>
                </a:cxn>
                <a:cxn ang="0">
                  <a:pos x="50" y="92"/>
                </a:cxn>
                <a:cxn ang="0">
                  <a:pos x="70" y="56"/>
                </a:cxn>
                <a:cxn ang="0">
                  <a:pos x="85" y="40"/>
                </a:cxn>
                <a:cxn ang="0">
                  <a:pos x="104" y="26"/>
                </a:cxn>
                <a:cxn ang="0">
                  <a:pos x="128" y="16"/>
                </a:cxn>
                <a:cxn ang="0">
                  <a:pos x="154" y="9"/>
                </a:cxn>
                <a:cxn ang="0">
                  <a:pos x="193" y="1"/>
                </a:cxn>
                <a:cxn ang="0">
                  <a:pos x="233" y="0"/>
                </a:cxn>
                <a:cxn ang="0">
                  <a:pos x="246" y="0"/>
                </a:cxn>
                <a:cxn ang="0">
                  <a:pos x="269" y="15"/>
                </a:cxn>
                <a:cxn ang="0">
                  <a:pos x="305" y="46"/>
                </a:cxn>
                <a:cxn ang="0">
                  <a:pos x="338" y="85"/>
                </a:cxn>
                <a:cxn ang="0">
                  <a:pos x="348" y="104"/>
                </a:cxn>
                <a:cxn ang="0">
                  <a:pos x="351" y="121"/>
                </a:cxn>
                <a:cxn ang="0">
                  <a:pos x="351" y="136"/>
                </a:cxn>
                <a:cxn ang="0">
                  <a:pos x="344" y="160"/>
                </a:cxn>
                <a:cxn ang="0">
                  <a:pos x="330" y="182"/>
                </a:cxn>
                <a:cxn ang="0">
                  <a:pos x="327" y="188"/>
                </a:cxn>
                <a:cxn ang="0">
                  <a:pos x="315" y="175"/>
                </a:cxn>
                <a:cxn ang="0">
                  <a:pos x="302" y="164"/>
                </a:cxn>
                <a:cxn ang="0">
                  <a:pos x="282" y="155"/>
                </a:cxn>
                <a:cxn ang="0">
                  <a:pos x="273" y="151"/>
                </a:cxn>
                <a:cxn ang="0">
                  <a:pos x="245" y="128"/>
                </a:cxn>
                <a:cxn ang="0">
                  <a:pos x="229" y="115"/>
                </a:cxn>
                <a:cxn ang="0">
                  <a:pos x="209" y="109"/>
                </a:cxn>
                <a:cxn ang="0">
                  <a:pos x="197" y="112"/>
                </a:cxn>
                <a:cxn ang="0">
                  <a:pos x="176" y="122"/>
                </a:cxn>
                <a:cxn ang="0">
                  <a:pos x="149" y="145"/>
                </a:cxn>
                <a:cxn ang="0">
                  <a:pos x="134" y="155"/>
                </a:cxn>
                <a:cxn ang="0">
                  <a:pos x="127" y="160"/>
                </a:cxn>
                <a:cxn ang="0">
                  <a:pos x="101" y="179"/>
                </a:cxn>
                <a:cxn ang="0">
                  <a:pos x="88" y="196"/>
                </a:cxn>
                <a:cxn ang="0">
                  <a:pos x="82" y="209"/>
                </a:cxn>
                <a:cxn ang="0">
                  <a:pos x="82" y="211"/>
                </a:cxn>
                <a:cxn ang="0">
                  <a:pos x="76" y="191"/>
                </a:cxn>
                <a:cxn ang="0">
                  <a:pos x="65" y="173"/>
                </a:cxn>
                <a:cxn ang="0">
                  <a:pos x="58" y="167"/>
                </a:cxn>
                <a:cxn ang="0">
                  <a:pos x="47" y="164"/>
                </a:cxn>
                <a:cxn ang="0">
                  <a:pos x="43" y="166"/>
                </a:cxn>
                <a:cxn ang="0">
                  <a:pos x="32" y="173"/>
                </a:cxn>
                <a:cxn ang="0">
                  <a:pos x="21" y="193"/>
                </a:cxn>
                <a:cxn ang="0">
                  <a:pos x="7" y="226"/>
                </a:cxn>
                <a:cxn ang="0">
                  <a:pos x="0" y="254"/>
                </a:cxn>
              </a:cxnLst>
              <a:rect l="0" t="0" r="r" b="b"/>
              <a:pathLst>
                <a:path w="351" h="254">
                  <a:moveTo>
                    <a:pt x="0" y="254"/>
                  </a:moveTo>
                  <a:lnTo>
                    <a:pt x="0" y="254"/>
                  </a:lnTo>
                  <a:lnTo>
                    <a:pt x="12" y="202"/>
                  </a:lnTo>
                  <a:lnTo>
                    <a:pt x="22" y="160"/>
                  </a:lnTo>
                  <a:lnTo>
                    <a:pt x="26" y="143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7" y="122"/>
                  </a:lnTo>
                  <a:lnTo>
                    <a:pt x="43" y="109"/>
                  </a:lnTo>
                  <a:lnTo>
                    <a:pt x="50" y="92"/>
                  </a:lnTo>
                  <a:lnTo>
                    <a:pt x="59" y="74"/>
                  </a:lnTo>
                  <a:lnTo>
                    <a:pt x="70" y="56"/>
                  </a:lnTo>
                  <a:lnTo>
                    <a:pt x="77" y="47"/>
                  </a:lnTo>
                  <a:lnTo>
                    <a:pt x="85" y="40"/>
                  </a:lnTo>
                  <a:lnTo>
                    <a:pt x="94" y="32"/>
                  </a:lnTo>
                  <a:lnTo>
                    <a:pt x="104" y="26"/>
                  </a:lnTo>
                  <a:lnTo>
                    <a:pt x="115" y="20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54" y="9"/>
                  </a:lnTo>
                  <a:lnTo>
                    <a:pt x="175" y="4"/>
                  </a:lnTo>
                  <a:lnTo>
                    <a:pt x="193" y="1"/>
                  </a:lnTo>
                  <a:lnTo>
                    <a:pt x="209" y="0"/>
                  </a:lnTo>
                  <a:lnTo>
                    <a:pt x="233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55" y="4"/>
                  </a:lnTo>
                  <a:lnTo>
                    <a:pt x="269" y="15"/>
                  </a:lnTo>
                  <a:lnTo>
                    <a:pt x="285" y="28"/>
                  </a:lnTo>
                  <a:lnTo>
                    <a:pt x="305" y="46"/>
                  </a:lnTo>
                  <a:lnTo>
                    <a:pt x="323" y="65"/>
                  </a:lnTo>
                  <a:lnTo>
                    <a:pt x="338" y="85"/>
                  </a:lnTo>
                  <a:lnTo>
                    <a:pt x="344" y="95"/>
                  </a:lnTo>
                  <a:lnTo>
                    <a:pt x="348" y="104"/>
                  </a:lnTo>
                  <a:lnTo>
                    <a:pt x="351" y="113"/>
                  </a:lnTo>
                  <a:lnTo>
                    <a:pt x="351" y="121"/>
                  </a:lnTo>
                  <a:lnTo>
                    <a:pt x="351" y="121"/>
                  </a:lnTo>
                  <a:lnTo>
                    <a:pt x="351" y="136"/>
                  </a:lnTo>
                  <a:lnTo>
                    <a:pt x="348" y="148"/>
                  </a:lnTo>
                  <a:lnTo>
                    <a:pt x="344" y="160"/>
                  </a:lnTo>
                  <a:lnTo>
                    <a:pt x="339" y="169"/>
                  </a:lnTo>
                  <a:lnTo>
                    <a:pt x="330" y="182"/>
                  </a:lnTo>
                  <a:lnTo>
                    <a:pt x="327" y="188"/>
                  </a:lnTo>
                  <a:lnTo>
                    <a:pt x="327" y="188"/>
                  </a:lnTo>
                  <a:lnTo>
                    <a:pt x="324" y="184"/>
                  </a:lnTo>
                  <a:lnTo>
                    <a:pt x="315" y="175"/>
                  </a:lnTo>
                  <a:lnTo>
                    <a:pt x="309" y="170"/>
                  </a:lnTo>
                  <a:lnTo>
                    <a:pt x="302" y="164"/>
                  </a:lnTo>
                  <a:lnTo>
                    <a:pt x="293" y="160"/>
                  </a:lnTo>
                  <a:lnTo>
                    <a:pt x="282" y="155"/>
                  </a:lnTo>
                  <a:lnTo>
                    <a:pt x="282" y="155"/>
                  </a:lnTo>
                  <a:lnTo>
                    <a:pt x="273" y="151"/>
                  </a:lnTo>
                  <a:lnTo>
                    <a:pt x="263" y="143"/>
                  </a:lnTo>
                  <a:lnTo>
                    <a:pt x="245" y="128"/>
                  </a:lnTo>
                  <a:lnTo>
                    <a:pt x="238" y="121"/>
                  </a:lnTo>
                  <a:lnTo>
                    <a:pt x="229" y="115"/>
                  </a:lnTo>
                  <a:lnTo>
                    <a:pt x="218" y="110"/>
                  </a:lnTo>
                  <a:lnTo>
                    <a:pt x="209" y="109"/>
                  </a:lnTo>
                  <a:lnTo>
                    <a:pt x="209" y="109"/>
                  </a:lnTo>
                  <a:lnTo>
                    <a:pt x="197" y="112"/>
                  </a:lnTo>
                  <a:lnTo>
                    <a:pt x="187" y="116"/>
                  </a:lnTo>
                  <a:lnTo>
                    <a:pt x="176" y="122"/>
                  </a:lnTo>
                  <a:lnTo>
                    <a:pt x="167" y="130"/>
                  </a:lnTo>
                  <a:lnTo>
                    <a:pt x="149" y="145"/>
                  </a:lnTo>
                  <a:lnTo>
                    <a:pt x="140" y="151"/>
                  </a:lnTo>
                  <a:lnTo>
                    <a:pt x="134" y="155"/>
                  </a:lnTo>
                  <a:lnTo>
                    <a:pt x="134" y="155"/>
                  </a:lnTo>
                  <a:lnTo>
                    <a:pt x="127" y="160"/>
                  </a:lnTo>
                  <a:lnTo>
                    <a:pt x="118" y="164"/>
                  </a:lnTo>
                  <a:lnTo>
                    <a:pt x="101" y="179"/>
                  </a:lnTo>
                  <a:lnTo>
                    <a:pt x="94" y="188"/>
                  </a:lnTo>
                  <a:lnTo>
                    <a:pt x="88" y="196"/>
                  </a:lnTo>
                  <a:lnTo>
                    <a:pt x="83" y="203"/>
                  </a:lnTo>
                  <a:lnTo>
                    <a:pt x="82" y="209"/>
                  </a:lnTo>
                  <a:lnTo>
                    <a:pt x="82" y="209"/>
                  </a:lnTo>
                  <a:lnTo>
                    <a:pt x="82" y="211"/>
                  </a:lnTo>
                  <a:lnTo>
                    <a:pt x="80" y="208"/>
                  </a:lnTo>
                  <a:lnTo>
                    <a:pt x="76" y="191"/>
                  </a:lnTo>
                  <a:lnTo>
                    <a:pt x="71" y="182"/>
                  </a:lnTo>
                  <a:lnTo>
                    <a:pt x="65" y="173"/>
                  </a:lnTo>
                  <a:lnTo>
                    <a:pt x="61" y="170"/>
                  </a:lnTo>
                  <a:lnTo>
                    <a:pt x="58" y="167"/>
                  </a:lnTo>
                  <a:lnTo>
                    <a:pt x="53" y="166"/>
                  </a:lnTo>
                  <a:lnTo>
                    <a:pt x="47" y="164"/>
                  </a:lnTo>
                  <a:lnTo>
                    <a:pt x="47" y="164"/>
                  </a:lnTo>
                  <a:lnTo>
                    <a:pt x="43" y="166"/>
                  </a:lnTo>
                  <a:lnTo>
                    <a:pt x="37" y="169"/>
                  </a:lnTo>
                  <a:lnTo>
                    <a:pt x="32" y="173"/>
                  </a:lnTo>
                  <a:lnTo>
                    <a:pt x="28" y="179"/>
                  </a:lnTo>
                  <a:lnTo>
                    <a:pt x="21" y="193"/>
                  </a:lnTo>
                  <a:lnTo>
                    <a:pt x="13" y="209"/>
                  </a:lnTo>
                  <a:lnTo>
                    <a:pt x="7" y="226"/>
                  </a:lnTo>
                  <a:lnTo>
                    <a:pt x="4" y="241"/>
                  </a:lnTo>
                  <a:lnTo>
                    <a:pt x="0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9" name="Group 63"/>
          <p:cNvGrpSpPr>
            <a:grpSpLocks/>
          </p:cNvGrpSpPr>
          <p:nvPr/>
        </p:nvGrpSpPr>
        <p:grpSpPr bwMode="auto">
          <a:xfrm>
            <a:off x="166688" y="2924175"/>
            <a:ext cx="1344612" cy="3398838"/>
            <a:chOff x="3398" y="1330"/>
            <a:chExt cx="532" cy="1345"/>
          </a:xfrm>
        </p:grpSpPr>
        <p:sp>
          <p:nvSpPr>
            <p:cNvPr id="61" name="Freeform 64"/>
            <p:cNvSpPr>
              <a:spLocks/>
            </p:cNvSpPr>
            <p:nvPr/>
          </p:nvSpPr>
          <p:spPr bwMode="auto">
            <a:xfrm>
              <a:off x="3536" y="1330"/>
              <a:ext cx="186" cy="182"/>
            </a:xfrm>
            <a:custGeom>
              <a:avLst/>
              <a:gdLst/>
              <a:ahLst/>
              <a:cxnLst>
                <a:cxn ang="0">
                  <a:pos x="33" y="99"/>
                </a:cxn>
                <a:cxn ang="0">
                  <a:pos x="39" y="84"/>
                </a:cxn>
                <a:cxn ang="0">
                  <a:pos x="69" y="57"/>
                </a:cxn>
                <a:cxn ang="0">
                  <a:pos x="82" y="44"/>
                </a:cxn>
                <a:cxn ang="0">
                  <a:pos x="90" y="35"/>
                </a:cxn>
                <a:cxn ang="0">
                  <a:pos x="105" y="23"/>
                </a:cxn>
                <a:cxn ang="0">
                  <a:pos x="132" y="11"/>
                </a:cxn>
                <a:cxn ang="0">
                  <a:pos x="141" y="11"/>
                </a:cxn>
                <a:cxn ang="0">
                  <a:pos x="154" y="11"/>
                </a:cxn>
                <a:cxn ang="0">
                  <a:pos x="171" y="0"/>
                </a:cxn>
                <a:cxn ang="0">
                  <a:pos x="181" y="0"/>
                </a:cxn>
                <a:cxn ang="0">
                  <a:pos x="226" y="11"/>
                </a:cxn>
                <a:cxn ang="0">
                  <a:pos x="244" y="20"/>
                </a:cxn>
                <a:cxn ang="0">
                  <a:pos x="261" y="29"/>
                </a:cxn>
                <a:cxn ang="0">
                  <a:pos x="302" y="71"/>
                </a:cxn>
                <a:cxn ang="0">
                  <a:pos x="314" y="87"/>
                </a:cxn>
                <a:cxn ang="0">
                  <a:pos x="332" y="110"/>
                </a:cxn>
                <a:cxn ang="0">
                  <a:pos x="350" y="139"/>
                </a:cxn>
                <a:cxn ang="0">
                  <a:pos x="356" y="144"/>
                </a:cxn>
                <a:cxn ang="0">
                  <a:pos x="368" y="174"/>
                </a:cxn>
                <a:cxn ang="0">
                  <a:pos x="373" y="193"/>
                </a:cxn>
                <a:cxn ang="0">
                  <a:pos x="371" y="213"/>
                </a:cxn>
                <a:cxn ang="0">
                  <a:pos x="364" y="222"/>
                </a:cxn>
                <a:cxn ang="0">
                  <a:pos x="368" y="231"/>
                </a:cxn>
                <a:cxn ang="0">
                  <a:pos x="368" y="244"/>
                </a:cxn>
                <a:cxn ang="0">
                  <a:pos x="356" y="279"/>
                </a:cxn>
                <a:cxn ang="0">
                  <a:pos x="340" y="292"/>
                </a:cxn>
                <a:cxn ang="0">
                  <a:pos x="325" y="300"/>
                </a:cxn>
                <a:cxn ang="0">
                  <a:pos x="304" y="330"/>
                </a:cxn>
                <a:cxn ang="0">
                  <a:pos x="298" y="345"/>
                </a:cxn>
                <a:cxn ang="0">
                  <a:pos x="298" y="361"/>
                </a:cxn>
                <a:cxn ang="0">
                  <a:pos x="292" y="346"/>
                </a:cxn>
                <a:cxn ang="0">
                  <a:pos x="295" y="310"/>
                </a:cxn>
                <a:cxn ang="0">
                  <a:pos x="286" y="336"/>
                </a:cxn>
                <a:cxn ang="0">
                  <a:pos x="285" y="337"/>
                </a:cxn>
                <a:cxn ang="0">
                  <a:pos x="280" y="324"/>
                </a:cxn>
                <a:cxn ang="0">
                  <a:pos x="271" y="333"/>
                </a:cxn>
                <a:cxn ang="0">
                  <a:pos x="126" y="337"/>
                </a:cxn>
                <a:cxn ang="0">
                  <a:pos x="77" y="324"/>
                </a:cxn>
                <a:cxn ang="0">
                  <a:pos x="69" y="309"/>
                </a:cxn>
                <a:cxn ang="0">
                  <a:pos x="66" y="313"/>
                </a:cxn>
                <a:cxn ang="0">
                  <a:pos x="68" y="325"/>
                </a:cxn>
                <a:cxn ang="0">
                  <a:pos x="60" y="325"/>
                </a:cxn>
                <a:cxn ang="0">
                  <a:pos x="50" y="309"/>
                </a:cxn>
                <a:cxn ang="0">
                  <a:pos x="48" y="292"/>
                </a:cxn>
                <a:cxn ang="0">
                  <a:pos x="41" y="276"/>
                </a:cxn>
                <a:cxn ang="0">
                  <a:pos x="26" y="258"/>
                </a:cxn>
                <a:cxn ang="0">
                  <a:pos x="9" y="235"/>
                </a:cxn>
                <a:cxn ang="0">
                  <a:pos x="5" y="220"/>
                </a:cxn>
                <a:cxn ang="0">
                  <a:pos x="0" y="204"/>
                </a:cxn>
                <a:cxn ang="0">
                  <a:pos x="0" y="193"/>
                </a:cxn>
                <a:cxn ang="0">
                  <a:pos x="6" y="174"/>
                </a:cxn>
                <a:cxn ang="0">
                  <a:pos x="14" y="151"/>
                </a:cxn>
                <a:cxn ang="0">
                  <a:pos x="14" y="139"/>
                </a:cxn>
                <a:cxn ang="0">
                  <a:pos x="21" y="122"/>
                </a:cxn>
              </a:cxnLst>
              <a:rect l="0" t="0" r="r" b="b"/>
              <a:pathLst>
                <a:path w="373" h="365">
                  <a:moveTo>
                    <a:pt x="30" y="107"/>
                  </a:moveTo>
                  <a:lnTo>
                    <a:pt x="30" y="107"/>
                  </a:lnTo>
                  <a:lnTo>
                    <a:pt x="33" y="99"/>
                  </a:lnTo>
                  <a:lnTo>
                    <a:pt x="36" y="92"/>
                  </a:lnTo>
                  <a:lnTo>
                    <a:pt x="39" y="84"/>
                  </a:lnTo>
                  <a:lnTo>
                    <a:pt x="39" y="84"/>
                  </a:lnTo>
                  <a:lnTo>
                    <a:pt x="51" y="71"/>
                  </a:lnTo>
                  <a:lnTo>
                    <a:pt x="60" y="63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77" y="51"/>
                  </a:lnTo>
                  <a:lnTo>
                    <a:pt x="82" y="44"/>
                  </a:lnTo>
                  <a:lnTo>
                    <a:pt x="87" y="39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7" y="29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11" y="20"/>
                  </a:lnTo>
                  <a:lnTo>
                    <a:pt x="121" y="14"/>
                  </a:lnTo>
                  <a:lnTo>
                    <a:pt x="132" y="11"/>
                  </a:lnTo>
                  <a:lnTo>
                    <a:pt x="136" y="11"/>
                  </a:lnTo>
                  <a:lnTo>
                    <a:pt x="141" y="11"/>
                  </a:lnTo>
                  <a:lnTo>
                    <a:pt x="141" y="11"/>
                  </a:lnTo>
                  <a:lnTo>
                    <a:pt x="151" y="14"/>
                  </a:lnTo>
                  <a:lnTo>
                    <a:pt x="151" y="14"/>
                  </a:lnTo>
                  <a:lnTo>
                    <a:pt x="154" y="11"/>
                  </a:lnTo>
                  <a:lnTo>
                    <a:pt x="165" y="5"/>
                  </a:lnTo>
                  <a:lnTo>
                    <a:pt x="165" y="5"/>
                  </a:lnTo>
                  <a:lnTo>
                    <a:pt x="171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1" y="0"/>
                  </a:lnTo>
                  <a:lnTo>
                    <a:pt x="204" y="3"/>
                  </a:lnTo>
                  <a:lnTo>
                    <a:pt x="214" y="6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35" y="15"/>
                  </a:lnTo>
                  <a:lnTo>
                    <a:pt x="244" y="20"/>
                  </a:lnTo>
                  <a:lnTo>
                    <a:pt x="253" y="24"/>
                  </a:lnTo>
                  <a:lnTo>
                    <a:pt x="261" y="29"/>
                  </a:lnTo>
                  <a:lnTo>
                    <a:pt x="261" y="29"/>
                  </a:lnTo>
                  <a:lnTo>
                    <a:pt x="283" y="50"/>
                  </a:lnTo>
                  <a:lnTo>
                    <a:pt x="295" y="60"/>
                  </a:lnTo>
                  <a:lnTo>
                    <a:pt x="302" y="71"/>
                  </a:lnTo>
                  <a:lnTo>
                    <a:pt x="302" y="71"/>
                  </a:lnTo>
                  <a:lnTo>
                    <a:pt x="308" y="78"/>
                  </a:lnTo>
                  <a:lnTo>
                    <a:pt x="314" y="87"/>
                  </a:lnTo>
                  <a:lnTo>
                    <a:pt x="328" y="101"/>
                  </a:lnTo>
                  <a:lnTo>
                    <a:pt x="328" y="101"/>
                  </a:lnTo>
                  <a:lnTo>
                    <a:pt x="332" y="110"/>
                  </a:lnTo>
                  <a:lnTo>
                    <a:pt x="340" y="122"/>
                  </a:lnTo>
                  <a:lnTo>
                    <a:pt x="347" y="135"/>
                  </a:lnTo>
                  <a:lnTo>
                    <a:pt x="350" y="139"/>
                  </a:lnTo>
                  <a:lnTo>
                    <a:pt x="353" y="142"/>
                  </a:lnTo>
                  <a:lnTo>
                    <a:pt x="353" y="142"/>
                  </a:lnTo>
                  <a:lnTo>
                    <a:pt x="356" y="144"/>
                  </a:lnTo>
                  <a:lnTo>
                    <a:pt x="359" y="148"/>
                  </a:lnTo>
                  <a:lnTo>
                    <a:pt x="362" y="157"/>
                  </a:lnTo>
                  <a:lnTo>
                    <a:pt x="368" y="174"/>
                  </a:lnTo>
                  <a:lnTo>
                    <a:pt x="368" y="174"/>
                  </a:lnTo>
                  <a:lnTo>
                    <a:pt x="371" y="181"/>
                  </a:lnTo>
                  <a:lnTo>
                    <a:pt x="373" y="193"/>
                  </a:lnTo>
                  <a:lnTo>
                    <a:pt x="373" y="204"/>
                  </a:lnTo>
                  <a:lnTo>
                    <a:pt x="371" y="213"/>
                  </a:lnTo>
                  <a:lnTo>
                    <a:pt x="371" y="213"/>
                  </a:lnTo>
                  <a:lnTo>
                    <a:pt x="368" y="217"/>
                  </a:lnTo>
                  <a:lnTo>
                    <a:pt x="367" y="220"/>
                  </a:lnTo>
                  <a:lnTo>
                    <a:pt x="364" y="222"/>
                  </a:lnTo>
                  <a:lnTo>
                    <a:pt x="364" y="222"/>
                  </a:lnTo>
                  <a:lnTo>
                    <a:pt x="365" y="226"/>
                  </a:lnTo>
                  <a:lnTo>
                    <a:pt x="368" y="231"/>
                  </a:lnTo>
                  <a:lnTo>
                    <a:pt x="368" y="237"/>
                  </a:lnTo>
                  <a:lnTo>
                    <a:pt x="368" y="237"/>
                  </a:lnTo>
                  <a:lnTo>
                    <a:pt x="368" y="244"/>
                  </a:lnTo>
                  <a:lnTo>
                    <a:pt x="365" y="256"/>
                  </a:lnTo>
                  <a:lnTo>
                    <a:pt x="362" y="268"/>
                  </a:lnTo>
                  <a:lnTo>
                    <a:pt x="356" y="279"/>
                  </a:lnTo>
                  <a:lnTo>
                    <a:pt x="356" y="279"/>
                  </a:lnTo>
                  <a:lnTo>
                    <a:pt x="349" y="286"/>
                  </a:lnTo>
                  <a:lnTo>
                    <a:pt x="340" y="292"/>
                  </a:lnTo>
                  <a:lnTo>
                    <a:pt x="331" y="295"/>
                  </a:lnTo>
                  <a:lnTo>
                    <a:pt x="325" y="300"/>
                  </a:lnTo>
                  <a:lnTo>
                    <a:pt x="325" y="300"/>
                  </a:lnTo>
                  <a:lnTo>
                    <a:pt x="313" y="313"/>
                  </a:lnTo>
                  <a:lnTo>
                    <a:pt x="307" y="322"/>
                  </a:lnTo>
                  <a:lnTo>
                    <a:pt x="304" y="330"/>
                  </a:lnTo>
                  <a:lnTo>
                    <a:pt x="304" y="330"/>
                  </a:lnTo>
                  <a:lnTo>
                    <a:pt x="299" y="340"/>
                  </a:lnTo>
                  <a:lnTo>
                    <a:pt x="298" y="345"/>
                  </a:lnTo>
                  <a:lnTo>
                    <a:pt x="298" y="351"/>
                  </a:lnTo>
                  <a:lnTo>
                    <a:pt x="298" y="351"/>
                  </a:lnTo>
                  <a:lnTo>
                    <a:pt x="298" y="361"/>
                  </a:lnTo>
                  <a:lnTo>
                    <a:pt x="296" y="365"/>
                  </a:lnTo>
                  <a:lnTo>
                    <a:pt x="292" y="346"/>
                  </a:lnTo>
                  <a:lnTo>
                    <a:pt x="292" y="346"/>
                  </a:lnTo>
                  <a:lnTo>
                    <a:pt x="292" y="331"/>
                  </a:lnTo>
                  <a:lnTo>
                    <a:pt x="295" y="310"/>
                  </a:lnTo>
                  <a:lnTo>
                    <a:pt x="295" y="310"/>
                  </a:lnTo>
                  <a:lnTo>
                    <a:pt x="291" y="318"/>
                  </a:lnTo>
                  <a:lnTo>
                    <a:pt x="288" y="327"/>
                  </a:lnTo>
                  <a:lnTo>
                    <a:pt x="286" y="336"/>
                  </a:lnTo>
                  <a:lnTo>
                    <a:pt x="286" y="336"/>
                  </a:lnTo>
                  <a:lnTo>
                    <a:pt x="286" y="337"/>
                  </a:lnTo>
                  <a:lnTo>
                    <a:pt x="285" y="337"/>
                  </a:lnTo>
                  <a:lnTo>
                    <a:pt x="283" y="334"/>
                  </a:lnTo>
                  <a:lnTo>
                    <a:pt x="280" y="324"/>
                  </a:lnTo>
                  <a:lnTo>
                    <a:pt x="280" y="324"/>
                  </a:lnTo>
                  <a:lnTo>
                    <a:pt x="279" y="324"/>
                  </a:lnTo>
                  <a:lnTo>
                    <a:pt x="277" y="325"/>
                  </a:lnTo>
                  <a:lnTo>
                    <a:pt x="271" y="333"/>
                  </a:lnTo>
                  <a:lnTo>
                    <a:pt x="261" y="343"/>
                  </a:lnTo>
                  <a:lnTo>
                    <a:pt x="126" y="337"/>
                  </a:lnTo>
                  <a:lnTo>
                    <a:pt x="126" y="337"/>
                  </a:lnTo>
                  <a:lnTo>
                    <a:pt x="102" y="330"/>
                  </a:lnTo>
                  <a:lnTo>
                    <a:pt x="77" y="324"/>
                  </a:lnTo>
                  <a:lnTo>
                    <a:pt x="77" y="324"/>
                  </a:lnTo>
                  <a:lnTo>
                    <a:pt x="74" y="321"/>
                  </a:lnTo>
                  <a:lnTo>
                    <a:pt x="72" y="316"/>
                  </a:lnTo>
                  <a:lnTo>
                    <a:pt x="69" y="309"/>
                  </a:lnTo>
                  <a:lnTo>
                    <a:pt x="69" y="309"/>
                  </a:lnTo>
                  <a:lnTo>
                    <a:pt x="68" y="309"/>
                  </a:lnTo>
                  <a:lnTo>
                    <a:pt x="66" y="313"/>
                  </a:lnTo>
                  <a:lnTo>
                    <a:pt x="65" y="318"/>
                  </a:lnTo>
                  <a:lnTo>
                    <a:pt x="68" y="325"/>
                  </a:lnTo>
                  <a:lnTo>
                    <a:pt x="68" y="325"/>
                  </a:lnTo>
                  <a:lnTo>
                    <a:pt x="68" y="328"/>
                  </a:lnTo>
                  <a:lnTo>
                    <a:pt x="66" y="328"/>
                  </a:lnTo>
                  <a:lnTo>
                    <a:pt x="60" y="325"/>
                  </a:lnTo>
                  <a:lnTo>
                    <a:pt x="54" y="318"/>
                  </a:lnTo>
                  <a:lnTo>
                    <a:pt x="51" y="313"/>
                  </a:lnTo>
                  <a:lnTo>
                    <a:pt x="50" y="309"/>
                  </a:lnTo>
                  <a:lnTo>
                    <a:pt x="50" y="309"/>
                  </a:lnTo>
                  <a:lnTo>
                    <a:pt x="50" y="300"/>
                  </a:lnTo>
                  <a:lnTo>
                    <a:pt x="48" y="292"/>
                  </a:lnTo>
                  <a:lnTo>
                    <a:pt x="44" y="280"/>
                  </a:lnTo>
                  <a:lnTo>
                    <a:pt x="44" y="280"/>
                  </a:lnTo>
                  <a:lnTo>
                    <a:pt x="41" y="276"/>
                  </a:lnTo>
                  <a:lnTo>
                    <a:pt x="36" y="270"/>
                  </a:lnTo>
                  <a:lnTo>
                    <a:pt x="30" y="264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17" y="244"/>
                  </a:lnTo>
                  <a:lnTo>
                    <a:pt x="9" y="235"/>
                  </a:lnTo>
                  <a:lnTo>
                    <a:pt x="9" y="235"/>
                  </a:lnTo>
                  <a:lnTo>
                    <a:pt x="6" y="226"/>
                  </a:lnTo>
                  <a:lnTo>
                    <a:pt x="5" y="220"/>
                  </a:lnTo>
                  <a:lnTo>
                    <a:pt x="3" y="214"/>
                  </a:lnTo>
                  <a:lnTo>
                    <a:pt x="3" y="214"/>
                  </a:lnTo>
                  <a:lnTo>
                    <a:pt x="0" y="204"/>
                  </a:lnTo>
                  <a:lnTo>
                    <a:pt x="0" y="19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3" y="183"/>
                  </a:lnTo>
                  <a:lnTo>
                    <a:pt x="6" y="174"/>
                  </a:lnTo>
                  <a:lnTo>
                    <a:pt x="6" y="174"/>
                  </a:lnTo>
                  <a:lnTo>
                    <a:pt x="11" y="162"/>
                  </a:lnTo>
                  <a:lnTo>
                    <a:pt x="14" y="156"/>
                  </a:lnTo>
                  <a:lnTo>
                    <a:pt x="14" y="151"/>
                  </a:lnTo>
                  <a:lnTo>
                    <a:pt x="14" y="151"/>
                  </a:lnTo>
                  <a:lnTo>
                    <a:pt x="14" y="144"/>
                  </a:lnTo>
                  <a:lnTo>
                    <a:pt x="14" y="139"/>
                  </a:lnTo>
                  <a:lnTo>
                    <a:pt x="14" y="135"/>
                  </a:lnTo>
                  <a:lnTo>
                    <a:pt x="14" y="135"/>
                  </a:lnTo>
                  <a:lnTo>
                    <a:pt x="21" y="122"/>
                  </a:lnTo>
                  <a:lnTo>
                    <a:pt x="30" y="107"/>
                  </a:lnTo>
                  <a:lnTo>
                    <a:pt x="30" y="107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3565" y="1374"/>
              <a:ext cx="130" cy="165"/>
            </a:xfrm>
            <a:custGeom>
              <a:avLst/>
              <a:gdLst/>
              <a:ahLst/>
              <a:cxnLst>
                <a:cxn ang="0">
                  <a:pos x="29" y="248"/>
                </a:cxn>
                <a:cxn ang="0">
                  <a:pos x="22" y="184"/>
                </a:cxn>
                <a:cxn ang="0">
                  <a:pos x="19" y="181"/>
                </a:cxn>
                <a:cxn ang="0">
                  <a:pos x="15" y="179"/>
                </a:cxn>
                <a:cxn ang="0">
                  <a:pos x="10" y="173"/>
                </a:cxn>
                <a:cxn ang="0">
                  <a:pos x="7" y="161"/>
                </a:cxn>
                <a:cxn ang="0">
                  <a:pos x="0" y="134"/>
                </a:cxn>
                <a:cxn ang="0">
                  <a:pos x="1" y="133"/>
                </a:cxn>
                <a:cxn ang="0">
                  <a:pos x="7" y="130"/>
                </a:cxn>
                <a:cxn ang="0">
                  <a:pos x="15" y="124"/>
                </a:cxn>
                <a:cxn ang="0">
                  <a:pos x="16" y="116"/>
                </a:cxn>
                <a:cxn ang="0">
                  <a:pos x="16" y="97"/>
                </a:cxn>
                <a:cxn ang="0">
                  <a:pos x="19" y="89"/>
                </a:cxn>
                <a:cxn ang="0">
                  <a:pos x="25" y="71"/>
                </a:cxn>
                <a:cxn ang="0">
                  <a:pos x="31" y="53"/>
                </a:cxn>
                <a:cxn ang="0">
                  <a:pos x="38" y="40"/>
                </a:cxn>
                <a:cxn ang="0">
                  <a:pos x="44" y="27"/>
                </a:cxn>
                <a:cxn ang="0">
                  <a:pos x="52" y="9"/>
                </a:cxn>
                <a:cxn ang="0">
                  <a:pos x="58" y="4"/>
                </a:cxn>
                <a:cxn ang="0">
                  <a:pos x="74" y="0"/>
                </a:cxn>
                <a:cxn ang="0">
                  <a:pos x="89" y="0"/>
                </a:cxn>
                <a:cxn ang="0">
                  <a:pos x="103" y="1"/>
                </a:cxn>
                <a:cxn ang="0">
                  <a:pos x="116" y="7"/>
                </a:cxn>
                <a:cxn ang="0">
                  <a:pos x="145" y="24"/>
                </a:cxn>
                <a:cxn ang="0">
                  <a:pos x="160" y="40"/>
                </a:cxn>
                <a:cxn ang="0">
                  <a:pos x="175" y="58"/>
                </a:cxn>
                <a:cxn ang="0">
                  <a:pos x="194" y="82"/>
                </a:cxn>
                <a:cxn ang="0">
                  <a:pos x="208" y="101"/>
                </a:cxn>
                <a:cxn ang="0">
                  <a:pos x="209" y="107"/>
                </a:cxn>
                <a:cxn ang="0">
                  <a:pos x="221" y="128"/>
                </a:cxn>
                <a:cxn ang="0">
                  <a:pos x="236" y="143"/>
                </a:cxn>
                <a:cxn ang="0">
                  <a:pos x="240" y="146"/>
                </a:cxn>
                <a:cxn ang="0">
                  <a:pos x="249" y="146"/>
                </a:cxn>
                <a:cxn ang="0">
                  <a:pos x="254" y="145"/>
                </a:cxn>
                <a:cxn ang="0">
                  <a:pos x="257" y="145"/>
                </a:cxn>
                <a:cxn ang="0">
                  <a:pos x="257" y="155"/>
                </a:cxn>
                <a:cxn ang="0">
                  <a:pos x="255" y="163"/>
                </a:cxn>
                <a:cxn ang="0">
                  <a:pos x="245" y="184"/>
                </a:cxn>
                <a:cxn ang="0">
                  <a:pos x="239" y="188"/>
                </a:cxn>
                <a:cxn ang="0">
                  <a:pos x="229" y="194"/>
                </a:cxn>
                <a:cxn ang="0">
                  <a:pos x="226" y="197"/>
                </a:cxn>
                <a:cxn ang="0">
                  <a:pos x="211" y="247"/>
                </a:cxn>
                <a:cxn ang="0">
                  <a:pos x="209" y="259"/>
                </a:cxn>
                <a:cxn ang="0">
                  <a:pos x="208" y="269"/>
                </a:cxn>
                <a:cxn ang="0">
                  <a:pos x="200" y="282"/>
                </a:cxn>
                <a:cxn ang="0">
                  <a:pos x="193" y="296"/>
                </a:cxn>
                <a:cxn ang="0">
                  <a:pos x="152" y="318"/>
                </a:cxn>
                <a:cxn ang="0">
                  <a:pos x="80" y="317"/>
                </a:cxn>
                <a:cxn ang="0">
                  <a:pos x="29" y="260"/>
                </a:cxn>
              </a:cxnLst>
              <a:rect l="0" t="0" r="r" b="b"/>
              <a:pathLst>
                <a:path w="258" h="330">
                  <a:moveTo>
                    <a:pt x="29" y="248"/>
                  </a:moveTo>
                  <a:lnTo>
                    <a:pt x="29" y="248"/>
                  </a:lnTo>
                  <a:lnTo>
                    <a:pt x="22" y="184"/>
                  </a:lnTo>
                  <a:lnTo>
                    <a:pt x="22" y="184"/>
                  </a:lnTo>
                  <a:lnTo>
                    <a:pt x="21" y="181"/>
                  </a:lnTo>
                  <a:lnTo>
                    <a:pt x="19" y="181"/>
                  </a:lnTo>
                  <a:lnTo>
                    <a:pt x="16" y="181"/>
                  </a:lnTo>
                  <a:lnTo>
                    <a:pt x="15" y="179"/>
                  </a:lnTo>
                  <a:lnTo>
                    <a:pt x="15" y="179"/>
                  </a:lnTo>
                  <a:lnTo>
                    <a:pt x="10" y="173"/>
                  </a:lnTo>
                  <a:lnTo>
                    <a:pt x="7" y="161"/>
                  </a:lnTo>
                  <a:lnTo>
                    <a:pt x="7" y="161"/>
                  </a:lnTo>
                  <a:lnTo>
                    <a:pt x="3" y="148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" y="133"/>
                  </a:lnTo>
                  <a:lnTo>
                    <a:pt x="3" y="131"/>
                  </a:lnTo>
                  <a:lnTo>
                    <a:pt x="7" y="130"/>
                  </a:lnTo>
                  <a:lnTo>
                    <a:pt x="12" y="127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16" y="116"/>
                  </a:lnTo>
                  <a:lnTo>
                    <a:pt x="16" y="107"/>
                  </a:lnTo>
                  <a:lnTo>
                    <a:pt x="16" y="97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22" y="82"/>
                  </a:lnTo>
                  <a:lnTo>
                    <a:pt x="25" y="71"/>
                  </a:lnTo>
                  <a:lnTo>
                    <a:pt x="28" y="62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8" y="40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7" y="15"/>
                  </a:lnTo>
                  <a:lnTo>
                    <a:pt x="52" y="9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67" y="1"/>
                  </a:lnTo>
                  <a:lnTo>
                    <a:pt x="74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7" y="0"/>
                  </a:lnTo>
                  <a:lnTo>
                    <a:pt x="103" y="1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31" y="16"/>
                  </a:lnTo>
                  <a:lnTo>
                    <a:pt x="145" y="24"/>
                  </a:lnTo>
                  <a:lnTo>
                    <a:pt x="145" y="24"/>
                  </a:lnTo>
                  <a:lnTo>
                    <a:pt x="160" y="40"/>
                  </a:lnTo>
                  <a:lnTo>
                    <a:pt x="175" y="58"/>
                  </a:lnTo>
                  <a:lnTo>
                    <a:pt x="175" y="58"/>
                  </a:lnTo>
                  <a:lnTo>
                    <a:pt x="184" y="68"/>
                  </a:lnTo>
                  <a:lnTo>
                    <a:pt x="194" y="82"/>
                  </a:lnTo>
                  <a:lnTo>
                    <a:pt x="205" y="95"/>
                  </a:lnTo>
                  <a:lnTo>
                    <a:pt x="208" y="101"/>
                  </a:lnTo>
                  <a:lnTo>
                    <a:pt x="209" y="107"/>
                  </a:lnTo>
                  <a:lnTo>
                    <a:pt x="209" y="107"/>
                  </a:lnTo>
                  <a:lnTo>
                    <a:pt x="214" y="118"/>
                  </a:lnTo>
                  <a:lnTo>
                    <a:pt x="221" y="128"/>
                  </a:lnTo>
                  <a:lnTo>
                    <a:pt x="229" y="137"/>
                  </a:lnTo>
                  <a:lnTo>
                    <a:pt x="236" y="143"/>
                  </a:lnTo>
                  <a:lnTo>
                    <a:pt x="236" y="143"/>
                  </a:lnTo>
                  <a:lnTo>
                    <a:pt x="240" y="146"/>
                  </a:lnTo>
                  <a:lnTo>
                    <a:pt x="245" y="146"/>
                  </a:lnTo>
                  <a:lnTo>
                    <a:pt x="249" y="146"/>
                  </a:lnTo>
                  <a:lnTo>
                    <a:pt x="254" y="145"/>
                  </a:lnTo>
                  <a:lnTo>
                    <a:pt x="254" y="145"/>
                  </a:lnTo>
                  <a:lnTo>
                    <a:pt x="257" y="145"/>
                  </a:lnTo>
                  <a:lnTo>
                    <a:pt x="257" y="145"/>
                  </a:lnTo>
                  <a:lnTo>
                    <a:pt x="258" y="149"/>
                  </a:lnTo>
                  <a:lnTo>
                    <a:pt x="257" y="155"/>
                  </a:lnTo>
                  <a:lnTo>
                    <a:pt x="255" y="163"/>
                  </a:lnTo>
                  <a:lnTo>
                    <a:pt x="255" y="163"/>
                  </a:lnTo>
                  <a:lnTo>
                    <a:pt x="248" y="178"/>
                  </a:lnTo>
                  <a:lnTo>
                    <a:pt x="245" y="184"/>
                  </a:lnTo>
                  <a:lnTo>
                    <a:pt x="239" y="188"/>
                  </a:lnTo>
                  <a:lnTo>
                    <a:pt x="239" y="188"/>
                  </a:lnTo>
                  <a:lnTo>
                    <a:pt x="232" y="193"/>
                  </a:lnTo>
                  <a:lnTo>
                    <a:pt x="229" y="194"/>
                  </a:lnTo>
                  <a:lnTo>
                    <a:pt x="226" y="197"/>
                  </a:lnTo>
                  <a:lnTo>
                    <a:pt x="226" y="197"/>
                  </a:lnTo>
                  <a:lnTo>
                    <a:pt x="211" y="247"/>
                  </a:lnTo>
                  <a:lnTo>
                    <a:pt x="211" y="247"/>
                  </a:lnTo>
                  <a:lnTo>
                    <a:pt x="209" y="253"/>
                  </a:lnTo>
                  <a:lnTo>
                    <a:pt x="209" y="259"/>
                  </a:lnTo>
                  <a:lnTo>
                    <a:pt x="208" y="269"/>
                  </a:lnTo>
                  <a:lnTo>
                    <a:pt x="208" y="269"/>
                  </a:lnTo>
                  <a:lnTo>
                    <a:pt x="205" y="275"/>
                  </a:lnTo>
                  <a:lnTo>
                    <a:pt x="200" y="282"/>
                  </a:lnTo>
                  <a:lnTo>
                    <a:pt x="193" y="296"/>
                  </a:lnTo>
                  <a:lnTo>
                    <a:pt x="193" y="296"/>
                  </a:lnTo>
                  <a:lnTo>
                    <a:pt x="170" y="308"/>
                  </a:lnTo>
                  <a:lnTo>
                    <a:pt x="152" y="318"/>
                  </a:lnTo>
                  <a:lnTo>
                    <a:pt x="107" y="330"/>
                  </a:lnTo>
                  <a:lnTo>
                    <a:pt x="80" y="317"/>
                  </a:lnTo>
                  <a:lnTo>
                    <a:pt x="37" y="282"/>
                  </a:lnTo>
                  <a:lnTo>
                    <a:pt x="29" y="260"/>
                  </a:lnTo>
                  <a:lnTo>
                    <a:pt x="29" y="248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3398" y="1512"/>
              <a:ext cx="532" cy="1095"/>
            </a:xfrm>
            <a:custGeom>
              <a:avLst/>
              <a:gdLst/>
              <a:ahLst/>
              <a:cxnLst>
                <a:cxn ang="0">
                  <a:pos x="583" y="63"/>
                </a:cxn>
                <a:cxn ang="0">
                  <a:pos x="745" y="120"/>
                </a:cxn>
                <a:cxn ang="0">
                  <a:pos x="762" y="202"/>
                </a:cxn>
                <a:cxn ang="0">
                  <a:pos x="772" y="245"/>
                </a:cxn>
                <a:cxn ang="0">
                  <a:pos x="777" y="307"/>
                </a:cxn>
                <a:cxn ang="0">
                  <a:pos x="793" y="385"/>
                </a:cxn>
                <a:cxn ang="0">
                  <a:pos x="802" y="425"/>
                </a:cxn>
                <a:cxn ang="0">
                  <a:pos x="817" y="464"/>
                </a:cxn>
                <a:cxn ang="0">
                  <a:pos x="827" y="506"/>
                </a:cxn>
                <a:cxn ang="0">
                  <a:pos x="808" y="569"/>
                </a:cxn>
                <a:cxn ang="0">
                  <a:pos x="718" y="632"/>
                </a:cxn>
                <a:cxn ang="0">
                  <a:pos x="636" y="627"/>
                </a:cxn>
                <a:cxn ang="0">
                  <a:pos x="646" y="681"/>
                </a:cxn>
                <a:cxn ang="0">
                  <a:pos x="658" y="730"/>
                </a:cxn>
                <a:cxn ang="0">
                  <a:pos x="720" y="786"/>
                </a:cxn>
                <a:cxn ang="0">
                  <a:pos x="723" y="825"/>
                </a:cxn>
                <a:cxn ang="0">
                  <a:pos x="800" y="858"/>
                </a:cxn>
                <a:cxn ang="0">
                  <a:pos x="992" y="931"/>
                </a:cxn>
                <a:cxn ang="0">
                  <a:pos x="1047" y="976"/>
                </a:cxn>
                <a:cxn ang="0">
                  <a:pos x="1061" y="1024"/>
                </a:cxn>
                <a:cxn ang="0">
                  <a:pos x="1022" y="1139"/>
                </a:cxn>
                <a:cxn ang="0">
                  <a:pos x="880" y="1341"/>
                </a:cxn>
                <a:cxn ang="0">
                  <a:pos x="754" y="1534"/>
                </a:cxn>
                <a:cxn ang="0">
                  <a:pos x="616" y="1456"/>
                </a:cxn>
                <a:cxn ang="0">
                  <a:pos x="534" y="1365"/>
                </a:cxn>
                <a:cxn ang="0">
                  <a:pos x="530" y="1281"/>
                </a:cxn>
                <a:cxn ang="0">
                  <a:pos x="618" y="1221"/>
                </a:cxn>
                <a:cxn ang="0">
                  <a:pos x="690" y="1166"/>
                </a:cxn>
                <a:cxn ang="0">
                  <a:pos x="706" y="1124"/>
                </a:cxn>
                <a:cxn ang="0">
                  <a:pos x="497" y="1061"/>
                </a:cxn>
                <a:cxn ang="0">
                  <a:pos x="461" y="1421"/>
                </a:cxn>
                <a:cxn ang="0">
                  <a:pos x="483" y="1614"/>
                </a:cxn>
                <a:cxn ang="0">
                  <a:pos x="506" y="1855"/>
                </a:cxn>
                <a:cxn ang="0">
                  <a:pos x="512" y="1968"/>
                </a:cxn>
                <a:cxn ang="0">
                  <a:pos x="543" y="2130"/>
                </a:cxn>
                <a:cxn ang="0">
                  <a:pos x="473" y="2176"/>
                </a:cxn>
                <a:cxn ang="0">
                  <a:pos x="337" y="2185"/>
                </a:cxn>
                <a:cxn ang="0">
                  <a:pos x="287" y="1903"/>
                </a:cxn>
                <a:cxn ang="0">
                  <a:pos x="233" y="1470"/>
                </a:cxn>
                <a:cxn ang="0">
                  <a:pos x="211" y="1323"/>
                </a:cxn>
                <a:cxn ang="0">
                  <a:pos x="182" y="1220"/>
                </a:cxn>
                <a:cxn ang="0">
                  <a:pos x="158" y="1087"/>
                </a:cxn>
                <a:cxn ang="0">
                  <a:pos x="124" y="904"/>
                </a:cxn>
                <a:cxn ang="0">
                  <a:pos x="146" y="766"/>
                </a:cxn>
                <a:cxn ang="0">
                  <a:pos x="178" y="605"/>
                </a:cxn>
                <a:cxn ang="0">
                  <a:pos x="100" y="597"/>
                </a:cxn>
                <a:cxn ang="0">
                  <a:pos x="22" y="582"/>
                </a:cxn>
                <a:cxn ang="0">
                  <a:pos x="1" y="482"/>
                </a:cxn>
                <a:cxn ang="0">
                  <a:pos x="6" y="422"/>
                </a:cxn>
                <a:cxn ang="0">
                  <a:pos x="21" y="371"/>
                </a:cxn>
                <a:cxn ang="0">
                  <a:pos x="48" y="316"/>
                </a:cxn>
                <a:cxn ang="0">
                  <a:pos x="67" y="268"/>
                </a:cxn>
                <a:cxn ang="0">
                  <a:pos x="73" y="222"/>
                </a:cxn>
                <a:cxn ang="0">
                  <a:pos x="99" y="159"/>
                </a:cxn>
                <a:cxn ang="0">
                  <a:pos x="133" y="70"/>
                </a:cxn>
                <a:cxn ang="0">
                  <a:pos x="299" y="37"/>
                </a:cxn>
                <a:cxn ang="0">
                  <a:pos x="356" y="0"/>
                </a:cxn>
                <a:cxn ang="0">
                  <a:pos x="435" y="171"/>
                </a:cxn>
                <a:cxn ang="0">
                  <a:pos x="483" y="214"/>
                </a:cxn>
                <a:cxn ang="0">
                  <a:pos x="521" y="91"/>
                </a:cxn>
              </a:cxnLst>
              <a:rect l="0" t="0" r="r" b="b"/>
              <a:pathLst>
                <a:path w="1064" h="2191">
                  <a:moveTo>
                    <a:pt x="546" y="24"/>
                  </a:moveTo>
                  <a:lnTo>
                    <a:pt x="549" y="36"/>
                  </a:lnTo>
                  <a:lnTo>
                    <a:pt x="549" y="36"/>
                  </a:lnTo>
                  <a:lnTo>
                    <a:pt x="557" y="46"/>
                  </a:lnTo>
                  <a:lnTo>
                    <a:pt x="563" y="54"/>
                  </a:lnTo>
                  <a:lnTo>
                    <a:pt x="569" y="58"/>
                  </a:lnTo>
                  <a:lnTo>
                    <a:pt x="569" y="58"/>
                  </a:lnTo>
                  <a:lnTo>
                    <a:pt x="576" y="61"/>
                  </a:lnTo>
                  <a:lnTo>
                    <a:pt x="583" y="63"/>
                  </a:lnTo>
                  <a:lnTo>
                    <a:pt x="583" y="63"/>
                  </a:lnTo>
                  <a:lnTo>
                    <a:pt x="604" y="67"/>
                  </a:lnTo>
                  <a:lnTo>
                    <a:pt x="633" y="78"/>
                  </a:lnTo>
                  <a:lnTo>
                    <a:pt x="633" y="78"/>
                  </a:lnTo>
                  <a:lnTo>
                    <a:pt x="685" y="94"/>
                  </a:lnTo>
                  <a:lnTo>
                    <a:pt x="730" y="108"/>
                  </a:lnTo>
                  <a:lnTo>
                    <a:pt x="730" y="108"/>
                  </a:lnTo>
                  <a:lnTo>
                    <a:pt x="738" y="114"/>
                  </a:lnTo>
                  <a:lnTo>
                    <a:pt x="745" y="120"/>
                  </a:lnTo>
                  <a:lnTo>
                    <a:pt x="750" y="126"/>
                  </a:lnTo>
                  <a:lnTo>
                    <a:pt x="750" y="126"/>
                  </a:lnTo>
                  <a:lnTo>
                    <a:pt x="756" y="142"/>
                  </a:lnTo>
                  <a:lnTo>
                    <a:pt x="759" y="162"/>
                  </a:lnTo>
                  <a:lnTo>
                    <a:pt x="759" y="162"/>
                  </a:lnTo>
                  <a:lnTo>
                    <a:pt x="760" y="178"/>
                  </a:lnTo>
                  <a:lnTo>
                    <a:pt x="762" y="190"/>
                  </a:lnTo>
                  <a:lnTo>
                    <a:pt x="762" y="190"/>
                  </a:lnTo>
                  <a:lnTo>
                    <a:pt x="762" y="202"/>
                  </a:lnTo>
                  <a:lnTo>
                    <a:pt x="763" y="208"/>
                  </a:lnTo>
                  <a:lnTo>
                    <a:pt x="766" y="213"/>
                  </a:lnTo>
                  <a:lnTo>
                    <a:pt x="766" y="213"/>
                  </a:lnTo>
                  <a:lnTo>
                    <a:pt x="771" y="222"/>
                  </a:lnTo>
                  <a:lnTo>
                    <a:pt x="772" y="229"/>
                  </a:lnTo>
                  <a:lnTo>
                    <a:pt x="774" y="235"/>
                  </a:lnTo>
                  <a:lnTo>
                    <a:pt x="774" y="235"/>
                  </a:lnTo>
                  <a:lnTo>
                    <a:pt x="772" y="240"/>
                  </a:lnTo>
                  <a:lnTo>
                    <a:pt x="772" y="245"/>
                  </a:lnTo>
                  <a:lnTo>
                    <a:pt x="771" y="250"/>
                  </a:lnTo>
                  <a:lnTo>
                    <a:pt x="772" y="256"/>
                  </a:lnTo>
                  <a:lnTo>
                    <a:pt x="772" y="256"/>
                  </a:lnTo>
                  <a:lnTo>
                    <a:pt x="775" y="271"/>
                  </a:lnTo>
                  <a:lnTo>
                    <a:pt x="778" y="283"/>
                  </a:lnTo>
                  <a:lnTo>
                    <a:pt x="778" y="283"/>
                  </a:lnTo>
                  <a:lnTo>
                    <a:pt x="777" y="295"/>
                  </a:lnTo>
                  <a:lnTo>
                    <a:pt x="777" y="302"/>
                  </a:lnTo>
                  <a:lnTo>
                    <a:pt x="777" y="307"/>
                  </a:lnTo>
                  <a:lnTo>
                    <a:pt x="777" y="307"/>
                  </a:lnTo>
                  <a:lnTo>
                    <a:pt x="781" y="322"/>
                  </a:lnTo>
                  <a:lnTo>
                    <a:pt x="785" y="337"/>
                  </a:lnTo>
                  <a:lnTo>
                    <a:pt x="785" y="337"/>
                  </a:lnTo>
                  <a:lnTo>
                    <a:pt x="787" y="359"/>
                  </a:lnTo>
                  <a:lnTo>
                    <a:pt x="787" y="359"/>
                  </a:lnTo>
                  <a:lnTo>
                    <a:pt x="788" y="371"/>
                  </a:lnTo>
                  <a:lnTo>
                    <a:pt x="790" y="379"/>
                  </a:lnTo>
                  <a:lnTo>
                    <a:pt x="793" y="385"/>
                  </a:lnTo>
                  <a:lnTo>
                    <a:pt x="793" y="385"/>
                  </a:lnTo>
                  <a:lnTo>
                    <a:pt x="799" y="394"/>
                  </a:lnTo>
                  <a:lnTo>
                    <a:pt x="805" y="404"/>
                  </a:lnTo>
                  <a:lnTo>
                    <a:pt x="805" y="404"/>
                  </a:lnTo>
                  <a:lnTo>
                    <a:pt x="806" y="410"/>
                  </a:lnTo>
                  <a:lnTo>
                    <a:pt x="805" y="415"/>
                  </a:lnTo>
                  <a:lnTo>
                    <a:pt x="803" y="419"/>
                  </a:lnTo>
                  <a:lnTo>
                    <a:pt x="802" y="425"/>
                  </a:lnTo>
                  <a:lnTo>
                    <a:pt x="802" y="425"/>
                  </a:lnTo>
                  <a:lnTo>
                    <a:pt x="802" y="431"/>
                  </a:lnTo>
                  <a:lnTo>
                    <a:pt x="802" y="437"/>
                  </a:lnTo>
                  <a:lnTo>
                    <a:pt x="800" y="442"/>
                  </a:lnTo>
                  <a:lnTo>
                    <a:pt x="802" y="446"/>
                  </a:lnTo>
                  <a:lnTo>
                    <a:pt x="802" y="446"/>
                  </a:lnTo>
                  <a:lnTo>
                    <a:pt x="811" y="454"/>
                  </a:lnTo>
                  <a:lnTo>
                    <a:pt x="815" y="460"/>
                  </a:lnTo>
                  <a:lnTo>
                    <a:pt x="817" y="464"/>
                  </a:lnTo>
                  <a:lnTo>
                    <a:pt x="817" y="464"/>
                  </a:lnTo>
                  <a:lnTo>
                    <a:pt x="817" y="467"/>
                  </a:lnTo>
                  <a:lnTo>
                    <a:pt x="815" y="472"/>
                  </a:lnTo>
                  <a:lnTo>
                    <a:pt x="814" y="476"/>
                  </a:lnTo>
                  <a:lnTo>
                    <a:pt x="814" y="481"/>
                  </a:lnTo>
                  <a:lnTo>
                    <a:pt x="814" y="481"/>
                  </a:lnTo>
                  <a:lnTo>
                    <a:pt x="820" y="488"/>
                  </a:lnTo>
                  <a:lnTo>
                    <a:pt x="826" y="500"/>
                  </a:lnTo>
                  <a:lnTo>
                    <a:pt x="826" y="500"/>
                  </a:lnTo>
                  <a:lnTo>
                    <a:pt x="827" y="506"/>
                  </a:lnTo>
                  <a:lnTo>
                    <a:pt x="827" y="512"/>
                  </a:lnTo>
                  <a:lnTo>
                    <a:pt x="823" y="521"/>
                  </a:lnTo>
                  <a:lnTo>
                    <a:pt x="823" y="521"/>
                  </a:lnTo>
                  <a:lnTo>
                    <a:pt x="817" y="536"/>
                  </a:lnTo>
                  <a:lnTo>
                    <a:pt x="815" y="545"/>
                  </a:lnTo>
                  <a:lnTo>
                    <a:pt x="814" y="551"/>
                  </a:lnTo>
                  <a:lnTo>
                    <a:pt x="814" y="551"/>
                  </a:lnTo>
                  <a:lnTo>
                    <a:pt x="812" y="558"/>
                  </a:lnTo>
                  <a:lnTo>
                    <a:pt x="808" y="569"/>
                  </a:lnTo>
                  <a:lnTo>
                    <a:pt x="800" y="587"/>
                  </a:lnTo>
                  <a:lnTo>
                    <a:pt x="800" y="587"/>
                  </a:lnTo>
                  <a:lnTo>
                    <a:pt x="787" y="609"/>
                  </a:lnTo>
                  <a:lnTo>
                    <a:pt x="778" y="623"/>
                  </a:lnTo>
                  <a:lnTo>
                    <a:pt x="775" y="626"/>
                  </a:lnTo>
                  <a:lnTo>
                    <a:pt x="772" y="629"/>
                  </a:lnTo>
                  <a:lnTo>
                    <a:pt x="772" y="629"/>
                  </a:lnTo>
                  <a:lnTo>
                    <a:pt x="744" y="630"/>
                  </a:lnTo>
                  <a:lnTo>
                    <a:pt x="718" y="632"/>
                  </a:lnTo>
                  <a:lnTo>
                    <a:pt x="718" y="632"/>
                  </a:lnTo>
                  <a:lnTo>
                    <a:pt x="675" y="632"/>
                  </a:lnTo>
                  <a:lnTo>
                    <a:pt x="675" y="632"/>
                  </a:lnTo>
                  <a:lnTo>
                    <a:pt x="667" y="630"/>
                  </a:lnTo>
                  <a:lnTo>
                    <a:pt x="657" y="629"/>
                  </a:lnTo>
                  <a:lnTo>
                    <a:pt x="640" y="624"/>
                  </a:lnTo>
                  <a:lnTo>
                    <a:pt x="640" y="624"/>
                  </a:lnTo>
                  <a:lnTo>
                    <a:pt x="639" y="626"/>
                  </a:lnTo>
                  <a:lnTo>
                    <a:pt x="636" y="627"/>
                  </a:lnTo>
                  <a:lnTo>
                    <a:pt x="636" y="630"/>
                  </a:lnTo>
                  <a:lnTo>
                    <a:pt x="636" y="632"/>
                  </a:lnTo>
                  <a:lnTo>
                    <a:pt x="636" y="632"/>
                  </a:lnTo>
                  <a:lnTo>
                    <a:pt x="640" y="639"/>
                  </a:lnTo>
                  <a:lnTo>
                    <a:pt x="643" y="647"/>
                  </a:lnTo>
                  <a:lnTo>
                    <a:pt x="646" y="654"/>
                  </a:lnTo>
                  <a:lnTo>
                    <a:pt x="646" y="654"/>
                  </a:lnTo>
                  <a:lnTo>
                    <a:pt x="646" y="666"/>
                  </a:lnTo>
                  <a:lnTo>
                    <a:pt x="646" y="681"/>
                  </a:lnTo>
                  <a:lnTo>
                    <a:pt x="648" y="702"/>
                  </a:lnTo>
                  <a:lnTo>
                    <a:pt x="648" y="702"/>
                  </a:lnTo>
                  <a:lnTo>
                    <a:pt x="649" y="708"/>
                  </a:lnTo>
                  <a:lnTo>
                    <a:pt x="651" y="714"/>
                  </a:lnTo>
                  <a:lnTo>
                    <a:pt x="654" y="722"/>
                  </a:lnTo>
                  <a:lnTo>
                    <a:pt x="655" y="726"/>
                  </a:lnTo>
                  <a:lnTo>
                    <a:pt x="655" y="726"/>
                  </a:lnTo>
                  <a:lnTo>
                    <a:pt x="657" y="729"/>
                  </a:lnTo>
                  <a:lnTo>
                    <a:pt x="658" y="730"/>
                  </a:lnTo>
                  <a:lnTo>
                    <a:pt x="664" y="735"/>
                  </a:lnTo>
                  <a:lnTo>
                    <a:pt x="669" y="738"/>
                  </a:lnTo>
                  <a:lnTo>
                    <a:pt x="673" y="741"/>
                  </a:lnTo>
                  <a:lnTo>
                    <a:pt x="673" y="741"/>
                  </a:lnTo>
                  <a:lnTo>
                    <a:pt x="690" y="754"/>
                  </a:lnTo>
                  <a:lnTo>
                    <a:pt x="700" y="763"/>
                  </a:lnTo>
                  <a:lnTo>
                    <a:pt x="709" y="772"/>
                  </a:lnTo>
                  <a:lnTo>
                    <a:pt x="709" y="772"/>
                  </a:lnTo>
                  <a:lnTo>
                    <a:pt x="720" y="786"/>
                  </a:lnTo>
                  <a:lnTo>
                    <a:pt x="721" y="790"/>
                  </a:lnTo>
                  <a:lnTo>
                    <a:pt x="723" y="796"/>
                  </a:lnTo>
                  <a:lnTo>
                    <a:pt x="723" y="796"/>
                  </a:lnTo>
                  <a:lnTo>
                    <a:pt x="721" y="804"/>
                  </a:lnTo>
                  <a:lnTo>
                    <a:pt x="720" y="811"/>
                  </a:lnTo>
                  <a:lnTo>
                    <a:pt x="718" y="819"/>
                  </a:lnTo>
                  <a:lnTo>
                    <a:pt x="720" y="823"/>
                  </a:lnTo>
                  <a:lnTo>
                    <a:pt x="720" y="823"/>
                  </a:lnTo>
                  <a:lnTo>
                    <a:pt x="723" y="825"/>
                  </a:lnTo>
                  <a:lnTo>
                    <a:pt x="729" y="826"/>
                  </a:lnTo>
                  <a:lnTo>
                    <a:pt x="735" y="828"/>
                  </a:lnTo>
                  <a:lnTo>
                    <a:pt x="741" y="829"/>
                  </a:lnTo>
                  <a:lnTo>
                    <a:pt x="741" y="829"/>
                  </a:lnTo>
                  <a:lnTo>
                    <a:pt x="753" y="837"/>
                  </a:lnTo>
                  <a:lnTo>
                    <a:pt x="763" y="843"/>
                  </a:lnTo>
                  <a:lnTo>
                    <a:pt x="763" y="843"/>
                  </a:lnTo>
                  <a:lnTo>
                    <a:pt x="800" y="858"/>
                  </a:lnTo>
                  <a:lnTo>
                    <a:pt x="800" y="858"/>
                  </a:lnTo>
                  <a:lnTo>
                    <a:pt x="854" y="873"/>
                  </a:lnTo>
                  <a:lnTo>
                    <a:pt x="854" y="873"/>
                  </a:lnTo>
                  <a:lnTo>
                    <a:pt x="904" y="891"/>
                  </a:lnTo>
                  <a:lnTo>
                    <a:pt x="935" y="904"/>
                  </a:lnTo>
                  <a:lnTo>
                    <a:pt x="955" y="913"/>
                  </a:lnTo>
                  <a:lnTo>
                    <a:pt x="955" y="913"/>
                  </a:lnTo>
                  <a:lnTo>
                    <a:pt x="967" y="919"/>
                  </a:lnTo>
                  <a:lnTo>
                    <a:pt x="980" y="925"/>
                  </a:lnTo>
                  <a:lnTo>
                    <a:pt x="992" y="931"/>
                  </a:lnTo>
                  <a:lnTo>
                    <a:pt x="998" y="933"/>
                  </a:lnTo>
                  <a:lnTo>
                    <a:pt x="1001" y="937"/>
                  </a:lnTo>
                  <a:lnTo>
                    <a:pt x="1001" y="937"/>
                  </a:lnTo>
                  <a:lnTo>
                    <a:pt x="1010" y="945"/>
                  </a:lnTo>
                  <a:lnTo>
                    <a:pt x="1019" y="952"/>
                  </a:lnTo>
                  <a:lnTo>
                    <a:pt x="1034" y="964"/>
                  </a:lnTo>
                  <a:lnTo>
                    <a:pt x="1034" y="964"/>
                  </a:lnTo>
                  <a:lnTo>
                    <a:pt x="1047" y="976"/>
                  </a:lnTo>
                  <a:lnTo>
                    <a:pt x="1047" y="976"/>
                  </a:lnTo>
                  <a:lnTo>
                    <a:pt x="1050" y="980"/>
                  </a:lnTo>
                  <a:lnTo>
                    <a:pt x="1050" y="986"/>
                  </a:lnTo>
                  <a:lnTo>
                    <a:pt x="1050" y="994"/>
                  </a:lnTo>
                  <a:lnTo>
                    <a:pt x="1052" y="1000"/>
                  </a:lnTo>
                  <a:lnTo>
                    <a:pt x="1052" y="1000"/>
                  </a:lnTo>
                  <a:lnTo>
                    <a:pt x="1056" y="1010"/>
                  </a:lnTo>
                  <a:lnTo>
                    <a:pt x="1059" y="1016"/>
                  </a:lnTo>
                  <a:lnTo>
                    <a:pt x="1061" y="1024"/>
                  </a:lnTo>
                  <a:lnTo>
                    <a:pt x="1061" y="1024"/>
                  </a:lnTo>
                  <a:lnTo>
                    <a:pt x="1064" y="1042"/>
                  </a:lnTo>
                  <a:lnTo>
                    <a:pt x="1064" y="1052"/>
                  </a:lnTo>
                  <a:lnTo>
                    <a:pt x="1062" y="1060"/>
                  </a:lnTo>
                  <a:lnTo>
                    <a:pt x="1062" y="1060"/>
                  </a:lnTo>
                  <a:lnTo>
                    <a:pt x="1050" y="1087"/>
                  </a:lnTo>
                  <a:lnTo>
                    <a:pt x="1035" y="1117"/>
                  </a:lnTo>
                  <a:lnTo>
                    <a:pt x="1035" y="1117"/>
                  </a:lnTo>
                  <a:lnTo>
                    <a:pt x="1029" y="1129"/>
                  </a:lnTo>
                  <a:lnTo>
                    <a:pt x="1022" y="1139"/>
                  </a:lnTo>
                  <a:lnTo>
                    <a:pt x="1007" y="1159"/>
                  </a:lnTo>
                  <a:lnTo>
                    <a:pt x="1007" y="1159"/>
                  </a:lnTo>
                  <a:lnTo>
                    <a:pt x="999" y="1166"/>
                  </a:lnTo>
                  <a:lnTo>
                    <a:pt x="994" y="1172"/>
                  </a:lnTo>
                  <a:lnTo>
                    <a:pt x="986" y="1177"/>
                  </a:lnTo>
                  <a:lnTo>
                    <a:pt x="982" y="1183"/>
                  </a:lnTo>
                  <a:lnTo>
                    <a:pt x="982" y="1183"/>
                  </a:lnTo>
                  <a:lnTo>
                    <a:pt x="880" y="1341"/>
                  </a:lnTo>
                  <a:lnTo>
                    <a:pt x="880" y="1341"/>
                  </a:lnTo>
                  <a:lnTo>
                    <a:pt x="830" y="1413"/>
                  </a:lnTo>
                  <a:lnTo>
                    <a:pt x="802" y="1453"/>
                  </a:lnTo>
                  <a:lnTo>
                    <a:pt x="787" y="1477"/>
                  </a:lnTo>
                  <a:lnTo>
                    <a:pt x="787" y="1477"/>
                  </a:lnTo>
                  <a:lnTo>
                    <a:pt x="771" y="1510"/>
                  </a:lnTo>
                  <a:lnTo>
                    <a:pt x="760" y="1527"/>
                  </a:lnTo>
                  <a:lnTo>
                    <a:pt x="757" y="1533"/>
                  </a:lnTo>
                  <a:lnTo>
                    <a:pt x="754" y="1534"/>
                  </a:lnTo>
                  <a:lnTo>
                    <a:pt x="754" y="1534"/>
                  </a:lnTo>
                  <a:lnTo>
                    <a:pt x="751" y="1534"/>
                  </a:lnTo>
                  <a:lnTo>
                    <a:pt x="745" y="1533"/>
                  </a:lnTo>
                  <a:lnTo>
                    <a:pt x="732" y="1528"/>
                  </a:lnTo>
                  <a:lnTo>
                    <a:pt x="708" y="1518"/>
                  </a:lnTo>
                  <a:lnTo>
                    <a:pt x="708" y="1518"/>
                  </a:lnTo>
                  <a:lnTo>
                    <a:pt x="693" y="1509"/>
                  </a:lnTo>
                  <a:lnTo>
                    <a:pt x="679" y="1500"/>
                  </a:lnTo>
                  <a:lnTo>
                    <a:pt x="679" y="1500"/>
                  </a:lnTo>
                  <a:lnTo>
                    <a:pt x="616" y="1456"/>
                  </a:lnTo>
                  <a:lnTo>
                    <a:pt x="616" y="1456"/>
                  </a:lnTo>
                  <a:lnTo>
                    <a:pt x="589" y="1437"/>
                  </a:lnTo>
                  <a:lnTo>
                    <a:pt x="573" y="1424"/>
                  </a:lnTo>
                  <a:lnTo>
                    <a:pt x="560" y="1413"/>
                  </a:lnTo>
                  <a:lnTo>
                    <a:pt x="560" y="1413"/>
                  </a:lnTo>
                  <a:lnTo>
                    <a:pt x="555" y="1407"/>
                  </a:lnTo>
                  <a:lnTo>
                    <a:pt x="551" y="1400"/>
                  </a:lnTo>
                  <a:lnTo>
                    <a:pt x="542" y="1382"/>
                  </a:lnTo>
                  <a:lnTo>
                    <a:pt x="534" y="1365"/>
                  </a:lnTo>
                  <a:lnTo>
                    <a:pt x="533" y="1358"/>
                  </a:lnTo>
                  <a:lnTo>
                    <a:pt x="533" y="1352"/>
                  </a:lnTo>
                  <a:lnTo>
                    <a:pt x="533" y="1352"/>
                  </a:lnTo>
                  <a:lnTo>
                    <a:pt x="531" y="1326"/>
                  </a:lnTo>
                  <a:lnTo>
                    <a:pt x="528" y="1304"/>
                  </a:lnTo>
                  <a:lnTo>
                    <a:pt x="528" y="1304"/>
                  </a:lnTo>
                  <a:lnTo>
                    <a:pt x="527" y="1290"/>
                  </a:lnTo>
                  <a:lnTo>
                    <a:pt x="528" y="1284"/>
                  </a:lnTo>
                  <a:lnTo>
                    <a:pt x="530" y="1281"/>
                  </a:lnTo>
                  <a:lnTo>
                    <a:pt x="531" y="1278"/>
                  </a:lnTo>
                  <a:lnTo>
                    <a:pt x="531" y="1278"/>
                  </a:lnTo>
                  <a:lnTo>
                    <a:pt x="540" y="1272"/>
                  </a:lnTo>
                  <a:lnTo>
                    <a:pt x="554" y="1263"/>
                  </a:lnTo>
                  <a:lnTo>
                    <a:pt x="579" y="1248"/>
                  </a:lnTo>
                  <a:lnTo>
                    <a:pt x="579" y="1248"/>
                  </a:lnTo>
                  <a:lnTo>
                    <a:pt x="600" y="1232"/>
                  </a:lnTo>
                  <a:lnTo>
                    <a:pt x="609" y="1224"/>
                  </a:lnTo>
                  <a:lnTo>
                    <a:pt x="618" y="1221"/>
                  </a:lnTo>
                  <a:lnTo>
                    <a:pt x="618" y="1221"/>
                  </a:lnTo>
                  <a:lnTo>
                    <a:pt x="633" y="1217"/>
                  </a:lnTo>
                  <a:lnTo>
                    <a:pt x="640" y="1214"/>
                  </a:lnTo>
                  <a:lnTo>
                    <a:pt x="646" y="1209"/>
                  </a:lnTo>
                  <a:lnTo>
                    <a:pt x="646" y="1209"/>
                  </a:lnTo>
                  <a:lnTo>
                    <a:pt x="666" y="1189"/>
                  </a:lnTo>
                  <a:lnTo>
                    <a:pt x="678" y="1175"/>
                  </a:lnTo>
                  <a:lnTo>
                    <a:pt x="684" y="1171"/>
                  </a:lnTo>
                  <a:lnTo>
                    <a:pt x="690" y="1166"/>
                  </a:lnTo>
                  <a:lnTo>
                    <a:pt x="690" y="1166"/>
                  </a:lnTo>
                  <a:lnTo>
                    <a:pt x="694" y="1163"/>
                  </a:lnTo>
                  <a:lnTo>
                    <a:pt x="697" y="1159"/>
                  </a:lnTo>
                  <a:lnTo>
                    <a:pt x="699" y="1153"/>
                  </a:lnTo>
                  <a:lnTo>
                    <a:pt x="700" y="1147"/>
                  </a:lnTo>
                  <a:lnTo>
                    <a:pt x="702" y="1133"/>
                  </a:lnTo>
                  <a:lnTo>
                    <a:pt x="703" y="1129"/>
                  </a:lnTo>
                  <a:lnTo>
                    <a:pt x="706" y="1124"/>
                  </a:lnTo>
                  <a:lnTo>
                    <a:pt x="706" y="1124"/>
                  </a:lnTo>
                  <a:lnTo>
                    <a:pt x="693" y="1121"/>
                  </a:lnTo>
                  <a:lnTo>
                    <a:pt x="681" y="1118"/>
                  </a:lnTo>
                  <a:lnTo>
                    <a:pt x="670" y="1114"/>
                  </a:lnTo>
                  <a:lnTo>
                    <a:pt x="670" y="1114"/>
                  </a:lnTo>
                  <a:lnTo>
                    <a:pt x="654" y="1108"/>
                  </a:lnTo>
                  <a:lnTo>
                    <a:pt x="627" y="1100"/>
                  </a:lnTo>
                  <a:lnTo>
                    <a:pt x="582" y="1087"/>
                  </a:lnTo>
                  <a:lnTo>
                    <a:pt x="582" y="1087"/>
                  </a:lnTo>
                  <a:lnTo>
                    <a:pt x="497" y="1061"/>
                  </a:lnTo>
                  <a:lnTo>
                    <a:pt x="497" y="1061"/>
                  </a:lnTo>
                  <a:lnTo>
                    <a:pt x="488" y="1157"/>
                  </a:lnTo>
                  <a:lnTo>
                    <a:pt x="476" y="1278"/>
                  </a:lnTo>
                  <a:lnTo>
                    <a:pt x="476" y="1278"/>
                  </a:lnTo>
                  <a:lnTo>
                    <a:pt x="470" y="1307"/>
                  </a:lnTo>
                  <a:lnTo>
                    <a:pt x="462" y="1341"/>
                  </a:lnTo>
                  <a:lnTo>
                    <a:pt x="453" y="1382"/>
                  </a:lnTo>
                  <a:lnTo>
                    <a:pt x="453" y="1382"/>
                  </a:lnTo>
                  <a:lnTo>
                    <a:pt x="461" y="1421"/>
                  </a:lnTo>
                  <a:lnTo>
                    <a:pt x="467" y="1452"/>
                  </a:lnTo>
                  <a:lnTo>
                    <a:pt x="470" y="1476"/>
                  </a:lnTo>
                  <a:lnTo>
                    <a:pt x="470" y="1476"/>
                  </a:lnTo>
                  <a:lnTo>
                    <a:pt x="473" y="1503"/>
                  </a:lnTo>
                  <a:lnTo>
                    <a:pt x="477" y="1545"/>
                  </a:lnTo>
                  <a:lnTo>
                    <a:pt x="482" y="1587"/>
                  </a:lnTo>
                  <a:lnTo>
                    <a:pt x="483" y="1602"/>
                  </a:lnTo>
                  <a:lnTo>
                    <a:pt x="483" y="1614"/>
                  </a:lnTo>
                  <a:lnTo>
                    <a:pt x="483" y="1614"/>
                  </a:lnTo>
                  <a:lnTo>
                    <a:pt x="483" y="1630"/>
                  </a:lnTo>
                  <a:lnTo>
                    <a:pt x="485" y="1650"/>
                  </a:lnTo>
                  <a:lnTo>
                    <a:pt x="488" y="1683"/>
                  </a:lnTo>
                  <a:lnTo>
                    <a:pt x="488" y="1683"/>
                  </a:lnTo>
                  <a:lnTo>
                    <a:pt x="492" y="1760"/>
                  </a:lnTo>
                  <a:lnTo>
                    <a:pt x="492" y="1760"/>
                  </a:lnTo>
                  <a:lnTo>
                    <a:pt x="495" y="1783"/>
                  </a:lnTo>
                  <a:lnTo>
                    <a:pt x="498" y="1810"/>
                  </a:lnTo>
                  <a:lnTo>
                    <a:pt x="506" y="1855"/>
                  </a:lnTo>
                  <a:lnTo>
                    <a:pt x="506" y="1855"/>
                  </a:lnTo>
                  <a:lnTo>
                    <a:pt x="509" y="1867"/>
                  </a:lnTo>
                  <a:lnTo>
                    <a:pt x="509" y="1882"/>
                  </a:lnTo>
                  <a:lnTo>
                    <a:pt x="512" y="1912"/>
                  </a:lnTo>
                  <a:lnTo>
                    <a:pt x="512" y="1912"/>
                  </a:lnTo>
                  <a:lnTo>
                    <a:pt x="512" y="1927"/>
                  </a:lnTo>
                  <a:lnTo>
                    <a:pt x="510" y="1943"/>
                  </a:lnTo>
                  <a:lnTo>
                    <a:pt x="510" y="1958"/>
                  </a:lnTo>
                  <a:lnTo>
                    <a:pt x="512" y="1968"/>
                  </a:lnTo>
                  <a:lnTo>
                    <a:pt x="512" y="1968"/>
                  </a:lnTo>
                  <a:lnTo>
                    <a:pt x="518" y="2009"/>
                  </a:lnTo>
                  <a:lnTo>
                    <a:pt x="522" y="2036"/>
                  </a:lnTo>
                  <a:lnTo>
                    <a:pt x="528" y="2058"/>
                  </a:lnTo>
                  <a:lnTo>
                    <a:pt x="528" y="2058"/>
                  </a:lnTo>
                  <a:lnTo>
                    <a:pt x="534" y="2078"/>
                  </a:lnTo>
                  <a:lnTo>
                    <a:pt x="539" y="2100"/>
                  </a:lnTo>
                  <a:lnTo>
                    <a:pt x="542" y="2120"/>
                  </a:lnTo>
                  <a:lnTo>
                    <a:pt x="543" y="2130"/>
                  </a:lnTo>
                  <a:lnTo>
                    <a:pt x="543" y="2130"/>
                  </a:lnTo>
                  <a:lnTo>
                    <a:pt x="542" y="2135"/>
                  </a:lnTo>
                  <a:lnTo>
                    <a:pt x="536" y="2138"/>
                  </a:lnTo>
                  <a:lnTo>
                    <a:pt x="522" y="2147"/>
                  </a:lnTo>
                  <a:lnTo>
                    <a:pt x="507" y="2156"/>
                  </a:lnTo>
                  <a:lnTo>
                    <a:pt x="497" y="2162"/>
                  </a:lnTo>
                  <a:lnTo>
                    <a:pt x="497" y="2162"/>
                  </a:lnTo>
                  <a:lnTo>
                    <a:pt x="488" y="2168"/>
                  </a:lnTo>
                  <a:lnTo>
                    <a:pt x="473" y="2176"/>
                  </a:lnTo>
                  <a:lnTo>
                    <a:pt x="456" y="2184"/>
                  </a:lnTo>
                  <a:lnTo>
                    <a:pt x="443" y="2190"/>
                  </a:lnTo>
                  <a:lnTo>
                    <a:pt x="443" y="2190"/>
                  </a:lnTo>
                  <a:lnTo>
                    <a:pt x="422" y="2191"/>
                  </a:lnTo>
                  <a:lnTo>
                    <a:pt x="389" y="2191"/>
                  </a:lnTo>
                  <a:lnTo>
                    <a:pt x="355" y="2190"/>
                  </a:lnTo>
                  <a:lnTo>
                    <a:pt x="343" y="2187"/>
                  </a:lnTo>
                  <a:lnTo>
                    <a:pt x="337" y="2185"/>
                  </a:lnTo>
                  <a:lnTo>
                    <a:pt x="337" y="2185"/>
                  </a:lnTo>
                  <a:lnTo>
                    <a:pt x="334" y="2181"/>
                  </a:lnTo>
                  <a:lnTo>
                    <a:pt x="331" y="2173"/>
                  </a:lnTo>
                  <a:lnTo>
                    <a:pt x="325" y="2156"/>
                  </a:lnTo>
                  <a:lnTo>
                    <a:pt x="320" y="2133"/>
                  </a:lnTo>
                  <a:lnTo>
                    <a:pt x="317" y="2112"/>
                  </a:lnTo>
                  <a:lnTo>
                    <a:pt x="317" y="2112"/>
                  </a:lnTo>
                  <a:lnTo>
                    <a:pt x="302" y="2009"/>
                  </a:lnTo>
                  <a:lnTo>
                    <a:pt x="287" y="1903"/>
                  </a:lnTo>
                  <a:lnTo>
                    <a:pt x="287" y="1903"/>
                  </a:lnTo>
                  <a:lnTo>
                    <a:pt x="278" y="1817"/>
                  </a:lnTo>
                  <a:lnTo>
                    <a:pt x="269" y="1733"/>
                  </a:lnTo>
                  <a:lnTo>
                    <a:pt x="269" y="1733"/>
                  </a:lnTo>
                  <a:lnTo>
                    <a:pt x="260" y="1645"/>
                  </a:lnTo>
                  <a:lnTo>
                    <a:pt x="253" y="1590"/>
                  </a:lnTo>
                  <a:lnTo>
                    <a:pt x="247" y="1551"/>
                  </a:lnTo>
                  <a:lnTo>
                    <a:pt x="247" y="1551"/>
                  </a:lnTo>
                  <a:lnTo>
                    <a:pt x="236" y="1495"/>
                  </a:lnTo>
                  <a:lnTo>
                    <a:pt x="233" y="1470"/>
                  </a:lnTo>
                  <a:lnTo>
                    <a:pt x="232" y="1452"/>
                  </a:lnTo>
                  <a:lnTo>
                    <a:pt x="232" y="1452"/>
                  </a:lnTo>
                  <a:lnTo>
                    <a:pt x="230" y="1433"/>
                  </a:lnTo>
                  <a:lnTo>
                    <a:pt x="227" y="1404"/>
                  </a:lnTo>
                  <a:lnTo>
                    <a:pt x="223" y="1359"/>
                  </a:lnTo>
                  <a:lnTo>
                    <a:pt x="223" y="1359"/>
                  </a:lnTo>
                  <a:lnTo>
                    <a:pt x="221" y="1353"/>
                  </a:lnTo>
                  <a:lnTo>
                    <a:pt x="218" y="1344"/>
                  </a:lnTo>
                  <a:lnTo>
                    <a:pt x="211" y="1323"/>
                  </a:lnTo>
                  <a:lnTo>
                    <a:pt x="196" y="1284"/>
                  </a:lnTo>
                  <a:lnTo>
                    <a:pt x="196" y="1284"/>
                  </a:lnTo>
                  <a:lnTo>
                    <a:pt x="193" y="1274"/>
                  </a:lnTo>
                  <a:lnTo>
                    <a:pt x="193" y="1265"/>
                  </a:lnTo>
                  <a:lnTo>
                    <a:pt x="191" y="1256"/>
                  </a:lnTo>
                  <a:lnTo>
                    <a:pt x="191" y="1248"/>
                  </a:lnTo>
                  <a:lnTo>
                    <a:pt x="191" y="1248"/>
                  </a:lnTo>
                  <a:lnTo>
                    <a:pt x="185" y="1230"/>
                  </a:lnTo>
                  <a:lnTo>
                    <a:pt x="182" y="1220"/>
                  </a:lnTo>
                  <a:lnTo>
                    <a:pt x="181" y="1209"/>
                  </a:lnTo>
                  <a:lnTo>
                    <a:pt x="181" y="1209"/>
                  </a:lnTo>
                  <a:lnTo>
                    <a:pt x="178" y="1193"/>
                  </a:lnTo>
                  <a:lnTo>
                    <a:pt x="176" y="1181"/>
                  </a:lnTo>
                  <a:lnTo>
                    <a:pt x="176" y="1181"/>
                  </a:lnTo>
                  <a:lnTo>
                    <a:pt x="169" y="1144"/>
                  </a:lnTo>
                  <a:lnTo>
                    <a:pt x="163" y="1115"/>
                  </a:lnTo>
                  <a:lnTo>
                    <a:pt x="158" y="1087"/>
                  </a:lnTo>
                  <a:lnTo>
                    <a:pt x="158" y="1087"/>
                  </a:lnTo>
                  <a:lnTo>
                    <a:pt x="152" y="1028"/>
                  </a:lnTo>
                  <a:lnTo>
                    <a:pt x="149" y="1000"/>
                  </a:lnTo>
                  <a:lnTo>
                    <a:pt x="148" y="980"/>
                  </a:lnTo>
                  <a:lnTo>
                    <a:pt x="148" y="980"/>
                  </a:lnTo>
                  <a:lnTo>
                    <a:pt x="146" y="963"/>
                  </a:lnTo>
                  <a:lnTo>
                    <a:pt x="143" y="937"/>
                  </a:lnTo>
                  <a:lnTo>
                    <a:pt x="139" y="907"/>
                  </a:lnTo>
                  <a:lnTo>
                    <a:pt x="139" y="907"/>
                  </a:lnTo>
                  <a:lnTo>
                    <a:pt x="124" y="904"/>
                  </a:lnTo>
                  <a:lnTo>
                    <a:pt x="114" y="901"/>
                  </a:lnTo>
                  <a:lnTo>
                    <a:pt x="109" y="898"/>
                  </a:lnTo>
                  <a:lnTo>
                    <a:pt x="109" y="897"/>
                  </a:lnTo>
                  <a:lnTo>
                    <a:pt x="109" y="897"/>
                  </a:lnTo>
                  <a:lnTo>
                    <a:pt x="112" y="886"/>
                  </a:lnTo>
                  <a:lnTo>
                    <a:pt x="118" y="864"/>
                  </a:lnTo>
                  <a:lnTo>
                    <a:pt x="133" y="817"/>
                  </a:lnTo>
                  <a:lnTo>
                    <a:pt x="133" y="817"/>
                  </a:lnTo>
                  <a:lnTo>
                    <a:pt x="146" y="766"/>
                  </a:lnTo>
                  <a:lnTo>
                    <a:pt x="152" y="738"/>
                  </a:lnTo>
                  <a:lnTo>
                    <a:pt x="157" y="720"/>
                  </a:lnTo>
                  <a:lnTo>
                    <a:pt x="157" y="720"/>
                  </a:lnTo>
                  <a:lnTo>
                    <a:pt x="169" y="662"/>
                  </a:lnTo>
                  <a:lnTo>
                    <a:pt x="181" y="612"/>
                  </a:lnTo>
                  <a:lnTo>
                    <a:pt x="181" y="612"/>
                  </a:lnTo>
                  <a:lnTo>
                    <a:pt x="181" y="609"/>
                  </a:lnTo>
                  <a:lnTo>
                    <a:pt x="179" y="608"/>
                  </a:lnTo>
                  <a:lnTo>
                    <a:pt x="178" y="605"/>
                  </a:lnTo>
                  <a:lnTo>
                    <a:pt x="175" y="605"/>
                  </a:lnTo>
                  <a:lnTo>
                    <a:pt x="175" y="605"/>
                  </a:lnTo>
                  <a:lnTo>
                    <a:pt x="146" y="606"/>
                  </a:lnTo>
                  <a:lnTo>
                    <a:pt x="146" y="606"/>
                  </a:lnTo>
                  <a:lnTo>
                    <a:pt x="126" y="605"/>
                  </a:lnTo>
                  <a:lnTo>
                    <a:pt x="115" y="603"/>
                  </a:lnTo>
                  <a:lnTo>
                    <a:pt x="106" y="599"/>
                  </a:lnTo>
                  <a:lnTo>
                    <a:pt x="106" y="599"/>
                  </a:lnTo>
                  <a:lnTo>
                    <a:pt x="100" y="597"/>
                  </a:lnTo>
                  <a:lnTo>
                    <a:pt x="91" y="596"/>
                  </a:lnTo>
                  <a:lnTo>
                    <a:pt x="81" y="596"/>
                  </a:lnTo>
                  <a:lnTo>
                    <a:pt x="73" y="596"/>
                  </a:lnTo>
                  <a:lnTo>
                    <a:pt x="73" y="596"/>
                  </a:lnTo>
                  <a:lnTo>
                    <a:pt x="49" y="593"/>
                  </a:lnTo>
                  <a:lnTo>
                    <a:pt x="42" y="591"/>
                  </a:lnTo>
                  <a:lnTo>
                    <a:pt x="34" y="590"/>
                  </a:lnTo>
                  <a:lnTo>
                    <a:pt x="28" y="587"/>
                  </a:lnTo>
                  <a:lnTo>
                    <a:pt x="22" y="582"/>
                  </a:lnTo>
                  <a:lnTo>
                    <a:pt x="22" y="582"/>
                  </a:lnTo>
                  <a:lnTo>
                    <a:pt x="18" y="575"/>
                  </a:lnTo>
                  <a:lnTo>
                    <a:pt x="13" y="566"/>
                  </a:lnTo>
                  <a:lnTo>
                    <a:pt x="6" y="545"/>
                  </a:lnTo>
                  <a:lnTo>
                    <a:pt x="1" y="52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0" y="491"/>
                  </a:lnTo>
                  <a:lnTo>
                    <a:pt x="1" y="482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3" y="473"/>
                  </a:lnTo>
                  <a:lnTo>
                    <a:pt x="3" y="467"/>
                  </a:lnTo>
                  <a:lnTo>
                    <a:pt x="1" y="454"/>
                  </a:lnTo>
                  <a:lnTo>
                    <a:pt x="1" y="454"/>
                  </a:lnTo>
                  <a:lnTo>
                    <a:pt x="1" y="443"/>
                  </a:lnTo>
                  <a:lnTo>
                    <a:pt x="3" y="433"/>
                  </a:lnTo>
                  <a:lnTo>
                    <a:pt x="6" y="422"/>
                  </a:lnTo>
                  <a:lnTo>
                    <a:pt x="10" y="415"/>
                  </a:lnTo>
                  <a:lnTo>
                    <a:pt x="10" y="415"/>
                  </a:lnTo>
                  <a:lnTo>
                    <a:pt x="18" y="406"/>
                  </a:lnTo>
                  <a:lnTo>
                    <a:pt x="21" y="401"/>
                  </a:lnTo>
                  <a:lnTo>
                    <a:pt x="24" y="395"/>
                  </a:lnTo>
                  <a:lnTo>
                    <a:pt x="24" y="395"/>
                  </a:lnTo>
                  <a:lnTo>
                    <a:pt x="24" y="388"/>
                  </a:lnTo>
                  <a:lnTo>
                    <a:pt x="22" y="379"/>
                  </a:lnTo>
                  <a:lnTo>
                    <a:pt x="21" y="371"/>
                  </a:lnTo>
                  <a:lnTo>
                    <a:pt x="21" y="367"/>
                  </a:lnTo>
                  <a:lnTo>
                    <a:pt x="22" y="364"/>
                  </a:lnTo>
                  <a:lnTo>
                    <a:pt x="22" y="364"/>
                  </a:lnTo>
                  <a:lnTo>
                    <a:pt x="25" y="356"/>
                  </a:lnTo>
                  <a:lnTo>
                    <a:pt x="31" y="349"/>
                  </a:lnTo>
                  <a:lnTo>
                    <a:pt x="40" y="335"/>
                  </a:lnTo>
                  <a:lnTo>
                    <a:pt x="40" y="335"/>
                  </a:lnTo>
                  <a:lnTo>
                    <a:pt x="46" y="322"/>
                  </a:lnTo>
                  <a:lnTo>
                    <a:pt x="48" y="316"/>
                  </a:lnTo>
                  <a:lnTo>
                    <a:pt x="48" y="310"/>
                  </a:lnTo>
                  <a:lnTo>
                    <a:pt x="48" y="310"/>
                  </a:lnTo>
                  <a:lnTo>
                    <a:pt x="43" y="304"/>
                  </a:lnTo>
                  <a:lnTo>
                    <a:pt x="43" y="299"/>
                  </a:lnTo>
                  <a:lnTo>
                    <a:pt x="48" y="292"/>
                  </a:lnTo>
                  <a:lnTo>
                    <a:pt x="48" y="292"/>
                  </a:lnTo>
                  <a:lnTo>
                    <a:pt x="54" y="283"/>
                  </a:lnTo>
                  <a:lnTo>
                    <a:pt x="60" y="274"/>
                  </a:lnTo>
                  <a:lnTo>
                    <a:pt x="67" y="268"/>
                  </a:lnTo>
                  <a:lnTo>
                    <a:pt x="69" y="263"/>
                  </a:lnTo>
                  <a:lnTo>
                    <a:pt x="70" y="259"/>
                  </a:lnTo>
                  <a:lnTo>
                    <a:pt x="70" y="259"/>
                  </a:lnTo>
                  <a:lnTo>
                    <a:pt x="70" y="248"/>
                  </a:lnTo>
                  <a:lnTo>
                    <a:pt x="70" y="238"/>
                  </a:lnTo>
                  <a:lnTo>
                    <a:pt x="70" y="229"/>
                  </a:lnTo>
                  <a:lnTo>
                    <a:pt x="72" y="225"/>
                  </a:lnTo>
                  <a:lnTo>
                    <a:pt x="73" y="222"/>
                  </a:lnTo>
                  <a:lnTo>
                    <a:pt x="73" y="222"/>
                  </a:lnTo>
                  <a:lnTo>
                    <a:pt x="78" y="217"/>
                  </a:lnTo>
                  <a:lnTo>
                    <a:pt x="84" y="211"/>
                  </a:lnTo>
                  <a:lnTo>
                    <a:pt x="90" y="205"/>
                  </a:lnTo>
                  <a:lnTo>
                    <a:pt x="91" y="201"/>
                  </a:lnTo>
                  <a:lnTo>
                    <a:pt x="91" y="196"/>
                  </a:lnTo>
                  <a:lnTo>
                    <a:pt x="91" y="196"/>
                  </a:lnTo>
                  <a:lnTo>
                    <a:pt x="93" y="186"/>
                  </a:lnTo>
                  <a:lnTo>
                    <a:pt x="94" y="174"/>
                  </a:lnTo>
                  <a:lnTo>
                    <a:pt x="99" y="159"/>
                  </a:lnTo>
                  <a:lnTo>
                    <a:pt x="105" y="144"/>
                  </a:lnTo>
                  <a:lnTo>
                    <a:pt x="105" y="144"/>
                  </a:lnTo>
                  <a:lnTo>
                    <a:pt x="111" y="130"/>
                  </a:lnTo>
                  <a:lnTo>
                    <a:pt x="112" y="121"/>
                  </a:lnTo>
                  <a:lnTo>
                    <a:pt x="114" y="114"/>
                  </a:lnTo>
                  <a:lnTo>
                    <a:pt x="117" y="106"/>
                  </a:lnTo>
                  <a:lnTo>
                    <a:pt x="117" y="106"/>
                  </a:lnTo>
                  <a:lnTo>
                    <a:pt x="129" y="82"/>
                  </a:lnTo>
                  <a:lnTo>
                    <a:pt x="133" y="70"/>
                  </a:lnTo>
                  <a:lnTo>
                    <a:pt x="136" y="67"/>
                  </a:lnTo>
                  <a:lnTo>
                    <a:pt x="139" y="64"/>
                  </a:lnTo>
                  <a:lnTo>
                    <a:pt x="139" y="64"/>
                  </a:lnTo>
                  <a:lnTo>
                    <a:pt x="181" y="58"/>
                  </a:lnTo>
                  <a:lnTo>
                    <a:pt x="229" y="51"/>
                  </a:lnTo>
                  <a:lnTo>
                    <a:pt x="229" y="51"/>
                  </a:lnTo>
                  <a:lnTo>
                    <a:pt x="277" y="42"/>
                  </a:lnTo>
                  <a:lnTo>
                    <a:pt x="277" y="42"/>
                  </a:lnTo>
                  <a:lnTo>
                    <a:pt x="299" y="37"/>
                  </a:lnTo>
                  <a:lnTo>
                    <a:pt x="319" y="34"/>
                  </a:lnTo>
                  <a:lnTo>
                    <a:pt x="319" y="34"/>
                  </a:lnTo>
                  <a:lnTo>
                    <a:pt x="323" y="33"/>
                  </a:lnTo>
                  <a:lnTo>
                    <a:pt x="331" y="28"/>
                  </a:lnTo>
                  <a:lnTo>
                    <a:pt x="344" y="19"/>
                  </a:lnTo>
                  <a:lnTo>
                    <a:pt x="344" y="19"/>
                  </a:lnTo>
                  <a:lnTo>
                    <a:pt x="352" y="7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65" y="18"/>
                  </a:lnTo>
                  <a:lnTo>
                    <a:pt x="371" y="33"/>
                  </a:lnTo>
                  <a:lnTo>
                    <a:pt x="378" y="45"/>
                  </a:lnTo>
                  <a:lnTo>
                    <a:pt x="378" y="45"/>
                  </a:lnTo>
                  <a:lnTo>
                    <a:pt x="386" y="58"/>
                  </a:lnTo>
                  <a:lnTo>
                    <a:pt x="395" y="78"/>
                  </a:lnTo>
                  <a:lnTo>
                    <a:pt x="410" y="112"/>
                  </a:lnTo>
                  <a:lnTo>
                    <a:pt x="410" y="112"/>
                  </a:lnTo>
                  <a:lnTo>
                    <a:pt x="435" y="171"/>
                  </a:lnTo>
                  <a:lnTo>
                    <a:pt x="458" y="223"/>
                  </a:lnTo>
                  <a:lnTo>
                    <a:pt x="467" y="251"/>
                  </a:lnTo>
                  <a:lnTo>
                    <a:pt x="467" y="251"/>
                  </a:lnTo>
                  <a:lnTo>
                    <a:pt x="468" y="251"/>
                  </a:lnTo>
                  <a:lnTo>
                    <a:pt x="471" y="248"/>
                  </a:lnTo>
                  <a:lnTo>
                    <a:pt x="476" y="242"/>
                  </a:lnTo>
                  <a:lnTo>
                    <a:pt x="480" y="229"/>
                  </a:lnTo>
                  <a:lnTo>
                    <a:pt x="480" y="229"/>
                  </a:lnTo>
                  <a:lnTo>
                    <a:pt x="483" y="214"/>
                  </a:lnTo>
                  <a:lnTo>
                    <a:pt x="488" y="202"/>
                  </a:lnTo>
                  <a:lnTo>
                    <a:pt x="492" y="192"/>
                  </a:lnTo>
                  <a:lnTo>
                    <a:pt x="497" y="180"/>
                  </a:lnTo>
                  <a:lnTo>
                    <a:pt x="497" y="180"/>
                  </a:lnTo>
                  <a:lnTo>
                    <a:pt x="507" y="142"/>
                  </a:lnTo>
                  <a:lnTo>
                    <a:pt x="516" y="111"/>
                  </a:lnTo>
                  <a:lnTo>
                    <a:pt x="516" y="111"/>
                  </a:lnTo>
                  <a:lnTo>
                    <a:pt x="519" y="102"/>
                  </a:lnTo>
                  <a:lnTo>
                    <a:pt x="521" y="91"/>
                  </a:lnTo>
                  <a:lnTo>
                    <a:pt x="522" y="79"/>
                  </a:lnTo>
                  <a:lnTo>
                    <a:pt x="525" y="72"/>
                  </a:lnTo>
                  <a:lnTo>
                    <a:pt x="525" y="72"/>
                  </a:lnTo>
                  <a:lnTo>
                    <a:pt x="546" y="24"/>
                  </a:lnTo>
                  <a:lnTo>
                    <a:pt x="546" y="2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3578" y="2586"/>
              <a:ext cx="70" cy="89"/>
            </a:xfrm>
            <a:custGeom>
              <a:avLst/>
              <a:gdLst/>
              <a:ahLst/>
              <a:cxnLst>
                <a:cxn ang="0">
                  <a:pos x="21" y="35"/>
                </a:cxn>
                <a:cxn ang="0">
                  <a:pos x="21" y="35"/>
                </a:cxn>
                <a:cxn ang="0">
                  <a:pos x="19" y="44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6" y="79"/>
                </a:cxn>
                <a:cxn ang="0">
                  <a:pos x="1" y="89"/>
                </a:cxn>
                <a:cxn ang="0">
                  <a:pos x="0" y="97"/>
                </a:cxn>
                <a:cxn ang="0">
                  <a:pos x="0" y="97"/>
                </a:cxn>
                <a:cxn ang="0">
                  <a:pos x="1" y="107"/>
                </a:cxn>
                <a:cxn ang="0">
                  <a:pos x="4" y="119"/>
                </a:cxn>
                <a:cxn ang="0">
                  <a:pos x="9" y="133"/>
                </a:cxn>
                <a:cxn ang="0">
                  <a:pos x="12" y="143"/>
                </a:cxn>
                <a:cxn ang="0">
                  <a:pos x="12" y="143"/>
                </a:cxn>
                <a:cxn ang="0">
                  <a:pos x="22" y="160"/>
                </a:cxn>
                <a:cxn ang="0">
                  <a:pos x="28" y="166"/>
                </a:cxn>
                <a:cxn ang="0">
                  <a:pos x="33" y="170"/>
                </a:cxn>
                <a:cxn ang="0">
                  <a:pos x="33" y="170"/>
                </a:cxn>
                <a:cxn ang="0">
                  <a:pos x="42" y="172"/>
                </a:cxn>
                <a:cxn ang="0">
                  <a:pos x="57" y="173"/>
                </a:cxn>
                <a:cxn ang="0">
                  <a:pos x="85" y="176"/>
                </a:cxn>
                <a:cxn ang="0">
                  <a:pos x="85" y="176"/>
                </a:cxn>
                <a:cxn ang="0">
                  <a:pos x="96" y="176"/>
                </a:cxn>
                <a:cxn ang="0">
                  <a:pos x="106" y="176"/>
                </a:cxn>
                <a:cxn ang="0">
                  <a:pos x="117" y="175"/>
                </a:cxn>
                <a:cxn ang="0">
                  <a:pos x="121" y="173"/>
                </a:cxn>
                <a:cxn ang="0">
                  <a:pos x="124" y="170"/>
                </a:cxn>
                <a:cxn ang="0">
                  <a:pos x="124" y="170"/>
                </a:cxn>
                <a:cxn ang="0">
                  <a:pos x="129" y="163"/>
                </a:cxn>
                <a:cxn ang="0">
                  <a:pos x="133" y="151"/>
                </a:cxn>
                <a:cxn ang="0">
                  <a:pos x="136" y="139"/>
                </a:cxn>
                <a:cxn ang="0">
                  <a:pos x="138" y="130"/>
                </a:cxn>
                <a:cxn ang="0">
                  <a:pos x="138" y="130"/>
                </a:cxn>
                <a:cxn ang="0">
                  <a:pos x="139" y="64"/>
                </a:cxn>
                <a:cxn ang="0">
                  <a:pos x="139" y="0"/>
                </a:cxn>
                <a:cxn ang="0">
                  <a:pos x="21" y="35"/>
                </a:cxn>
              </a:cxnLst>
              <a:rect l="0" t="0" r="r" b="b"/>
              <a:pathLst>
                <a:path w="139" h="176">
                  <a:moveTo>
                    <a:pt x="21" y="35"/>
                  </a:moveTo>
                  <a:lnTo>
                    <a:pt x="21" y="35"/>
                  </a:lnTo>
                  <a:lnTo>
                    <a:pt x="19" y="44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6" y="79"/>
                  </a:lnTo>
                  <a:lnTo>
                    <a:pt x="1" y="89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" y="107"/>
                  </a:lnTo>
                  <a:lnTo>
                    <a:pt x="4" y="119"/>
                  </a:lnTo>
                  <a:lnTo>
                    <a:pt x="9" y="13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22" y="160"/>
                  </a:lnTo>
                  <a:lnTo>
                    <a:pt x="28" y="166"/>
                  </a:lnTo>
                  <a:lnTo>
                    <a:pt x="33" y="170"/>
                  </a:lnTo>
                  <a:lnTo>
                    <a:pt x="33" y="170"/>
                  </a:lnTo>
                  <a:lnTo>
                    <a:pt x="42" y="172"/>
                  </a:lnTo>
                  <a:lnTo>
                    <a:pt x="57" y="173"/>
                  </a:lnTo>
                  <a:lnTo>
                    <a:pt x="85" y="176"/>
                  </a:lnTo>
                  <a:lnTo>
                    <a:pt x="85" y="176"/>
                  </a:lnTo>
                  <a:lnTo>
                    <a:pt x="96" y="176"/>
                  </a:lnTo>
                  <a:lnTo>
                    <a:pt x="106" y="176"/>
                  </a:lnTo>
                  <a:lnTo>
                    <a:pt x="117" y="175"/>
                  </a:lnTo>
                  <a:lnTo>
                    <a:pt x="121" y="173"/>
                  </a:lnTo>
                  <a:lnTo>
                    <a:pt x="124" y="170"/>
                  </a:lnTo>
                  <a:lnTo>
                    <a:pt x="124" y="170"/>
                  </a:lnTo>
                  <a:lnTo>
                    <a:pt x="129" y="163"/>
                  </a:lnTo>
                  <a:lnTo>
                    <a:pt x="133" y="151"/>
                  </a:lnTo>
                  <a:lnTo>
                    <a:pt x="136" y="139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9" y="64"/>
                  </a:lnTo>
                  <a:lnTo>
                    <a:pt x="139" y="0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3606" y="2147"/>
              <a:ext cx="104" cy="209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99" y="4"/>
                </a:cxn>
                <a:cxn ang="0">
                  <a:pos x="89" y="7"/>
                </a:cxn>
                <a:cxn ang="0">
                  <a:pos x="59" y="10"/>
                </a:cxn>
                <a:cxn ang="0">
                  <a:pos x="35" y="13"/>
                </a:cxn>
                <a:cxn ang="0">
                  <a:pos x="26" y="22"/>
                </a:cxn>
                <a:cxn ang="0">
                  <a:pos x="21" y="36"/>
                </a:cxn>
                <a:cxn ang="0">
                  <a:pos x="21" y="54"/>
                </a:cxn>
                <a:cxn ang="0">
                  <a:pos x="23" y="63"/>
                </a:cxn>
                <a:cxn ang="0">
                  <a:pos x="29" y="73"/>
                </a:cxn>
                <a:cxn ang="0">
                  <a:pos x="38" y="79"/>
                </a:cxn>
                <a:cxn ang="0">
                  <a:pos x="65" y="78"/>
                </a:cxn>
                <a:cxn ang="0">
                  <a:pos x="63" y="94"/>
                </a:cxn>
                <a:cxn ang="0">
                  <a:pos x="56" y="126"/>
                </a:cxn>
                <a:cxn ang="0">
                  <a:pos x="38" y="160"/>
                </a:cxn>
                <a:cxn ang="0">
                  <a:pos x="23" y="193"/>
                </a:cxn>
                <a:cxn ang="0">
                  <a:pos x="11" y="239"/>
                </a:cxn>
                <a:cxn ang="0">
                  <a:pos x="3" y="293"/>
                </a:cxn>
                <a:cxn ang="0">
                  <a:pos x="2" y="313"/>
                </a:cxn>
                <a:cxn ang="0">
                  <a:pos x="2" y="368"/>
                </a:cxn>
                <a:cxn ang="0">
                  <a:pos x="6" y="398"/>
                </a:cxn>
                <a:cxn ang="0">
                  <a:pos x="14" y="412"/>
                </a:cxn>
                <a:cxn ang="0">
                  <a:pos x="23" y="416"/>
                </a:cxn>
                <a:cxn ang="0">
                  <a:pos x="27" y="418"/>
                </a:cxn>
                <a:cxn ang="0">
                  <a:pos x="62" y="416"/>
                </a:cxn>
                <a:cxn ang="0">
                  <a:pos x="83" y="410"/>
                </a:cxn>
                <a:cxn ang="0">
                  <a:pos x="87" y="409"/>
                </a:cxn>
                <a:cxn ang="0">
                  <a:pos x="93" y="392"/>
                </a:cxn>
                <a:cxn ang="0">
                  <a:pos x="96" y="355"/>
                </a:cxn>
                <a:cxn ang="0">
                  <a:pos x="99" y="334"/>
                </a:cxn>
                <a:cxn ang="0">
                  <a:pos x="105" y="290"/>
                </a:cxn>
                <a:cxn ang="0">
                  <a:pos x="111" y="277"/>
                </a:cxn>
                <a:cxn ang="0">
                  <a:pos x="122" y="263"/>
                </a:cxn>
                <a:cxn ang="0">
                  <a:pos x="153" y="229"/>
                </a:cxn>
                <a:cxn ang="0">
                  <a:pos x="187" y="200"/>
                </a:cxn>
                <a:cxn ang="0">
                  <a:pos x="210" y="185"/>
                </a:cxn>
                <a:cxn ang="0">
                  <a:pos x="177" y="163"/>
                </a:cxn>
                <a:cxn ang="0">
                  <a:pos x="152" y="141"/>
                </a:cxn>
                <a:cxn ang="0">
                  <a:pos x="135" y="117"/>
                </a:cxn>
                <a:cxn ang="0">
                  <a:pos x="128" y="97"/>
                </a:cxn>
                <a:cxn ang="0">
                  <a:pos x="120" y="64"/>
                </a:cxn>
                <a:cxn ang="0">
                  <a:pos x="120" y="48"/>
                </a:cxn>
                <a:cxn ang="0">
                  <a:pos x="117" y="21"/>
                </a:cxn>
                <a:cxn ang="0">
                  <a:pos x="120" y="10"/>
                </a:cxn>
                <a:cxn ang="0">
                  <a:pos x="131" y="0"/>
                </a:cxn>
              </a:cxnLst>
              <a:rect l="0" t="0" r="r" b="b"/>
              <a:pathLst>
                <a:path w="210" h="418">
                  <a:moveTo>
                    <a:pt x="131" y="0"/>
                  </a:moveTo>
                  <a:lnTo>
                    <a:pt x="131" y="0"/>
                  </a:lnTo>
                  <a:lnTo>
                    <a:pt x="113" y="3"/>
                  </a:lnTo>
                  <a:lnTo>
                    <a:pt x="99" y="4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77" y="9"/>
                  </a:lnTo>
                  <a:lnTo>
                    <a:pt x="59" y="10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2" y="15"/>
                  </a:lnTo>
                  <a:lnTo>
                    <a:pt x="26" y="22"/>
                  </a:lnTo>
                  <a:lnTo>
                    <a:pt x="24" y="28"/>
                  </a:lnTo>
                  <a:lnTo>
                    <a:pt x="21" y="36"/>
                  </a:lnTo>
                  <a:lnTo>
                    <a:pt x="21" y="43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3" y="63"/>
                  </a:lnTo>
                  <a:lnTo>
                    <a:pt x="26" y="69"/>
                  </a:lnTo>
                  <a:lnTo>
                    <a:pt x="29" y="73"/>
                  </a:lnTo>
                  <a:lnTo>
                    <a:pt x="32" y="78"/>
                  </a:lnTo>
                  <a:lnTo>
                    <a:pt x="38" y="79"/>
                  </a:lnTo>
                  <a:lnTo>
                    <a:pt x="45" y="79"/>
                  </a:lnTo>
                  <a:lnTo>
                    <a:pt x="65" y="78"/>
                  </a:lnTo>
                  <a:lnTo>
                    <a:pt x="65" y="78"/>
                  </a:lnTo>
                  <a:lnTo>
                    <a:pt x="63" y="94"/>
                  </a:lnTo>
                  <a:lnTo>
                    <a:pt x="60" y="109"/>
                  </a:lnTo>
                  <a:lnTo>
                    <a:pt x="56" y="126"/>
                  </a:lnTo>
                  <a:lnTo>
                    <a:pt x="56" y="126"/>
                  </a:lnTo>
                  <a:lnTo>
                    <a:pt x="38" y="160"/>
                  </a:lnTo>
                  <a:lnTo>
                    <a:pt x="23" y="193"/>
                  </a:lnTo>
                  <a:lnTo>
                    <a:pt x="23" y="193"/>
                  </a:lnTo>
                  <a:lnTo>
                    <a:pt x="18" y="211"/>
                  </a:lnTo>
                  <a:lnTo>
                    <a:pt x="11" y="239"/>
                  </a:lnTo>
                  <a:lnTo>
                    <a:pt x="5" y="274"/>
                  </a:lnTo>
                  <a:lnTo>
                    <a:pt x="3" y="293"/>
                  </a:lnTo>
                  <a:lnTo>
                    <a:pt x="2" y="313"/>
                  </a:lnTo>
                  <a:lnTo>
                    <a:pt x="2" y="313"/>
                  </a:lnTo>
                  <a:lnTo>
                    <a:pt x="0" y="352"/>
                  </a:lnTo>
                  <a:lnTo>
                    <a:pt x="2" y="368"/>
                  </a:lnTo>
                  <a:lnTo>
                    <a:pt x="3" y="385"/>
                  </a:lnTo>
                  <a:lnTo>
                    <a:pt x="6" y="398"/>
                  </a:lnTo>
                  <a:lnTo>
                    <a:pt x="11" y="409"/>
                  </a:lnTo>
                  <a:lnTo>
                    <a:pt x="14" y="412"/>
                  </a:lnTo>
                  <a:lnTo>
                    <a:pt x="18" y="415"/>
                  </a:lnTo>
                  <a:lnTo>
                    <a:pt x="23" y="416"/>
                  </a:lnTo>
                  <a:lnTo>
                    <a:pt x="27" y="418"/>
                  </a:lnTo>
                  <a:lnTo>
                    <a:pt x="27" y="418"/>
                  </a:lnTo>
                  <a:lnTo>
                    <a:pt x="45" y="418"/>
                  </a:lnTo>
                  <a:lnTo>
                    <a:pt x="62" y="416"/>
                  </a:lnTo>
                  <a:lnTo>
                    <a:pt x="74" y="413"/>
                  </a:lnTo>
                  <a:lnTo>
                    <a:pt x="83" y="410"/>
                  </a:lnTo>
                  <a:lnTo>
                    <a:pt x="83" y="410"/>
                  </a:lnTo>
                  <a:lnTo>
                    <a:pt x="87" y="409"/>
                  </a:lnTo>
                  <a:lnTo>
                    <a:pt x="89" y="404"/>
                  </a:lnTo>
                  <a:lnTo>
                    <a:pt x="93" y="392"/>
                  </a:lnTo>
                  <a:lnTo>
                    <a:pt x="95" y="376"/>
                  </a:lnTo>
                  <a:lnTo>
                    <a:pt x="96" y="355"/>
                  </a:lnTo>
                  <a:lnTo>
                    <a:pt x="96" y="355"/>
                  </a:lnTo>
                  <a:lnTo>
                    <a:pt x="99" y="334"/>
                  </a:lnTo>
                  <a:lnTo>
                    <a:pt x="102" y="311"/>
                  </a:lnTo>
                  <a:lnTo>
                    <a:pt x="105" y="290"/>
                  </a:lnTo>
                  <a:lnTo>
                    <a:pt x="108" y="283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22" y="263"/>
                  </a:lnTo>
                  <a:lnTo>
                    <a:pt x="140" y="242"/>
                  </a:lnTo>
                  <a:lnTo>
                    <a:pt x="153" y="229"/>
                  </a:lnTo>
                  <a:lnTo>
                    <a:pt x="169" y="215"/>
                  </a:lnTo>
                  <a:lnTo>
                    <a:pt x="187" y="200"/>
                  </a:lnTo>
                  <a:lnTo>
                    <a:pt x="210" y="185"/>
                  </a:lnTo>
                  <a:lnTo>
                    <a:pt x="210" y="185"/>
                  </a:lnTo>
                  <a:lnTo>
                    <a:pt x="199" y="179"/>
                  </a:lnTo>
                  <a:lnTo>
                    <a:pt x="177" y="163"/>
                  </a:lnTo>
                  <a:lnTo>
                    <a:pt x="163" y="151"/>
                  </a:lnTo>
                  <a:lnTo>
                    <a:pt x="152" y="141"/>
                  </a:lnTo>
                  <a:lnTo>
                    <a:pt x="141" y="129"/>
                  </a:lnTo>
                  <a:lnTo>
                    <a:pt x="135" y="117"/>
                  </a:lnTo>
                  <a:lnTo>
                    <a:pt x="135" y="117"/>
                  </a:lnTo>
                  <a:lnTo>
                    <a:pt x="128" y="97"/>
                  </a:lnTo>
                  <a:lnTo>
                    <a:pt x="123" y="81"/>
                  </a:lnTo>
                  <a:lnTo>
                    <a:pt x="120" y="64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19" y="31"/>
                  </a:lnTo>
                  <a:lnTo>
                    <a:pt x="117" y="21"/>
                  </a:lnTo>
                  <a:lnTo>
                    <a:pt x="117" y="15"/>
                  </a:lnTo>
                  <a:lnTo>
                    <a:pt x="120" y="10"/>
                  </a:lnTo>
                  <a:lnTo>
                    <a:pt x="125" y="6"/>
                  </a:lnTo>
                  <a:lnTo>
                    <a:pt x="131" y="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3626" y="1872"/>
              <a:ext cx="21" cy="2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0" y="58"/>
                </a:cxn>
                <a:cxn ang="0">
                  <a:pos x="0" y="58"/>
                </a:cxn>
                <a:cxn ang="0">
                  <a:pos x="13" y="56"/>
                </a:cxn>
                <a:cxn ang="0">
                  <a:pos x="27" y="55"/>
                </a:cxn>
                <a:cxn ang="0">
                  <a:pos x="42" y="53"/>
                </a:cxn>
                <a:cxn ang="0">
                  <a:pos x="12" y="0"/>
                </a:cxn>
              </a:cxnLst>
              <a:rect l="0" t="0" r="r" b="b"/>
              <a:pathLst>
                <a:path w="42" h="58">
                  <a:moveTo>
                    <a:pt x="12" y="0"/>
                  </a:moveTo>
                  <a:lnTo>
                    <a:pt x="12" y="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3" y="56"/>
                  </a:lnTo>
                  <a:lnTo>
                    <a:pt x="27" y="55"/>
                  </a:lnTo>
                  <a:lnTo>
                    <a:pt x="42" y="5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038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3576" y="1495"/>
              <a:ext cx="99" cy="14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11" y="14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32" y="39"/>
                </a:cxn>
                <a:cxn ang="0">
                  <a:pos x="43" y="49"/>
                </a:cxn>
                <a:cxn ang="0">
                  <a:pos x="53" y="60"/>
                </a:cxn>
                <a:cxn ang="0">
                  <a:pos x="53" y="60"/>
                </a:cxn>
                <a:cxn ang="0">
                  <a:pos x="65" y="66"/>
                </a:cxn>
                <a:cxn ang="0">
                  <a:pos x="80" y="70"/>
                </a:cxn>
                <a:cxn ang="0">
                  <a:pos x="94" y="73"/>
                </a:cxn>
                <a:cxn ang="0">
                  <a:pos x="104" y="75"/>
                </a:cxn>
                <a:cxn ang="0">
                  <a:pos x="104" y="75"/>
                </a:cxn>
                <a:cxn ang="0">
                  <a:pos x="112" y="75"/>
                </a:cxn>
                <a:cxn ang="0">
                  <a:pos x="119" y="73"/>
                </a:cxn>
                <a:cxn ang="0">
                  <a:pos x="136" y="66"/>
                </a:cxn>
                <a:cxn ang="0">
                  <a:pos x="136" y="66"/>
                </a:cxn>
                <a:cxn ang="0">
                  <a:pos x="146" y="60"/>
                </a:cxn>
                <a:cxn ang="0">
                  <a:pos x="158" y="52"/>
                </a:cxn>
                <a:cxn ang="0">
                  <a:pos x="176" y="40"/>
                </a:cxn>
                <a:cxn ang="0">
                  <a:pos x="176" y="40"/>
                </a:cxn>
                <a:cxn ang="0">
                  <a:pos x="181" y="34"/>
                </a:cxn>
                <a:cxn ang="0">
                  <a:pos x="184" y="29"/>
                </a:cxn>
                <a:cxn ang="0">
                  <a:pos x="187" y="15"/>
                </a:cxn>
                <a:cxn ang="0">
                  <a:pos x="187" y="15"/>
                </a:cxn>
                <a:cxn ang="0">
                  <a:pos x="187" y="14"/>
                </a:cxn>
                <a:cxn ang="0">
                  <a:pos x="188" y="14"/>
                </a:cxn>
                <a:cxn ang="0">
                  <a:pos x="191" y="18"/>
                </a:cxn>
                <a:cxn ang="0">
                  <a:pos x="196" y="26"/>
                </a:cxn>
                <a:cxn ang="0">
                  <a:pos x="197" y="33"/>
                </a:cxn>
                <a:cxn ang="0">
                  <a:pos x="197" y="33"/>
                </a:cxn>
                <a:cxn ang="0">
                  <a:pos x="196" y="39"/>
                </a:cxn>
                <a:cxn ang="0">
                  <a:pos x="194" y="46"/>
                </a:cxn>
                <a:cxn ang="0">
                  <a:pos x="191" y="55"/>
                </a:cxn>
                <a:cxn ang="0">
                  <a:pos x="191" y="61"/>
                </a:cxn>
                <a:cxn ang="0">
                  <a:pos x="191" y="61"/>
                </a:cxn>
                <a:cxn ang="0">
                  <a:pos x="185" y="87"/>
                </a:cxn>
                <a:cxn ang="0">
                  <a:pos x="175" y="132"/>
                </a:cxn>
                <a:cxn ang="0">
                  <a:pos x="158" y="196"/>
                </a:cxn>
                <a:cxn ang="0">
                  <a:pos x="127" y="273"/>
                </a:cxn>
                <a:cxn ang="0">
                  <a:pos x="112" y="293"/>
                </a:cxn>
                <a:cxn ang="0">
                  <a:pos x="94" y="273"/>
                </a:cxn>
                <a:cxn ang="0">
                  <a:pos x="40" y="132"/>
                </a:cxn>
                <a:cxn ang="0">
                  <a:pos x="4" y="57"/>
                </a:cxn>
                <a:cxn ang="0">
                  <a:pos x="1" y="39"/>
                </a:cxn>
                <a:cxn ang="0">
                  <a:pos x="1" y="39"/>
                </a:cxn>
                <a:cxn ang="0">
                  <a:pos x="0" y="29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3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97" h="293">
                  <a:moveTo>
                    <a:pt x="10" y="0"/>
                  </a:moveTo>
                  <a:lnTo>
                    <a:pt x="10" y="0"/>
                  </a:lnTo>
                  <a:lnTo>
                    <a:pt x="10" y="8"/>
                  </a:lnTo>
                  <a:lnTo>
                    <a:pt x="11" y="1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32" y="39"/>
                  </a:lnTo>
                  <a:lnTo>
                    <a:pt x="43" y="49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65" y="66"/>
                  </a:lnTo>
                  <a:lnTo>
                    <a:pt x="80" y="70"/>
                  </a:lnTo>
                  <a:lnTo>
                    <a:pt x="94" y="73"/>
                  </a:lnTo>
                  <a:lnTo>
                    <a:pt x="104" y="75"/>
                  </a:lnTo>
                  <a:lnTo>
                    <a:pt x="104" y="75"/>
                  </a:lnTo>
                  <a:lnTo>
                    <a:pt x="112" y="75"/>
                  </a:lnTo>
                  <a:lnTo>
                    <a:pt x="119" y="73"/>
                  </a:lnTo>
                  <a:lnTo>
                    <a:pt x="136" y="66"/>
                  </a:lnTo>
                  <a:lnTo>
                    <a:pt x="136" y="66"/>
                  </a:lnTo>
                  <a:lnTo>
                    <a:pt x="146" y="60"/>
                  </a:lnTo>
                  <a:lnTo>
                    <a:pt x="158" y="52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81" y="34"/>
                  </a:lnTo>
                  <a:lnTo>
                    <a:pt x="184" y="29"/>
                  </a:lnTo>
                  <a:lnTo>
                    <a:pt x="187" y="15"/>
                  </a:lnTo>
                  <a:lnTo>
                    <a:pt x="187" y="15"/>
                  </a:lnTo>
                  <a:lnTo>
                    <a:pt x="187" y="14"/>
                  </a:lnTo>
                  <a:lnTo>
                    <a:pt x="188" y="14"/>
                  </a:lnTo>
                  <a:lnTo>
                    <a:pt x="191" y="18"/>
                  </a:lnTo>
                  <a:lnTo>
                    <a:pt x="196" y="26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196" y="39"/>
                  </a:lnTo>
                  <a:lnTo>
                    <a:pt x="194" y="46"/>
                  </a:lnTo>
                  <a:lnTo>
                    <a:pt x="191" y="55"/>
                  </a:lnTo>
                  <a:lnTo>
                    <a:pt x="191" y="61"/>
                  </a:lnTo>
                  <a:lnTo>
                    <a:pt x="191" y="61"/>
                  </a:lnTo>
                  <a:lnTo>
                    <a:pt x="185" y="87"/>
                  </a:lnTo>
                  <a:lnTo>
                    <a:pt x="175" y="132"/>
                  </a:lnTo>
                  <a:lnTo>
                    <a:pt x="158" y="196"/>
                  </a:lnTo>
                  <a:lnTo>
                    <a:pt x="127" y="273"/>
                  </a:lnTo>
                  <a:lnTo>
                    <a:pt x="112" y="293"/>
                  </a:lnTo>
                  <a:lnTo>
                    <a:pt x="94" y="273"/>
                  </a:lnTo>
                  <a:lnTo>
                    <a:pt x="40" y="132"/>
                  </a:lnTo>
                  <a:lnTo>
                    <a:pt x="4" y="57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0" y="2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038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3599" y="1625"/>
              <a:ext cx="56" cy="147"/>
            </a:xfrm>
            <a:custGeom>
              <a:avLst/>
              <a:gdLst/>
              <a:ahLst/>
              <a:cxnLst>
                <a:cxn ang="0">
                  <a:pos x="31" y="290"/>
                </a:cxn>
                <a:cxn ang="0">
                  <a:pos x="42" y="281"/>
                </a:cxn>
                <a:cxn ang="0">
                  <a:pos x="52" y="263"/>
                </a:cxn>
                <a:cxn ang="0">
                  <a:pos x="55" y="255"/>
                </a:cxn>
                <a:cxn ang="0">
                  <a:pos x="58" y="269"/>
                </a:cxn>
                <a:cxn ang="0">
                  <a:pos x="64" y="276"/>
                </a:cxn>
                <a:cxn ang="0">
                  <a:pos x="90" y="293"/>
                </a:cxn>
                <a:cxn ang="0">
                  <a:pos x="93" y="282"/>
                </a:cxn>
                <a:cxn ang="0">
                  <a:pos x="109" y="226"/>
                </a:cxn>
                <a:cxn ang="0">
                  <a:pos x="112" y="196"/>
                </a:cxn>
                <a:cxn ang="0">
                  <a:pos x="112" y="173"/>
                </a:cxn>
                <a:cxn ang="0">
                  <a:pos x="108" y="145"/>
                </a:cxn>
                <a:cxn ang="0">
                  <a:pos x="100" y="131"/>
                </a:cxn>
                <a:cxn ang="0">
                  <a:pos x="94" y="116"/>
                </a:cxn>
                <a:cxn ang="0">
                  <a:pos x="85" y="94"/>
                </a:cxn>
                <a:cxn ang="0">
                  <a:pos x="82" y="59"/>
                </a:cxn>
                <a:cxn ang="0">
                  <a:pos x="82" y="38"/>
                </a:cxn>
                <a:cxn ang="0">
                  <a:pos x="79" y="19"/>
                </a:cxn>
                <a:cxn ang="0">
                  <a:pos x="73" y="12"/>
                </a:cxn>
                <a:cxn ang="0">
                  <a:pos x="69" y="9"/>
                </a:cxn>
                <a:cxn ang="0">
                  <a:pos x="64" y="1"/>
                </a:cxn>
                <a:cxn ang="0">
                  <a:pos x="61" y="0"/>
                </a:cxn>
                <a:cxn ang="0">
                  <a:pos x="54" y="3"/>
                </a:cxn>
                <a:cxn ang="0">
                  <a:pos x="48" y="1"/>
                </a:cxn>
                <a:cxn ang="0">
                  <a:pos x="42" y="0"/>
                </a:cxn>
                <a:cxn ang="0">
                  <a:pos x="40" y="1"/>
                </a:cxn>
                <a:cxn ang="0">
                  <a:pos x="31" y="16"/>
                </a:cxn>
                <a:cxn ang="0">
                  <a:pos x="28" y="25"/>
                </a:cxn>
                <a:cxn ang="0">
                  <a:pos x="27" y="43"/>
                </a:cxn>
                <a:cxn ang="0">
                  <a:pos x="27" y="70"/>
                </a:cxn>
                <a:cxn ang="0">
                  <a:pos x="27" y="100"/>
                </a:cxn>
                <a:cxn ang="0">
                  <a:pos x="24" y="112"/>
                </a:cxn>
                <a:cxn ang="0">
                  <a:pos x="10" y="146"/>
                </a:cxn>
                <a:cxn ang="0">
                  <a:pos x="7" y="158"/>
                </a:cxn>
                <a:cxn ang="0">
                  <a:pos x="1" y="184"/>
                </a:cxn>
                <a:cxn ang="0">
                  <a:pos x="0" y="193"/>
                </a:cxn>
                <a:cxn ang="0">
                  <a:pos x="7" y="223"/>
                </a:cxn>
                <a:cxn ang="0">
                  <a:pos x="31" y="290"/>
                </a:cxn>
              </a:cxnLst>
              <a:rect l="0" t="0" r="r" b="b"/>
              <a:pathLst>
                <a:path w="112" h="293">
                  <a:moveTo>
                    <a:pt x="31" y="290"/>
                  </a:moveTo>
                  <a:lnTo>
                    <a:pt x="31" y="290"/>
                  </a:lnTo>
                  <a:lnTo>
                    <a:pt x="34" y="287"/>
                  </a:lnTo>
                  <a:lnTo>
                    <a:pt x="42" y="281"/>
                  </a:lnTo>
                  <a:lnTo>
                    <a:pt x="49" y="270"/>
                  </a:lnTo>
                  <a:lnTo>
                    <a:pt x="52" y="263"/>
                  </a:lnTo>
                  <a:lnTo>
                    <a:pt x="55" y="255"/>
                  </a:lnTo>
                  <a:lnTo>
                    <a:pt x="55" y="255"/>
                  </a:lnTo>
                  <a:lnTo>
                    <a:pt x="55" y="260"/>
                  </a:lnTo>
                  <a:lnTo>
                    <a:pt x="58" y="269"/>
                  </a:lnTo>
                  <a:lnTo>
                    <a:pt x="58" y="269"/>
                  </a:lnTo>
                  <a:lnTo>
                    <a:pt x="64" y="276"/>
                  </a:lnTo>
                  <a:lnTo>
                    <a:pt x="75" y="284"/>
                  </a:lnTo>
                  <a:lnTo>
                    <a:pt x="90" y="293"/>
                  </a:lnTo>
                  <a:lnTo>
                    <a:pt x="90" y="293"/>
                  </a:lnTo>
                  <a:lnTo>
                    <a:pt x="93" y="282"/>
                  </a:lnTo>
                  <a:lnTo>
                    <a:pt x="102" y="257"/>
                  </a:lnTo>
                  <a:lnTo>
                    <a:pt x="109" y="226"/>
                  </a:lnTo>
                  <a:lnTo>
                    <a:pt x="112" y="209"/>
                  </a:lnTo>
                  <a:lnTo>
                    <a:pt x="112" y="196"/>
                  </a:lnTo>
                  <a:lnTo>
                    <a:pt x="112" y="196"/>
                  </a:lnTo>
                  <a:lnTo>
                    <a:pt x="112" y="173"/>
                  </a:lnTo>
                  <a:lnTo>
                    <a:pt x="111" y="155"/>
                  </a:lnTo>
                  <a:lnTo>
                    <a:pt x="108" y="145"/>
                  </a:lnTo>
                  <a:lnTo>
                    <a:pt x="108" y="145"/>
                  </a:lnTo>
                  <a:lnTo>
                    <a:pt x="100" y="131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88" y="104"/>
                  </a:lnTo>
                  <a:lnTo>
                    <a:pt x="85" y="94"/>
                  </a:lnTo>
                  <a:lnTo>
                    <a:pt x="85" y="94"/>
                  </a:lnTo>
                  <a:lnTo>
                    <a:pt x="82" y="59"/>
                  </a:lnTo>
                  <a:lnTo>
                    <a:pt x="82" y="59"/>
                  </a:lnTo>
                  <a:lnTo>
                    <a:pt x="82" y="38"/>
                  </a:lnTo>
                  <a:lnTo>
                    <a:pt x="81" y="26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73" y="12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1" y="0"/>
                  </a:lnTo>
                  <a:lnTo>
                    <a:pt x="58" y="1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48" y="1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36" y="10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28" y="25"/>
                  </a:lnTo>
                  <a:lnTo>
                    <a:pt x="27" y="32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7" y="70"/>
                  </a:lnTo>
                  <a:lnTo>
                    <a:pt x="27" y="86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4" y="112"/>
                  </a:lnTo>
                  <a:lnTo>
                    <a:pt x="21" y="124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7" y="158"/>
                  </a:lnTo>
                  <a:lnTo>
                    <a:pt x="3" y="170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1" y="203"/>
                  </a:lnTo>
                  <a:lnTo>
                    <a:pt x="7" y="223"/>
                  </a:lnTo>
                  <a:lnTo>
                    <a:pt x="16" y="251"/>
                  </a:lnTo>
                  <a:lnTo>
                    <a:pt x="31" y="290"/>
                  </a:lnTo>
                  <a:lnTo>
                    <a:pt x="31" y="29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72"/>
          <p:cNvGrpSpPr>
            <a:grpSpLocks/>
          </p:cNvGrpSpPr>
          <p:nvPr/>
        </p:nvGrpSpPr>
        <p:grpSpPr bwMode="auto">
          <a:xfrm>
            <a:off x="3779838" y="3008313"/>
            <a:ext cx="2566987" cy="3314700"/>
            <a:chOff x="221" y="2837"/>
            <a:chExt cx="1129" cy="1457"/>
          </a:xfrm>
        </p:grpSpPr>
        <p:sp>
          <p:nvSpPr>
            <p:cNvPr id="70" name="Freeform 73"/>
            <p:cNvSpPr>
              <a:spLocks noEditPoints="1"/>
            </p:cNvSpPr>
            <p:nvPr/>
          </p:nvSpPr>
          <p:spPr bwMode="auto">
            <a:xfrm>
              <a:off x="221" y="3338"/>
              <a:ext cx="270" cy="259"/>
            </a:xfrm>
            <a:custGeom>
              <a:avLst/>
              <a:gdLst/>
              <a:ahLst/>
              <a:cxnLst>
                <a:cxn ang="0">
                  <a:pos x="488" y="108"/>
                </a:cxn>
                <a:cxn ang="0">
                  <a:pos x="488" y="49"/>
                </a:cxn>
                <a:cxn ang="0">
                  <a:pos x="485" y="28"/>
                </a:cxn>
                <a:cxn ang="0">
                  <a:pos x="479" y="19"/>
                </a:cxn>
                <a:cxn ang="0">
                  <a:pos x="464" y="6"/>
                </a:cxn>
                <a:cxn ang="0">
                  <a:pos x="450" y="0"/>
                </a:cxn>
                <a:cxn ang="0">
                  <a:pos x="437" y="0"/>
                </a:cxn>
                <a:cxn ang="0">
                  <a:pos x="425" y="9"/>
                </a:cxn>
                <a:cxn ang="0">
                  <a:pos x="415" y="28"/>
                </a:cxn>
                <a:cxn ang="0">
                  <a:pos x="410" y="63"/>
                </a:cxn>
                <a:cxn ang="0">
                  <a:pos x="281" y="88"/>
                </a:cxn>
                <a:cxn ang="0">
                  <a:pos x="275" y="88"/>
                </a:cxn>
                <a:cxn ang="0">
                  <a:pos x="260" y="94"/>
                </a:cxn>
                <a:cxn ang="0">
                  <a:pos x="235" y="112"/>
                </a:cxn>
                <a:cxn ang="0">
                  <a:pos x="201" y="150"/>
                </a:cxn>
                <a:cxn ang="0">
                  <a:pos x="118" y="257"/>
                </a:cxn>
                <a:cxn ang="0">
                  <a:pos x="70" y="323"/>
                </a:cxn>
                <a:cxn ang="0">
                  <a:pos x="31" y="373"/>
                </a:cxn>
                <a:cxn ang="0">
                  <a:pos x="22" y="382"/>
                </a:cxn>
                <a:cxn ang="0">
                  <a:pos x="9" y="397"/>
                </a:cxn>
                <a:cxn ang="0">
                  <a:pos x="1" y="416"/>
                </a:cxn>
                <a:cxn ang="0">
                  <a:pos x="1" y="431"/>
                </a:cxn>
                <a:cxn ang="0">
                  <a:pos x="4" y="436"/>
                </a:cxn>
                <a:cxn ang="0">
                  <a:pos x="18" y="447"/>
                </a:cxn>
                <a:cxn ang="0">
                  <a:pos x="36" y="455"/>
                </a:cxn>
                <a:cxn ang="0">
                  <a:pos x="66" y="462"/>
                </a:cxn>
                <a:cxn ang="0">
                  <a:pos x="76" y="468"/>
                </a:cxn>
                <a:cxn ang="0">
                  <a:pos x="91" y="480"/>
                </a:cxn>
                <a:cxn ang="0">
                  <a:pos x="99" y="494"/>
                </a:cxn>
                <a:cxn ang="0">
                  <a:pos x="106" y="507"/>
                </a:cxn>
                <a:cxn ang="0">
                  <a:pos x="109" y="509"/>
                </a:cxn>
                <a:cxn ang="0">
                  <a:pos x="210" y="518"/>
                </a:cxn>
                <a:cxn ang="0">
                  <a:pos x="227" y="516"/>
                </a:cxn>
                <a:cxn ang="0">
                  <a:pos x="289" y="507"/>
                </a:cxn>
                <a:cxn ang="0">
                  <a:pos x="323" y="497"/>
                </a:cxn>
                <a:cxn ang="0">
                  <a:pos x="331" y="492"/>
                </a:cxn>
                <a:cxn ang="0">
                  <a:pos x="386" y="407"/>
                </a:cxn>
                <a:cxn ang="0">
                  <a:pos x="449" y="311"/>
                </a:cxn>
                <a:cxn ang="0">
                  <a:pos x="492" y="251"/>
                </a:cxn>
                <a:cxn ang="0">
                  <a:pos x="531" y="201"/>
                </a:cxn>
                <a:cxn ang="0">
                  <a:pos x="537" y="192"/>
                </a:cxn>
                <a:cxn ang="0">
                  <a:pos x="540" y="168"/>
                </a:cxn>
                <a:cxn ang="0">
                  <a:pos x="534" y="147"/>
                </a:cxn>
                <a:cxn ang="0">
                  <a:pos x="527" y="133"/>
                </a:cxn>
                <a:cxn ang="0">
                  <a:pos x="515" y="121"/>
                </a:cxn>
                <a:cxn ang="0">
                  <a:pos x="498" y="111"/>
                </a:cxn>
                <a:cxn ang="0">
                  <a:pos x="488" y="108"/>
                </a:cxn>
                <a:cxn ang="0">
                  <a:pos x="431" y="84"/>
                </a:cxn>
                <a:cxn ang="0">
                  <a:pos x="437" y="61"/>
                </a:cxn>
                <a:cxn ang="0">
                  <a:pos x="443" y="52"/>
                </a:cxn>
                <a:cxn ang="0">
                  <a:pos x="449" y="52"/>
                </a:cxn>
                <a:cxn ang="0">
                  <a:pos x="453" y="60"/>
                </a:cxn>
                <a:cxn ang="0">
                  <a:pos x="461" y="81"/>
                </a:cxn>
                <a:cxn ang="0">
                  <a:pos x="431" y="84"/>
                </a:cxn>
              </a:cxnLst>
              <a:rect l="0" t="0" r="r" b="b"/>
              <a:pathLst>
                <a:path w="540" h="518">
                  <a:moveTo>
                    <a:pt x="488" y="108"/>
                  </a:moveTo>
                  <a:lnTo>
                    <a:pt x="488" y="108"/>
                  </a:lnTo>
                  <a:lnTo>
                    <a:pt x="489" y="76"/>
                  </a:lnTo>
                  <a:lnTo>
                    <a:pt x="488" y="49"/>
                  </a:lnTo>
                  <a:lnTo>
                    <a:pt x="486" y="37"/>
                  </a:lnTo>
                  <a:lnTo>
                    <a:pt x="485" y="28"/>
                  </a:lnTo>
                  <a:lnTo>
                    <a:pt x="485" y="28"/>
                  </a:lnTo>
                  <a:lnTo>
                    <a:pt x="479" y="19"/>
                  </a:lnTo>
                  <a:lnTo>
                    <a:pt x="470" y="10"/>
                  </a:lnTo>
                  <a:lnTo>
                    <a:pt x="464" y="6"/>
                  </a:lnTo>
                  <a:lnTo>
                    <a:pt x="458" y="3"/>
                  </a:lnTo>
                  <a:lnTo>
                    <a:pt x="450" y="0"/>
                  </a:lnTo>
                  <a:lnTo>
                    <a:pt x="443" y="0"/>
                  </a:lnTo>
                  <a:lnTo>
                    <a:pt x="437" y="0"/>
                  </a:lnTo>
                  <a:lnTo>
                    <a:pt x="431" y="3"/>
                  </a:lnTo>
                  <a:lnTo>
                    <a:pt x="425" y="9"/>
                  </a:lnTo>
                  <a:lnTo>
                    <a:pt x="419" y="18"/>
                  </a:lnTo>
                  <a:lnTo>
                    <a:pt x="415" y="28"/>
                  </a:lnTo>
                  <a:lnTo>
                    <a:pt x="412" y="43"/>
                  </a:lnTo>
                  <a:lnTo>
                    <a:pt x="410" y="63"/>
                  </a:lnTo>
                  <a:lnTo>
                    <a:pt x="409" y="85"/>
                  </a:lnTo>
                  <a:lnTo>
                    <a:pt x="281" y="88"/>
                  </a:lnTo>
                  <a:lnTo>
                    <a:pt x="281" y="88"/>
                  </a:lnTo>
                  <a:lnTo>
                    <a:pt x="275" y="88"/>
                  </a:lnTo>
                  <a:lnTo>
                    <a:pt x="269" y="91"/>
                  </a:lnTo>
                  <a:lnTo>
                    <a:pt x="260" y="94"/>
                  </a:lnTo>
                  <a:lnTo>
                    <a:pt x="248" y="102"/>
                  </a:lnTo>
                  <a:lnTo>
                    <a:pt x="235" y="112"/>
                  </a:lnTo>
                  <a:lnTo>
                    <a:pt x="218" y="127"/>
                  </a:lnTo>
                  <a:lnTo>
                    <a:pt x="201" y="150"/>
                  </a:lnTo>
                  <a:lnTo>
                    <a:pt x="201" y="150"/>
                  </a:lnTo>
                  <a:lnTo>
                    <a:pt x="118" y="257"/>
                  </a:lnTo>
                  <a:lnTo>
                    <a:pt x="118" y="257"/>
                  </a:lnTo>
                  <a:lnTo>
                    <a:pt x="70" y="323"/>
                  </a:lnTo>
                  <a:lnTo>
                    <a:pt x="45" y="356"/>
                  </a:lnTo>
                  <a:lnTo>
                    <a:pt x="31" y="373"/>
                  </a:lnTo>
                  <a:lnTo>
                    <a:pt x="31" y="373"/>
                  </a:lnTo>
                  <a:lnTo>
                    <a:pt x="22" y="382"/>
                  </a:lnTo>
                  <a:lnTo>
                    <a:pt x="16" y="389"/>
                  </a:lnTo>
                  <a:lnTo>
                    <a:pt x="9" y="397"/>
                  </a:lnTo>
                  <a:lnTo>
                    <a:pt x="4" y="406"/>
                  </a:lnTo>
                  <a:lnTo>
                    <a:pt x="1" y="416"/>
                  </a:lnTo>
                  <a:lnTo>
                    <a:pt x="0" y="425"/>
                  </a:lnTo>
                  <a:lnTo>
                    <a:pt x="1" y="431"/>
                  </a:lnTo>
                  <a:lnTo>
                    <a:pt x="4" y="436"/>
                  </a:lnTo>
                  <a:lnTo>
                    <a:pt x="4" y="436"/>
                  </a:lnTo>
                  <a:lnTo>
                    <a:pt x="10" y="443"/>
                  </a:lnTo>
                  <a:lnTo>
                    <a:pt x="18" y="447"/>
                  </a:lnTo>
                  <a:lnTo>
                    <a:pt x="27" y="452"/>
                  </a:lnTo>
                  <a:lnTo>
                    <a:pt x="36" y="455"/>
                  </a:lnTo>
                  <a:lnTo>
                    <a:pt x="57" y="459"/>
                  </a:lnTo>
                  <a:lnTo>
                    <a:pt x="66" y="462"/>
                  </a:lnTo>
                  <a:lnTo>
                    <a:pt x="76" y="468"/>
                  </a:lnTo>
                  <a:lnTo>
                    <a:pt x="76" y="468"/>
                  </a:lnTo>
                  <a:lnTo>
                    <a:pt x="85" y="474"/>
                  </a:lnTo>
                  <a:lnTo>
                    <a:pt x="91" y="480"/>
                  </a:lnTo>
                  <a:lnTo>
                    <a:pt x="96" y="488"/>
                  </a:lnTo>
                  <a:lnTo>
                    <a:pt x="99" y="494"/>
                  </a:lnTo>
                  <a:lnTo>
                    <a:pt x="103" y="504"/>
                  </a:lnTo>
                  <a:lnTo>
                    <a:pt x="106" y="507"/>
                  </a:lnTo>
                  <a:lnTo>
                    <a:pt x="109" y="509"/>
                  </a:lnTo>
                  <a:lnTo>
                    <a:pt x="109" y="509"/>
                  </a:lnTo>
                  <a:lnTo>
                    <a:pt x="163" y="513"/>
                  </a:lnTo>
                  <a:lnTo>
                    <a:pt x="210" y="518"/>
                  </a:lnTo>
                  <a:lnTo>
                    <a:pt x="210" y="518"/>
                  </a:lnTo>
                  <a:lnTo>
                    <a:pt x="227" y="516"/>
                  </a:lnTo>
                  <a:lnTo>
                    <a:pt x="266" y="510"/>
                  </a:lnTo>
                  <a:lnTo>
                    <a:pt x="289" y="507"/>
                  </a:lnTo>
                  <a:lnTo>
                    <a:pt x="308" y="503"/>
                  </a:lnTo>
                  <a:lnTo>
                    <a:pt x="323" y="497"/>
                  </a:lnTo>
                  <a:lnTo>
                    <a:pt x="328" y="495"/>
                  </a:lnTo>
                  <a:lnTo>
                    <a:pt x="331" y="492"/>
                  </a:lnTo>
                  <a:lnTo>
                    <a:pt x="331" y="492"/>
                  </a:lnTo>
                  <a:lnTo>
                    <a:pt x="386" y="407"/>
                  </a:lnTo>
                  <a:lnTo>
                    <a:pt x="422" y="350"/>
                  </a:lnTo>
                  <a:lnTo>
                    <a:pt x="449" y="311"/>
                  </a:lnTo>
                  <a:lnTo>
                    <a:pt x="449" y="311"/>
                  </a:lnTo>
                  <a:lnTo>
                    <a:pt x="492" y="251"/>
                  </a:lnTo>
                  <a:lnTo>
                    <a:pt x="515" y="221"/>
                  </a:lnTo>
                  <a:lnTo>
                    <a:pt x="531" y="201"/>
                  </a:lnTo>
                  <a:lnTo>
                    <a:pt x="531" y="201"/>
                  </a:lnTo>
                  <a:lnTo>
                    <a:pt x="537" y="192"/>
                  </a:lnTo>
                  <a:lnTo>
                    <a:pt x="540" y="181"/>
                  </a:lnTo>
                  <a:lnTo>
                    <a:pt x="540" y="168"/>
                  </a:lnTo>
                  <a:lnTo>
                    <a:pt x="537" y="154"/>
                  </a:lnTo>
                  <a:lnTo>
                    <a:pt x="534" y="147"/>
                  </a:lnTo>
                  <a:lnTo>
                    <a:pt x="531" y="139"/>
                  </a:lnTo>
                  <a:lnTo>
                    <a:pt x="527" y="133"/>
                  </a:lnTo>
                  <a:lnTo>
                    <a:pt x="521" y="127"/>
                  </a:lnTo>
                  <a:lnTo>
                    <a:pt x="515" y="121"/>
                  </a:lnTo>
                  <a:lnTo>
                    <a:pt x="507" y="115"/>
                  </a:lnTo>
                  <a:lnTo>
                    <a:pt x="498" y="111"/>
                  </a:lnTo>
                  <a:lnTo>
                    <a:pt x="488" y="108"/>
                  </a:lnTo>
                  <a:lnTo>
                    <a:pt x="488" y="108"/>
                  </a:lnTo>
                  <a:close/>
                  <a:moveTo>
                    <a:pt x="431" y="84"/>
                  </a:moveTo>
                  <a:lnTo>
                    <a:pt x="431" y="84"/>
                  </a:lnTo>
                  <a:lnTo>
                    <a:pt x="434" y="70"/>
                  </a:lnTo>
                  <a:lnTo>
                    <a:pt x="437" y="61"/>
                  </a:lnTo>
                  <a:lnTo>
                    <a:pt x="440" y="55"/>
                  </a:lnTo>
                  <a:lnTo>
                    <a:pt x="443" y="52"/>
                  </a:lnTo>
                  <a:lnTo>
                    <a:pt x="446" y="51"/>
                  </a:lnTo>
                  <a:lnTo>
                    <a:pt x="449" y="52"/>
                  </a:lnTo>
                  <a:lnTo>
                    <a:pt x="450" y="55"/>
                  </a:lnTo>
                  <a:lnTo>
                    <a:pt x="453" y="60"/>
                  </a:lnTo>
                  <a:lnTo>
                    <a:pt x="458" y="70"/>
                  </a:lnTo>
                  <a:lnTo>
                    <a:pt x="461" y="81"/>
                  </a:lnTo>
                  <a:lnTo>
                    <a:pt x="464" y="94"/>
                  </a:lnTo>
                  <a:lnTo>
                    <a:pt x="431" y="84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Freeform 74"/>
            <p:cNvSpPr>
              <a:spLocks/>
            </p:cNvSpPr>
            <p:nvPr/>
          </p:nvSpPr>
          <p:spPr bwMode="auto">
            <a:xfrm>
              <a:off x="415" y="3296"/>
              <a:ext cx="60" cy="75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44" y="4"/>
                </a:cxn>
                <a:cxn ang="0">
                  <a:pos x="36" y="16"/>
                </a:cxn>
                <a:cxn ang="0">
                  <a:pos x="30" y="28"/>
                </a:cxn>
                <a:cxn ang="0">
                  <a:pos x="27" y="33"/>
                </a:cxn>
                <a:cxn ang="0">
                  <a:pos x="27" y="37"/>
                </a:cxn>
                <a:cxn ang="0">
                  <a:pos x="27" y="37"/>
                </a:cxn>
                <a:cxn ang="0">
                  <a:pos x="25" y="43"/>
                </a:cxn>
                <a:cxn ang="0">
                  <a:pos x="22" y="47"/>
                </a:cxn>
                <a:cxn ang="0">
                  <a:pos x="13" y="59"/>
                </a:cxn>
                <a:cxn ang="0">
                  <a:pos x="4" y="70"/>
                </a:cxn>
                <a:cxn ang="0">
                  <a:pos x="1" y="76"/>
                </a:cxn>
                <a:cxn ang="0">
                  <a:pos x="0" y="80"/>
                </a:cxn>
                <a:cxn ang="0">
                  <a:pos x="0" y="80"/>
                </a:cxn>
                <a:cxn ang="0">
                  <a:pos x="1" y="86"/>
                </a:cxn>
                <a:cxn ang="0">
                  <a:pos x="4" y="92"/>
                </a:cxn>
                <a:cxn ang="0">
                  <a:pos x="12" y="107"/>
                </a:cxn>
                <a:cxn ang="0">
                  <a:pos x="22" y="125"/>
                </a:cxn>
                <a:cxn ang="0">
                  <a:pos x="22" y="125"/>
                </a:cxn>
                <a:cxn ang="0">
                  <a:pos x="24" y="119"/>
                </a:cxn>
                <a:cxn ang="0">
                  <a:pos x="28" y="106"/>
                </a:cxn>
                <a:cxn ang="0">
                  <a:pos x="31" y="98"/>
                </a:cxn>
                <a:cxn ang="0">
                  <a:pos x="36" y="92"/>
                </a:cxn>
                <a:cxn ang="0">
                  <a:pos x="39" y="88"/>
                </a:cxn>
                <a:cxn ang="0">
                  <a:pos x="41" y="88"/>
                </a:cxn>
                <a:cxn ang="0">
                  <a:pos x="43" y="88"/>
                </a:cxn>
                <a:cxn ang="0">
                  <a:pos x="43" y="88"/>
                </a:cxn>
                <a:cxn ang="0">
                  <a:pos x="47" y="89"/>
                </a:cxn>
                <a:cxn ang="0">
                  <a:pos x="49" y="95"/>
                </a:cxn>
                <a:cxn ang="0">
                  <a:pos x="50" y="101"/>
                </a:cxn>
                <a:cxn ang="0">
                  <a:pos x="49" y="109"/>
                </a:cxn>
                <a:cxn ang="0">
                  <a:pos x="47" y="134"/>
                </a:cxn>
                <a:cxn ang="0">
                  <a:pos x="47" y="134"/>
                </a:cxn>
                <a:cxn ang="0">
                  <a:pos x="47" y="137"/>
                </a:cxn>
                <a:cxn ang="0">
                  <a:pos x="49" y="140"/>
                </a:cxn>
                <a:cxn ang="0">
                  <a:pos x="55" y="146"/>
                </a:cxn>
                <a:cxn ang="0">
                  <a:pos x="62" y="151"/>
                </a:cxn>
                <a:cxn ang="0">
                  <a:pos x="65" y="151"/>
                </a:cxn>
                <a:cxn ang="0">
                  <a:pos x="70" y="151"/>
                </a:cxn>
                <a:cxn ang="0">
                  <a:pos x="70" y="151"/>
                </a:cxn>
                <a:cxn ang="0">
                  <a:pos x="77" y="151"/>
                </a:cxn>
                <a:cxn ang="0">
                  <a:pos x="88" y="148"/>
                </a:cxn>
                <a:cxn ang="0">
                  <a:pos x="92" y="146"/>
                </a:cxn>
                <a:cxn ang="0">
                  <a:pos x="95" y="143"/>
                </a:cxn>
                <a:cxn ang="0">
                  <a:pos x="98" y="140"/>
                </a:cxn>
                <a:cxn ang="0">
                  <a:pos x="100" y="134"/>
                </a:cxn>
                <a:cxn ang="0">
                  <a:pos x="100" y="134"/>
                </a:cxn>
                <a:cxn ang="0">
                  <a:pos x="104" y="118"/>
                </a:cxn>
                <a:cxn ang="0">
                  <a:pos x="110" y="97"/>
                </a:cxn>
                <a:cxn ang="0">
                  <a:pos x="119" y="74"/>
                </a:cxn>
                <a:cxn ang="0">
                  <a:pos x="119" y="0"/>
                </a:cxn>
                <a:cxn ang="0">
                  <a:pos x="44" y="4"/>
                </a:cxn>
              </a:cxnLst>
              <a:rect l="0" t="0" r="r" b="b"/>
              <a:pathLst>
                <a:path w="119" h="151">
                  <a:moveTo>
                    <a:pt x="44" y="4"/>
                  </a:moveTo>
                  <a:lnTo>
                    <a:pt x="44" y="4"/>
                  </a:lnTo>
                  <a:lnTo>
                    <a:pt x="36" y="16"/>
                  </a:lnTo>
                  <a:lnTo>
                    <a:pt x="30" y="28"/>
                  </a:lnTo>
                  <a:lnTo>
                    <a:pt x="27" y="33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5" y="43"/>
                  </a:lnTo>
                  <a:lnTo>
                    <a:pt x="22" y="47"/>
                  </a:lnTo>
                  <a:lnTo>
                    <a:pt x="13" y="59"/>
                  </a:lnTo>
                  <a:lnTo>
                    <a:pt x="4" y="70"/>
                  </a:lnTo>
                  <a:lnTo>
                    <a:pt x="1" y="76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1" y="86"/>
                  </a:lnTo>
                  <a:lnTo>
                    <a:pt x="4" y="92"/>
                  </a:lnTo>
                  <a:lnTo>
                    <a:pt x="12" y="107"/>
                  </a:lnTo>
                  <a:lnTo>
                    <a:pt x="22" y="125"/>
                  </a:lnTo>
                  <a:lnTo>
                    <a:pt x="22" y="125"/>
                  </a:lnTo>
                  <a:lnTo>
                    <a:pt x="24" y="119"/>
                  </a:lnTo>
                  <a:lnTo>
                    <a:pt x="28" y="106"/>
                  </a:lnTo>
                  <a:lnTo>
                    <a:pt x="31" y="98"/>
                  </a:lnTo>
                  <a:lnTo>
                    <a:pt x="36" y="92"/>
                  </a:lnTo>
                  <a:lnTo>
                    <a:pt x="39" y="88"/>
                  </a:lnTo>
                  <a:lnTo>
                    <a:pt x="41" y="88"/>
                  </a:lnTo>
                  <a:lnTo>
                    <a:pt x="43" y="88"/>
                  </a:lnTo>
                  <a:lnTo>
                    <a:pt x="43" y="88"/>
                  </a:lnTo>
                  <a:lnTo>
                    <a:pt x="47" y="89"/>
                  </a:lnTo>
                  <a:lnTo>
                    <a:pt x="49" y="95"/>
                  </a:lnTo>
                  <a:lnTo>
                    <a:pt x="50" y="101"/>
                  </a:lnTo>
                  <a:lnTo>
                    <a:pt x="49" y="109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47" y="137"/>
                  </a:lnTo>
                  <a:lnTo>
                    <a:pt x="49" y="140"/>
                  </a:lnTo>
                  <a:lnTo>
                    <a:pt x="55" y="146"/>
                  </a:lnTo>
                  <a:lnTo>
                    <a:pt x="62" y="151"/>
                  </a:lnTo>
                  <a:lnTo>
                    <a:pt x="65" y="151"/>
                  </a:lnTo>
                  <a:lnTo>
                    <a:pt x="70" y="151"/>
                  </a:lnTo>
                  <a:lnTo>
                    <a:pt x="70" y="151"/>
                  </a:lnTo>
                  <a:lnTo>
                    <a:pt x="77" y="151"/>
                  </a:lnTo>
                  <a:lnTo>
                    <a:pt x="88" y="148"/>
                  </a:lnTo>
                  <a:lnTo>
                    <a:pt x="92" y="146"/>
                  </a:lnTo>
                  <a:lnTo>
                    <a:pt x="95" y="143"/>
                  </a:lnTo>
                  <a:lnTo>
                    <a:pt x="98" y="140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4" y="118"/>
                  </a:lnTo>
                  <a:lnTo>
                    <a:pt x="110" y="97"/>
                  </a:lnTo>
                  <a:lnTo>
                    <a:pt x="119" y="74"/>
                  </a:lnTo>
                  <a:lnTo>
                    <a:pt x="119" y="0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>
              <a:off x="1245" y="3249"/>
              <a:ext cx="105" cy="112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127"/>
                </a:cxn>
                <a:cxn ang="0">
                  <a:pos x="19" y="140"/>
                </a:cxn>
                <a:cxn ang="0">
                  <a:pos x="19" y="152"/>
                </a:cxn>
                <a:cxn ang="0">
                  <a:pos x="24" y="163"/>
                </a:cxn>
                <a:cxn ang="0">
                  <a:pos x="30" y="164"/>
                </a:cxn>
                <a:cxn ang="0">
                  <a:pos x="33" y="164"/>
                </a:cxn>
                <a:cxn ang="0">
                  <a:pos x="42" y="157"/>
                </a:cxn>
                <a:cxn ang="0">
                  <a:pos x="46" y="142"/>
                </a:cxn>
                <a:cxn ang="0">
                  <a:pos x="52" y="111"/>
                </a:cxn>
                <a:cxn ang="0">
                  <a:pos x="54" y="106"/>
                </a:cxn>
                <a:cxn ang="0">
                  <a:pos x="60" y="97"/>
                </a:cxn>
                <a:cxn ang="0">
                  <a:pos x="66" y="94"/>
                </a:cxn>
                <a:cxn ang="0">
                  <a:pos x="70" y="126"/>
                </a:cxn>
                <a:cxn ang="0">
                  <a:pos x="70" y="158"/>
                </a:cxn>
                <a:cxn ang="0">
                  <a:pos x="69" y="164"/>
                </a:cxn>
                <a:cxn ang="0">
                  <a:pos x="58" y="188"/>
                </a:cxn>
                <a:cxn ang="0">
                  <a:pos x="57" y="196"/>
                </a:cxn>
                <a:cxn ang="0">
                  <a:pos x="61" y="211"/>
                </a:cxn>
                <a:cxn ang="0">
                  <a:pos x="67" y="218"/>
                </a:cxn>
                <a:cxn ang="0">
                  <a:pos x="78" y="221"/>
                </a:cxn>
                <a:cxn ang="0">
                  <a:pos x="84" y="218"/>
                </a:cxn>
                <a:cxn ang="0">
                  <a:pos x="101" y="205"/>
                </a:cxn>
                <a:cxn ang="0">
                  <a:pos x="122" y="197"/>
                </a:cxn>
                <a:cxn ang="0">
                  <a:pos x="134" y="197"/>
                </a:cxn>
                <a:cxn ang="0">
                  <a:pos x="152" y="199"/>
                </a:cxn>
                <a:cxn ang="0">
                  <a:pos x="163" y="196"/>
                </a:cxn>
                <a:cxn ang="0">
                  <a:pos x="176" y="188"/>
                </a:cxn>
                <a:cxn ang="0">
                  <a:pos x="191" y="176"/>
                </a:cxn>
                <a:cxn ang="0">
                  <a:pos x="205" y="155"/>
                </a:cxn>
                <a:cxn ang="0">
                  <a:pos x="209" y="124"/>
                </a:cxn>
                <a:cxn ang="0">
                  <a:pos x="208" y="106"/>
                </a:cxn>
                <a:cxn ang="0">
                  <a:pos x="200" y="79"/>
                </a:cxn>
                <a:cxn ang="0">
                  <a:pos x="190" y="55"/>
                </a:cxn>
                <a:cxn ang="0">
                  <a:pos x="121" y="0"/>
                </a:cxn>
                <a:cxn ang="0">
                  <a:pos x="0" y="94"/>
                </a:cxn>
              </a:cxnLst>
              <a:rect l="0" t="0" r="r" b="b"/>
              <a:pathLst>
                <a:path w="209" h="221">
                  <a:moveTo>
                    <a:pt x="0" y="94"/>
                  </a:moveTo>
                  <a:lnTo>
                    <a:pt x="0" y="94"/>
                  </a:lnTo>
                  <a:lnTo>
                    <a:pt x="10" y="111"/>
                  </a:lnTo>
                  <a:lnTo>
                    <a:pt x="16" y="127"/>
                  </a:lnTo>
                  <a:lnTo>
                    <a:pt x="19" y="135"/>
                  </a:lnTo>
                  <a:lnTo>
                    <a:pt x="19" y="140"/>
                  </a:lnTo>
                  <a:lnTo>
                    <a:pt x="19" y="140"/>
                  </a:lnTo>
                  <a:lnTo>
                    <a:pt x="19" y="152"/>
                  </a:lnTo>
                  <a:lnTo>
                    <a:pt x="22" y="160"/>
                  </a:lnTo>
                  <a:lnTo>
                    <a:pt x="24" y="163"/>
                  </a:lnTo>
                  <a:lnTo>
                    <a:pt x="25" y="164"/>
                  </a:lnTo>
                  <a:lnTo>
                    <a:pt x="30" y="164"/>
                  </a:lnTo>
                  <a:lnTo>
                    <a:pt x="33" y="164"/>
                  </a:lnTo>
                  <a:lnTo>
                    <a:pt x="33" y="164"/>
                  </a:lnTo>
                  <a:lnTo>
                    <a:pt x="37" y="163"/>
                  </a:lnTo>
                  <a:lnTo>
                    <a:pt x="42" y="157"/>
                  </a:lnTo>
                  <a:lnTo>
                    <a:pt x="45" y="149"/>
                  </a:lnTo>
                  <a:lnTo>
                    <a:pt x="46" y="142"/>
                  </a:lnTo>
                  <a:lnTo>
                    <a:pt x="51" y="124"/>
                  </a:lnTo>
                  <a:lnTo>
                    <a:pt x="52" y="111"/>
                  </a:lnTo>
                  <a:lnTo>
                    <a:pt x="52" y="111"/>
                  </a:lnTo>
                  <a:lnTo>
                    <a:pt x="54" y="106"/>
                  </a:lnTo>
                  <a:lnTo>
                    <a:pt x="55" y="102"/>
                  </a:lnTo>
                  <a:lnTo>
                    <a:pt x="60" y="97"/>
                  </a:lnTo>
                  <a:lnTo>
                    <a:pt x="64" y="96"/>
                  </a:lnTo>
                  <a:lnTo>
                    <a:pt x="66" y="94"/>
                  </a:lnTo>
                  <a:lnTo>
                    <a:pt x="66" y="94"/>
                  </a:lnTo>
                  <a:lnTo>
                    <a:pt x="70" y="126"/>
                  </a:lnTo>
                  <a:lnTo>
                    <a:pt x="72" y="149"/>
                  </a:lnTo>
                  <a:lnTo>
                    <a:pt x="70" y="158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61" y="181"/>
                  </a:lnTo>
                  <a:lnTo>
                    <a:pt x="58" y="188"/>
                  </a:lnTo>
                  <a:lnTo>
                    <a:pt x="57" y="196"/>
                  </a:lnTo>
                  <a:lnTo>
                    <a:pt x="57" y="196"/>
                  </a:lnTo>
                  <a:lnTo>
                    <a:pt x="58" y="205"/>
                  </a:lnTo>
                  <a:lnTo>
                    <a:pt x="61" y="211"/>
                  </a:lnTo>
                  <a:lnTo>
                    <a:pt x="64" y="215"/>
                  </a:lnTo>
                  <a:lnTo>
                    <a:pt x="67" y="218"/>
                  </a:lnTo>
                  <a:lnTo>
                    <a:pt x="72" y="221"/>
                  </a:lnTo>
                  <a:lnTo>
                    <a:pt x="78" y="221"/>
                  </a:lnTo>
                  <a:lnTo>
                    <a:pt x="84" y="218"/>
                  </a:lnTo>
                  <a:lnTo>
                    <a:pt x="84" y="218"/>
                  </a:lnTo>
                  <a:lnTo>
                    <a:pt x="94" y="211"/>
                  </a:lnTo>
                  <a:lnTo>
                    <a:pt x="101" y="205"/>
                  </a:lnTo>
                  <a:lnTo>
                    <a:pt x="110" y="200"/>
                  </a:lnTo>
                  <a:lnTo>
                    <a:pt x="122" y="197"/>
                  </a:lnTo>
                  <a:lnTo>
                    <a:pt x="122" y="197"/>
                  </a:lnTo>
                  <a:lnTo>
                    <a:pt x="134" y="197"/>
                  </a:lnTo>
                  <a:lnTo>
                    <a:pt x="145" y="199"/>
                  </a:lnTo>
                  <a:lnTo>
                    <a:pt x="152" y="199"/>
                  </a:lnTo>
                  <a:lnTo>
                    <a:pt x="157" y="197"/>
                  </a:lnTo>
                  <a:lnTo>
                    <a:pt x="163" y="196"/>
                  </a:lnTo>
                  <a:lnTo>
                    <a:pt x="163" y="196"/>
                  </a:lnTo>
                  <a:lnTo>
                    <a:pt x="176" y="188"/>
                  </a:lnTo>
                  <a:lnTo>
                    <a:pt x="184" y="184"/>
                  </a:lnTo>
                  <a:lnTo>
                    <a:pt x="191" y="176"/>
                  </a:lnTo>
                  <a:lnTo>
                    <a:pt x="199" y="166"/>
                  </a:lnTo>
                  <a:lnTo>
                    <a:pt x="205" y="155"/>
                  </a:lnTo>
                  <a:lnTo>
                    <a:pt x="208" y="140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8" y="106"/>
                  </a:lnTo>
                  <a:lnTo>
                    <a:pt x="205" y="91"/>
                  </a:lnTo>
                  <a:lnTo>
                    <a:pt x="200" y="79"/>
                  </a:lnTo>
                  <a:lnTo>
                    <a:pt x="197" y="69"/>
                  </a:lnTo>
                  <a:lnTo>
                    <a:pt x="190" y="55"/>
                  </a:lnTo>
                  <a:lnTo>
                    <a:pt x="187" y="51"/>
                  </a:lnTo>
                  <a:lnTo>
                    <a:pt x="121" y="0"/>
                  </a:lnTo>
                  <a:lnTo>
                    <a:pt x="37" y="16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Freeform 76"/>
            <p:cNvSpPr>
              <a:spLocks/>
            </p:cNvSpPr>
            <p:nvPr/>
          </p:nvSpPr>
          <p:spPr bwMode="auto">
            <a:xfrm>
              <a:off x="676" y="3019"/>
              <a:ext cx="214" cy="394"/>
            </a:xfrm>
            <a:custGeom>
              <a:avLst/>
              <a:gdLst/>
              <a:ahLst/>
              <a:cxnLst>
                <a:cxn ang="0">
                  <a:pos x="347" y="0"/>
                </a:cxn>
                <a:cxn ang="0">
                  <a:pos x="136" y="21"/>
                </a:cxn>
                <a:cxn ang="0">
                  <a:pos x="88" y="146"/>
                </a:cxn>
                <a:cxn ang="0">
                  <a:pos x="19" y="362"/>
                </a:cxn>
                <a:cxn ang="0">
                  <a:pos x="0" y="733"/>
                </a:cxn>
                <a:cxn ang="0">
                  <a:pos x="79" y="772"/>
                </a:cxn>
                <a:cxn ang="0">
                  <a:pos x="277" y="789"/>
                </a:cxn>
                <a:cxn ang="0">
                  <a:pos x="428" y="763"/>
                </a:cxn>
                <a:cxn ang="0">
                  <a:pos x="425" y="618"/>
                </a:cxn>
                <a:cxn ang="0">
                  <a:pos x="410" y="257"/>
                </a:cxn>
                <a:cxn ang="0">
                  <a:pos x="347" y="0"/>
                </a:cxn>
              </a:cxnLst>
              <a:rect l="0" t="0" r="r" b="b"/>
              <a:pathLst>
                <a:path w="428" h="789">
                  <a:moveTo>
                    <a:pt x="347" y="0"/>
                  </a:moveTo>
                  <a:lnTo>
                    <a:pt x="136" y="21"/>
                  </a:lnTo>
                  <a:lnTo>
                    <a:pt x="88" y="146"/>
                  </a:lnTo>
                  <a:lnTo>
                    <a:pt x="19" y="362"/>
                  </a:lnTo>
                  <a:lnTo>
                    <a:pt x="0" y="733"/>
                  </a:lnTo>
                  <a:lnTo>
                    <a:pt x="79" y="772"/>
                  </a:lnTo>
                  <a:lnTo>
                    <a:pt x="277" y="789"/>
                  </a:lnTo>
                  <a:lnTo>
                    <a:pt x="428" y="763"/>
                  </a:lnTo>
                  <a:lnTo>
                    <a:pt x="425" y="618"/>
                  </a:lnTo>
                  <a:lnTo>
                    <a:pt x="410" y="257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Freeform 77"/>
            <p:cNvSpPr>
              <a:spLocks/>
            </p:cNvSpPr>
            <p:nvPr/>
          </p:nvSpPr>
          <p:spPr bwMode="auto">
            <a:xfrm>
              <a:off x="722" y="2837"/>
              <a:ext cx="142" cy="118"/>
            </a:xfrm>
            <a:custGeom>
              <a:avLst/>
              <a:gdLst/>
              <a:ahLst/>
              <a:cxnLst>
                <a:cxn ang="0">
                  <a:pos x="5" y="211"/>
                </a:cxn>
                <a:cxn ang="0">
                  <a:pos x="0" y="129"/>
                </a:cxn>
                <a:cxn ang="0">
                  <a:pos x="5" y="106"/>
                </a:cxn>
                <a:cxn ang="0">
                  <a:pos x="9" y="88"/>
                </a:cxn>
                <a:cxn ang="0">
                  <a:pos x="11" y="66"/>
                </a:cxn>
                <a:cxn ang="0">
                  <a:pos x="14" y="54"/>
                </a:cxn>
                <a:cxn ang="0">
                  <a:pos x="20" y="49"/>
                </a:cxn>
                <a:cxn ang="0">
                  <a:pos x="33" y="46"/>
                </a:cxn>
                <a:cxn ang="0">
                  <a:pos x="75" y="30"/>
                </a:cxn>
                <a:cxn ang="0">
                  <a:pos x="90" y="19"/>
                </a:cxn>
                <a:cxn ang="0">
                  <a:pos x="96" y="15"/>
                </a:cxn>
                <a:cxn ang="0">
                  <a:pos x="118" y="4"/>
                </a:cxn>
                <a:cxn ang="0">
                  <a:pos x="145" y="0"/>
                </a:cxn>
                <a:cxn ang="0">
                  <a:pos x="151" y="1"/>
                </a:cxn>
                <a:cxn ang="0">
                  <a:pos x="171" y="9"/>
                </a:cxn>
                <a:cxn ang="0">
                  <a:pos x="195" y="21"/>
                </a:cxn>
                <a:cxn ang="0">
                  <a:pos x="202" y="24"/>
                </a:cxn>
                <a:cxn ang="0">
                  <a:pos x="232" y="46"/>
                </a:cxn>
                <a:cxn ang="0">
                  <a:pos x="261" y="69"/>
                </a:cxn>
                <a:cxn ang="0">
                  <a:pos x="267" y="72"/>
                </a:cxn>
                <a:cxn ang="0">
                  <a:pos x="271" y="76"/>
                </a:cxn>
                <a:cxn ang="0">
                  <a:pos x="277" y="105"/>
                </a:cxn>
                <a:cxn ang="0">
                  <a:pos x="283" y="157"/>
                </a:cxn>
                <a:cxn ang="0">
                  <a:pos x="279" y="199"/>
                </a:cxn>
                <a:cxn ang="0">
                  <a:pos x="274" y="202"/>
                </a:cxn>
                <a:cxn ang="0">
                  <a:pos x="256" y="223"/>
                </a:cxn>
                <a:cxn ang="0">
                  <a:pos x="250" y="235"/>
                </a:cxn>
                <a:cxn ang="0">
                  <a:pos x="252" y="232"/>
                </a:cxn>
                <a:cxn ang="0">
                  <a:pos x="252" y="213"/>
                </a:cxn>
                <a:cxn ang="0">
                  <a:pos x="247" y="198"/>
                </a:cxn>
                <a:cxn ang="0">
                  <a:pos x="240" y="183"/>
                </a:cxn>
                <a:cxn ang="0">
                  <a:pos x="228" y="165"/>
                </a:cxn>
                <a:cxn ang="0">
                  <a:pos x="225" y="159"/>
                </a:cxn>
                <a:cxn ang="0">
                  <a:pos x="226" y="135"/>
                </a:cxn>
                <a:cxn ang="0">
                  <a:pos x="225" y="124"/>
                </a:cxn>
                <a:cxn ang="0">
                  <a:pos x="216" y="99"/>
                </a:cxn>
                <a:cxn ang="0">
                  <a:pos x="207" y="88"/>
                </a:cxn>
                <a:cxn ang="0">
                  <a:pos x="193" y="82"/>
                </a:cxn>
                <a:cxn ang="0">
                  <a:pos x="178" y="79"/>
                </a:cxn>
                <a:cxn ang="0">
                  <a:pos x="154" y="81"/>
                </a:cxn>
                <a:cxn ang="0">
                  <a:pos x="151" y="84"/>
                </a:cxn>
                <a:cxn ang="0">
                  <a:pos x="148" y="87"/>
                </a:cxn>
                <a:cxn ang="0">
                  <a:pos x="138" y="94"/>
                </a:cxn>
                <a:cxn ang="0">
                  <a:pos x="136" y="90"/>
                </a:cxn>
                <a:cxn ang="0">
                  <a:pos x="126" y="85"/>
                </a:cxn>
                <a:cxn ang="0">
                  <a:pos x="118" y="85"/>
                </a:cxn>
                <a:cxn ang="0">
                  <a:pos x="99" y="88"/>
                </a:cxn>
                <a:cxn ang="0">
                  <a:pos x="90" y="94"/>
                </a:cxn>
                <a:cxn ang="0">
                  <a:pos x="79" y="102"/>
                </a:cxn>
                <a:cxn ang="0">
                  <a:pos x="50" y="112"/>
                </a:cxn>
                <a:cxn ang="0">
                  <a:pos x="54" y="103"/>
                </a:cxn>
                <a:cxn ang="0">
                  <a:pos x="54" y="96"/>
                </a:cxn>
                <a:cxn ang="0">
                  <a:pos x="51" y="96"/>
                </a:cxn>
                <a:cxn ang="0">
                  <a:pos x="32" y="105"/>
                </a:cxn>
                <a:cxn ang="0">
                  <a:pos x="23" y="114"/>
                </a:cxn>
                <a:cxn ang="0">
                  <a:pos x="21" y="117"/>
                </a:cxn>
                <a:cxn ang="0">
                  <a:pos x="9" y="193"/>
                </a:cxn>
                <a:cxn ang="0">
                  <a:pos x="5" y="211"/>
                </a:cxn>
              </a:cxnLst>
              <a:rect l="0" t="0" r="r" b="b"/>
              <a:pathLst>
                <a:path w="285" h="235">
                  <a:moveTo>
                    <a:pt x="5" y="211"/>
                  </a:moveTo>
                  <a:lnTo>
                    <a:pt x="5" y="211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2" y="117"/>
                  </a:lnTo>
                  <a:lnTo>
                    <a:pt x="5" y="106"/>
                  </a:lnTo>
                  <a:lnTo>
                    <a:pt x="9" y="88"/>
                  </a:lnTo>
                  <a:lnTo>
                    <a:pt x="9" y="88"/>
                  </a:lnTo>
                  <a:lnTo>
                    <a:pt x="11" y="79"/>
                  </a:lnTo>
                  <a:lnTo>
                    <a:pt x="11" y="66"/>
                  </a:lnTo>
                  <a:lnTo>
                    <a:pt x="12" y="60"/>
                  </a:lnTo>
                  <a:lnTo>
                    <a:pt x="14" y="54"/>
                  </a:lnTo>
                  <a:lnTo>
                    <a:pt x="15" y="51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33" y="46"/>
                  </a:lnTo>
                  <a:lnTo>
                    <a:pt x="54" y="39"/>
                  </a:lnTo>
                  <a:lnTo>
                    <a:pt x="75" y="30"/>
                  </a:lnTo>
                  <a:lnTo>
                    <a:pt x="84" y="25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96" y="15"/>
                  </a:lnTo>
                  <a:lnTo>
                    <a:pt x="103" y="10"/>
                  </a:lnTo>
                  <a:lnTo>
                    <a:pt x="118" y="4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1" y="1"/>
                  </a:lnTo>
                  <a:lnTo>
                    <a:pt x="157" y="3"/>
                  </a:lnTo>
                  <a:lnTo>
                    <a:pt x="171" y="9"/>
                  </a:lnTo>
                  <a:lnTo>
                    <a:pt x="184" y="16"/>
                  </a:lnTo>
                  <a:lnTo>
                    <a:pt x="195" y="21"/>
                  </a:lnTo>
                  <a:lnTo>
                    <a:pt x="195" y="21"/>
                  </a:lnTo>
                  <a:lnTo>
                    <a:pt x="202" y="24"/>
                  </a:lnTo>
                  <a:lnTo>
                    <a:pt x="211" y="30"/>
                  </a:lnTo>
                  <a:lnTo>
                    <a:pt x="232" y="46"/>
                  </a:lnTo>
                  <a:lnTo>
                    <a:pt x="252" y="63"/>
                  </a:lnTo>
                  <a:lnTo>
                    <a:pt x="261" y="69"/>
                  </a:lnTo>
                  <a:lnTo>
                    <a:pt x="267" y="72"/>
                  </a:lnTo>
                  <a:lnTo>
                    <a:pt x="267" y="72"/>
                  </a:lnTo>
                  <a:lnTo>
                    <a:pt x="268" y="73"/>
                  </a:lnTo>
                  <a:lnTo>
                    <a:pt x="271" y="76"/>
                  </a:lnTo>
                  <a:lnTo>
                    <a:pt x="274" y="88"/>
                  </a:lnTo>
                  <a:lnTo>
                    <a:pt x="277" y="105"/>
                  </a:lnTo>
                  <a:lnTo>
                    <a:pt x="280" y="123"/>
                  </a:lnTo>
                  <a:lnTo>
                    <a:pt x="283" y="157"/>
                  </a:lnTo>
                  <a:lnTo>
                    <a:pt x="285" y="174"/>
                  </a:lnTo>
                  <a:lnTo>
                    <a:pt x="279" y="199"/>
                  </a:lnTo>
                  <a:lnTo>
                    <a:pt x="279" y="199"/>
                  </a:lnTo>
                  <a:lnTo>
                    <a:pt x="274" y="202"/>
                  </a:lnTo>
                  <a:lnTo>
                    <a:pt x="265" y="211"/>
                  </a:lnTo>
                  <a:lnTo>
                    <a:pt x="256" y="223"/>
                  </a:lnTo>
                  <a:lnTo>
                    <a:pt x="252" y="229"/>
                  </a:lnTo>
                  <a:lnTo>
                    <a:pt x="250" y="235"/>
                  </a:lnTo>
                  <a:lnTo>
                    <a:pt x="250" y="235"/>
                  </a:lnTo>
                  <a:lnTo>
                    <a:pt x="252" y="232"/>
                  </a:lnTo>
                  <a:lnTo>
                    <a:pt x="252" y="225"/>
                  </a:lnTo>
                  <a:lnTo>
                    <a:pt x="252" y="213"/>
                  </a:lnTo>
                  <a:lnTo>
                    <a:pt x="250" y="205"/>
                  </a:lnTo>
                  <a:lnTo>
                    <a:pt x="247" y="198"/>
                  </a:lnTo>
                  <a:lnTo>
                    <a:pt x="247" y="198"/>
                  </a:lnTo>
                  <a:lnTo>
                    <a:pt x="240" y="183"/>
                  </a:lnTo>
                  <a:lnTo>
                    <a:pt x="232" y="172"/>
                  </a:lnTo>
                  <a:lnTo>
                    <a:pt x="228" y="165"/>
                  </a:lnTo>
                  <a:lnTo>
                    <a:pt x="225" y="159"/>
                  </a:lnTo>
                  <a:lnTo>
                    <a:pt x="225" y="159"/>
                  </a:lnTo>
                  <a:lnTo>
                    <a:pt x="226" y="145"/>
                  </a:lnTo>
                  <a:lnTo>
                    <a:pt x="226" y="135"/>
                  </a:lnTo>
                  <a:lnTo>
                    <a:pt x="225" y="124"/>
                  </a:lnTo>
                  <a:lnTo>
                    <a:pt x="225" y="124"/>
                  </a:lnTo>
                  <a:lnTo>
                    <a:pt x="220" y="112"/>
                  </a:lnTo>
                  <a:lnTo>
                    <a:pt x="216" y="99"/>
                  </a:lnTo>
                  <a:lnTo>
                    <a:pt x="211" y="93"/>
                  </a:lnTo>
                  <a:lnTo>
                    <a:pt x="207" y="88"/>
                  </a:lnTo>
                  <a:lnTo>
                    <a:pt x="201" y="84"/>
                  </a:lnTo>
                  <a:lnTo>
                    <a:pt x="193" y="82"/>
                  </a:lnTo>
                  <a:lnTo>
                    <a:pt x="193" y="82"/>
                  </a:lnTo>
                  <a:lnTo>
                    <a:pt x="178" y="79"/>
                  </a:lnTo>
                  <a:lnTo>
                    <a:pt x="165" y="79"/>
                  </a:lnTo>
                  <a:lnTo>
                    <a:pt x="154" y="81"/>
                  </a:lnTo>
                  <a:lnTo>
                    <a:pt x="151" y="82"/>
                  </a:lnTo>
                  <a:lnTo>
                    <a:pt x="151" y="84"/>
                  </a:lnTo>
                  <a:lnTo>
                    <a:pt x="151" y="84"/>
                  </a:lnTo>
                  <a:lnTo>
                    <a:pt x="148" y="87"/>
                  </a:lnTo>
                  <a:lnTo>
                    <a:pt x="145" y="90"/>
                  </a:lnTo>
                  <a:lnTo>
                    <a:pt x="138" y="94"/>
                  </a:lnTo>
                  <a:lnTo>
                    <a:pt x="138" y="94"/>
                  </a:lnTo>
                  <a:lnTo>
                    <a:pt x="136" y="90"/>
                  </a:lnTo>
                  <a:lnTo>
                    <a:pt x="133" y="87"/>
                  </a:lnTo>
                  <a:lnTo>
                    <a:pt x="126" y="85"/>
                  </a:lnTo>
                  <a:lnTo>
                    <a:pt x="126" y="85"/>
                  </a:lnTo>
                  <a:lnTo>
                    <a:pt x="118" y="85"/>
                  </a:lnTo>
                  <a:lnTo>
                    <a:pt x="109" y="85"/>
                  </a:lnTo>
                  <a:lnTo>
                    <a:pt x="99" y="88"/>
                  </a:lnTo>
                  <a:lnTo>
                    <a:pt x="94" y="90"/>
                  </a:lnTo>
                  <a:lnTo>
                    <a:pt x="90" y="94"/>
                  </a:lnTo>
                  <a:lnTo>
                    <a:pt x="90" y="94"/>
                  </a:lnTo>
                  <a:lnTo>
                    <a:pt x="79" y="102"/>
                  </a:lnTo>
                  <a:lnTo>
                    <a:pt x="65" y="108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4" y="103"/>
                  </a:lnTo>
                  <a:lnTo>
                    <a:pt x="54" y="97"/>
                  </a:lnTo>
                  <a:lnTo>
                    <a:pt x="54" y="96"/>
                  </a:lnTo>
                  <a:lnTo>
                    <a:pt x="51" y="96"/>
                  </a:lnTo>
                  <a:lnTo>
                    <a:pt x="51" y="96"/>
                  </a:lnTo>
                  <a:lnTo>
                    <a:pt x="42" y="99"/>
                  </a:lnTo>
                  <a:lnTo>
                    <a:pt x="32" y="105"/>
                  </a:lnTo>
                  <a:lnTo>
                    <a:pt x="24" y="111"/>
                  </a:lnTo>
                  <a:lnTo>
                    <a:pt x="23" y="114"/>
                  </a:lnTo>
                  <a:lnTo>
                    <a:pt x="21" y="117"/>
                  </a:lnTo>
                  <a:lnTo>
                    <a:pt x="21" y="117"/>
                  </a:lnTo>
                  <a:lnTo>
                    <a:pt x="15" y="162"/>
                  </a:lnTo>
                  <a:lnTo>
                    <a:pt x="9" y="193"/>
                  </a:lnTo>
                  <a:lnTo>
                    <a:pt x="6" y="205"/>
                  </a:lnTo>
                  <a:lnTo>
                    <a:pt x="5" y="211"/>
                  </a:lnTo>
                  <a:lnTo>
                    <a:pt x="5" y="211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78"/>
            <p:cNvSpPr>
              <a:spLocks/>
            </p:cNvSpPr>
            <p:nvPr/>
          </p:nvSpPr>
          <p:spPr bwMode="auto">
            <a:xfrm>
              <a:off x="719" y="2869"/>
              <a:ext cx="148" cy="212"/>
            </a:xfrm>
            <a:custGeom>
              <a:avLst/>
              <a:gdLst/>
              <a:ahLst/>
              <a:cxnLst>
                <a:cxn ang="0">
                  <a:pos x="271" y="132"/>
                </a:cxn>
                <a:cxn ang="0">
                  <a:pos x="281" y="132"/>
                </a:cxn>
                <a:cxn ang="0">
                  <a:pos x="289" y="135"/>
                </a:cxn>
                <a:cxn ang="0">
                  <a:pos x="294" y="141"/>
                </a:cxn>
                <a:cxn ang="0">
                  <a:pos x="296" y="155"/>
                </a:cxn>
                <a:cxn ang="0">
                  <a:pos x="294" y="174"/>
                </a:cxn>
                <a:cxn ang="0">
                  <a:pos x="289" y="198"/>
                </a:cxn>
                <a:cxn ang="0">
                  <a:pos x="277" y="220"/>
                </a:cxn>
                <a:cxn ang="0">
                  <a:pos x="269" y="231"/>
                </a:cxn>
                <a:cxn ang="0">
                  <a:pos x="257" y="237"/>
                </a:cxn>
                <a:cxn ang="0">
                  <a:pos x="248" y="235"/>
                </a:cxn>
                <a:cxn ang="0">
                  <a:pos x="242" y="229"/>
                </a:cxn>
                <a:cxn ang="0">
                  <a:pos x="175" y="388"/>
                </a:cxn>
                <a:cxn ang="0">
                  <a:pos x="94" y="412"/>
                </a:cxn>
                <a:cxn ang="0">
                  <a:pos x="57" y="330"/>
                </a:cxn>
                <a:cxn ang="0">
                  <a:pos x="31" y="276"/>
                </a:cxn>
                <a:cxn ang="0">
                  <a:pos x="27" y="259"/>
                </a:cxn>
                <a:cxn ang="0">
                  <a:pos x="27" y="253"/>
                </a:cxn>
                <a:cxn ang="0">
                  <a:pos x="19" y="237"/>
                </a:cxn>
                <a:cxn ang="0">
                  <a:pos x="10" y="216"/>
                </a:cxn>
                <a:cxn ang="0">
                  <a:pos x="6" y="202"/>
                </a:cxn>
                <a:cxn ang="0">
                  <a:pos x="0" y="171"/>
                </a:cxn>
                <a:cxn ang="0">
                  <a:pos x="3" y="147"/>
                </a:cxn>
                <a:cxn ang="0">
                  <a:pos x="7" y="135"/>
                </a:cxn>
                <a:cxn ang="0">
                  <a:pos x="13" y="107"/>
                </a:cxn>
                <a:cxn ang="0">
                  <a:pos x="15" y="77"/>
                </a:cxn>
                <a:cxn ang="0">
                  <a:pos x="18" y="38"/>
                </a:cxn>
                <a:cxn ang="0">
                  <a:pos x="22" y="30"/>
                </a:cxn>
                <a:cxn ang="0">
                  <a:pos x="34" y="18"/>
                </a:cxn>
                <a:cxn ang="0">
                  <a:pos x="58" y="8"/>
                </a:cxn>
                <a:cxn ang="0">
                  <a:pos x="116" y="0"/>
                </a:cxn>
                <a:cxn ang="0">
                  <a:pos x="242" y="26"/>
                </a:cxn>
              </a:cxnLst>
              <a:rect l="0" t="0" r="r" b="b"/>
              <a:pathLst>
                <a:path w="296" h="424">
                  <a:moveTo>
                    <a:pt x="271" y="132"/>
                  </a:moveTo>
                  <a:lnTo>
                    <a:pt x="271" y="132"/>
                  </a:lnTo>
                  <a:lnTo>
                    <a:pt x="274" y="132"/>
                  </a:lnTo>
                  <a:lnTo>
                    <a:pt x="281" y="132"/>
                  </a:lnTo>
                  <a:lnTo>
                    <a:pt x="286" y="134"/>
                  </a:lnTo>
                  <a:lnTo>
                    <a:pt x="289" y="135"/>
                  </a:lnTo>
                  <a:lnTo>
                    <a:pt x="291" y="138"/>
                  </a:lnTo>
                  <a:lnTo>
                    <a:pt x="294" y="141"/>
                  </a:lnTo>
                  <a:lnTo>
                    <a:pt x="294" y="141"/>
                  </a:lnTo>
                  <a:lnTo>
                    <a:pt x="296" y="155"/>
                  </a:lnTo>
                  <a:lnTo>
                    <a:pt x="296" y="164"/>
                  </a:lnTo>
                  <a:lnTo>
                    <a:pt x="294" y="174"/>
                  </a:lnTo>
                  <a:lnTo>
                    <a:pt x="293" y="186"/>
                  </a:lnTo>
                  <a:lnTo>
                    <a:pt x="289" y="198"/>
                  </a:lnTo>
                  <a:lnTo>
                    <a:pt x="284" y="210"/>
                  </a:lnTo>
                  <a:lnTo>
                    <a:pt x="277" y="220"/>
                  </a:lnTo>
                  <a:lnTo>
                    <a:pt x="277" y="220"/>
                  </a:lnTo>
                  <a:lnTo>
                    <a:pt x="269" y="231"/>
                  </a:lnTo>
                  <a:lnTo>
                    <a:pt x="263" y="235"/>
                  </a:lnTo>
                  <a:lnTo>
                    <a:pt x="257" y="237"/>
                  </a:lnTo>
                  <a:lnTo>
                    <a:pt x="253" y="237"/>
                  </a:lnTo>
                  <a:lnTo>
                    <a:pt x="248" y="235"/>
                  </a:lnTo>
                  <a:lnTo>
                    <a:pt x="245" y="232"/>
                  </a:lnTo>
                  <a:lnTo>
                    <a:pt x="242" y="229"/>
                  </a:lnTo>
                  <a:lnTo>
                    <a:pt x="244" y="315"/>
                  </a:lnTo>
                  <a:lnTo>
                    <a:pt x="175" y="388"/>
                  </a:lnTo>
                  <a:lnTo>
                    <a:pt x="121" y="424"/>
                  </a:lnTo>
                  <a:lnTo>
                    <a:pt x="94" y="412"/>
                  </a:lnTo>
                  <a:lnTo>
                    <a:pt x="57" y="330"/>
                  </a:lnTo>
                  <a:lnTo>
                    <a:pt x="57" y="330"/>
                  </a:lnTo>
                  <a:lnTo>
                    <a:pt x="42" y="300"/>
                  </a:lnTo>
                  <a:lnTo>
                    <a:pt x="31" y="276"/>
                  </a:lnTo>
                  <a:lnTo>
                    <a:pt x="28" y="265"/>
                  </a:lnTo>
                  <a:lnTo>
                    <a:pt x="27" y="259"/>
                  </a:lnTo>
                  <a:lnTo>
                    <a:pt x="27" y="259"/>
                  </a:lnTo>
                  <a:lnTo>
                    <a:pt x="27" y="253"/>
                  </a:lnTo>
                  <a:lnTo>
                    <a:pt x="25" y="249"/>
                  </a:lnTo>
                  <a:lnTo>
                    <a:pt x="19" y="237"/>
                  </a:lnTo>
                  <a:lnTo>
                    <a:pt x="15" y="226"/>
                  </a:lnTo>
                  <a:lnTo>
                    <a:pt x="10" y="216"/>
                  </a:lnTo>
                  <a:lnTo>
                    <a:pt x="10" y="216"/>
                  </a:lnTo>
                  <a:lnTo>
                    <a:pt x="6" y="202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9"/>
                  </a:lnTo>
                  <a:lnTo>
                    <a:pt x="3" y="147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12" y="122"/>
                  </a:lnTo>
                  <a:lnTo>
                    <a:pt x="13" y="107"/>
                  </a:lnTo>
                  <a:lnTo>
                    <a:pt x="15" y="92"/>
                  </a:lnTo>
                  <a:lnTo>
                    <a:pt x="15" y="77"/>
                  </a:lnTo>
                  <a:lnTo>
                    <a:pt x="16" y="48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4" y="18"/>
                  </a:lnTo>
                  <a:lnTo>
                    <a:pt x="48" y="12"/>
                  </a:lnTo>
                  <a:lnTo>
                    <a:pt x="58" y="8"/>
                  </a:lnTo>
                  <a:lnTo>
                    <a:pt x="64" y="8"/>
                  </a:lnTo>
                  <a:lnTo>
                    <a:pt x="116" y="0"/>
                  </a:lnTo>
                  <a:lnTo>
                    <a:pt x="185" y="0"/>
                  </a:lnTo>
                  <a:lnTo>
                    <a:pt x="242" y="26"/>
                  </a:lnTo>
                  <a:lnTo>
                    <a:pt x="271" y="13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Freeform 79"/>
            <p:cNvSpPr>
              <a:spLocks/>
            </p:cNvSpPr>
            <p:nvPr/>
          </p:nvSpPr>
          <p:spPr bwMode="auto">
            <a:xfrm>
              <a:off x="431" y="2998"/>
              <a:ext cx="914" cy="1180"/>
            </a:xfrm>
            <a:custGeom>
              <a:avLst/>
              <a:gdLst/>
              <a:ahLst/>
              <a:cxnLst>
                <a:cxn ang="0">
                  <a:pos x="509" y="70"/>
                </a:cxn>
                <a:cxn ang="0">
                  <a:pos x="436" y="147"/>
                </a:cxn>
                <a:cxn ang="0">
                  <a:pos x="371" y="263"/>
                </a:cxn>
                <a:cxn ang="0">
                  <a:pos x="299" y="331"/>
                </a:cxn>
                <a:cxn ang="0">
                  <a:pos x="219" y="383"/>
                </a:cxn>
                <a:cxn ang="0">
                  <a:pos x="138" y="450"/>
                </a:cxn>
                <a:cxn ang="0">
                  <a:pos x="8" y="609"/>
                </a:cxn>
                <a:cxn ang="0">
                  <a:pos x="69" y="632"/>
                </a:cxn>
                <a:cxn ang="0">
                  <a:pos x="90" y="685"/>
                </a:cxn>
                <a:cxn ang="0">
                  <a:pos x="205" y="585"/>
                </a:cxn>
                <a:cxn ang="0">
                  <a:pos x="287" y="527"/>
                </a:cxn>
                <a:cxn ang="0">
                  <a:pos x="358" y="744"/>
                </a:cxn>
                <a:cxn ang="0">
                  <a:pos x="317" y="988"/>
                </a:cxn>
                <a:cxn ang="0">
                  <a:pos x="392" y="1031"/>
                </a:cxn>
                <a:cxn ang="0">
                  <a:pos x="548" y="1010"/>
                </a:cxn>
                <a:cxn ang="0">
                  <a:pos x="567" y="1146"/>
                </a:cxn>
                <a:cxn ang="0">
                  <a:pos x="587" y="1387"/>
                </a:cxn>
                <a:cxn ang="0">
                  <a:pos x="548" y="1495"/>
                </a:cxn>
                <a:cxn ang="0">
                  <a:pos x="485" y="1696"/>
                </a:cxn>
                <a:cxn ang="0">
                  <a:pos x="382" y="2027"/>
                </a:cxn>
                <a:cxn ang="0">
                  <a:pos x="308" y="2268"/>
                </a:cxn>
                <a:cxn ang="0">
                  <a:pos x="431" y="2311"/>
                </a:cxn>
                <a:cxn ang="0">
                  <a:pos x="524" y="2357"/>
                </a:cxn>
                <a:cxn ang="0">
                  <a:pos x="573" y="2298"/>
                </a:cxn>
                <a:cxn ang="0">
                  <a:pos x="629" y="2097"/>
                </a:cxn>
                <a:cxn ang="0">
                  <a:pos x="663" y="1905"/>
                </a:cxn>
                <a:cxn ang="0">
                  <a:pos x="732" y="1733"/>
                </a:cxn>
                <a:cxn ang="0">
                  <a:pos x="771" y="1597"/>
                </a:cxn>
                <a:cxn ang="0">
                  <a:pos x="947" y="1784"/>
                </a:cxn>
                <a:cxn ang="0">
                  <a:pos x="1018" y="1787"/>
                </a:cxn>
                <a:cxn ang="0">
                  <a:pos x="1097" y="1657"/>
                </a:cxn>
                <a:cxn ang="0">
                  <a:pos x="949" y="1482"/>
                </a:cxn>
                <a:cxn ang="0">
                  <a:pos x="864" y="1359"/>
                </a:cxn>
                <a:cxn ang="0">
                  <a:pos x="989" y="1117"/>
                </a:cxn>
                <a:cxn ang="0">
                  <a:pos x="1016" y="1266"/>
                </a:cxn>
                <a:cxn ang="0">
                  <a:pos x="1060" y="1245"/>
                </a:cxn>
                <a:cxn ang="0">
                  <a:pos x="1122" y="1127"/>
                </a:cxn>
                <a:cxn ang="0">
                  <a:pos x="1191" y="994"/>
                </a:cxn>
                <a:cxn ang="0">
                  <a:pos x="1233" y="714"/>
                </a:cxn>
                <a:cxn ang="0">
                  <a:pos x="1172" y="510"/>
                </a:cxn>
                <a:cxn ang="0">
                  <a:pos x="1286" y="488"/>
                </a:cxn>
                <a:cxn ang="0">
                  <a:pos x="1464" y="563"/>
                </a:cxn>
                <a:cxn ang="0">
                  <a:pos x="1576" y="591"/>
                </a:cxn>
                <a:cxn ang="0">
                  <a:pos x="1637" y="599"/>
                </a:cxn>
                <a:cxn ang="0">
                  <a:pos x="1703" y="528"/>
                </a:cxn>
                <a:cxn ang="0">
                  <a:pos x="1814" y="554"/>
                </a:cxn>
                <a:cxn ang="0">
                  <a:pos x="1740" y="470"/>
                </a:cxn>
                <a:cxn ang="0">
                  <a:pos x="1562" y="361"/>
                </a:cxn>
                <a:cxn ang="0">
                  <a:pos x="1464" y="313"/>
                </a:cxn>
                <a:cxn ang="0">
                  <a:pos x="1314" y="265"/>
                </a:cxn>
                <a:cxn ang="0">
                  <a:pos x="1220" y="220"/>
                </a:cxn>
                <a:cxn ang="0">
                  <a:pos x="1181" y="172"/>
                </a:cxn>
                <a:cxn ang="0">
                  <a:pos x="1149" y="93"/>
                </a:cxn>
                <a:cxn ang="0">
                  <a:pos x="980" y="55"/>
                </a:cxn>
                <a:cxn ang="0">
                  <a:pos x="817" y="235"/>
                </a:cxn>
                <a:cxn ang="0">
                  <a:pos x="865" y="655"/>
                </a:cxn>
                <a:cxn ang="0">
                  <a:pos x="609" y="786"/>
                </a:cxn>
                <a:cxn ang="0">
                  <a:pos x="549" y="377"/>
                </a:cxn>
                <a:cxn ang="0">
                  <a:pos x="618" y="179"/>
                </a:cxn>
              </a:cxnLst>
              <a:rect l="0" t="0" r="r" b="b"/>
              <a:pathLst>
                <a:path w="1829" h="2360">
                  <a:moveTo>
                    <a:pt x="627" y="57"/>
                  </a:moveTo>
                  <a:lnTo>
                    <a:pt x="627" y="57"/>
                  </a:lnTo>
                  <a:lnTo>
                    <a:pt x="606" y="58"/>
                  </a:lnTo>
                  <a:lnTo>
                    <a:pt x="576" y="60"/>
                  </a:lnTo>
                  <a:lnTo>
                    <a:pt x="576" y="60"/>
                  </a:lnTo>
                  <a:lnTo>
                    <a:pt x="552" y="60"/>
                  </a:lnTo>
                  <a:lnTo>
                    <a:pt x="539" y="60"/>
                  </a:lnTo>
                  <a:lnTo>
                    <a:pt x="528" y="63"/>
                  </a:lnTo>
                  <a:lnTo>
                    <a:pt x="528" y="63"/>
                  </a:lnTo>
                  <a:lnTo>
                    <a:pt x="509" y="70"/>
                  </a:lnTo>
                  <a:lnTo>
                    <a:pt x="495" y="78"/>
                  </a:lnTo>
                  <a:lnTo>
                    <a:pt x="482" y="85"/>
                  </a:lnTo>
                  <a:lnTo>
                    <a:pt x="467" y="94"/>
                  </a:lnTo>
                  <a:lnTo>
                    <a:pt x="455" y="106"/>
                  </a:lnTo>
                  <a:lnTo>
                    <a:pt x="450" y="112"/>
                  </a:lnTo>
                  <a:lnTo>
                    <a:pt x="446" y="118"/>
                  </a:lnTo>
                  <a:lnTo>
                    <a:pt x="441" y="126"/>
                  </a:lnTo>
                  <a:lnTo>
                    <a:pt x="440" y="132"/>
                  </a:lnTo>
                  <a:lnTo>
                    <a:pt x="440" y="132"/>
                  </a:lnTo>
                  <a:lnTo>
                    <a:pt x="436" y="147"/>
                  </a:lnTo>
                  <a:lnTo>
                    <a:pt x="431" y="161"/>
                  </a:lnTo>
                  <a:lnTo>
                    <a:pt x="418" y="193"/>
                  </a:lnTo>
                  <a:lnTo>
                    <a:pt x="407" y="218"/>
                  </a:lnTo>
                  <a:lnTo>
                    <a:pt x="401" y="233"/>
                  </a:lnTo>
                  <a:lnTo>
                    <a:pt x="401" y="233"/>
                  </a:lnTo>
                  <a:lnTo>
                    <a:pt x="401" y="238"/>
                  </a:lnTo>
                  <a:lnTo>
                    <a:pt x="398" y="242"/>
                  </a:lnTo>
                  <a:lnTo>
                    <a:pt x="392" y="248"/>
                  </a:lnTo>
                  <a:lnTo>
                    <a:pt x="383" y="256"/>
                  </a:lnTo>
                  <a:lnTo>
                    <a:pt x="371" y="263"/>
                  </a:lnTo>
                  <a:lnTo>
                    <a:pt x="371" y="263"/>
                  </a:lnTo>
                  <a:lnTo>
                    <a:pt x="355" y="274"/>
                  </a:lnTo>
                  <a:lnTo>
                    <a:pt x="335" y="289"/>
                  </a:lnTo>
                  <a:lnTo>
                    <a:pt x="319" y="304"/>
                  </a:lnTo>
                  <a:lnTo>
                    <a:pt x="313" y="310"/>
                  </a:lnTo>
                  <a:lnTo>
                    <a:pt x="310" y="314"/>
                  </a:lnTo>
                  <a:lnTo>
                    <a:pt x="310" y="314"/>
                  </a:lnTo>
                  <a:lnTo>
                    <a:pt x="310" y="319"/>
                  </a:lnTo>
                  <a:lnTo>
                    <a:pt x="307" y="322"/>
                  </a:lnTo>
                  <a:lnTo>
                    <a:pt x="299" y="331"/>
                  </a:lnTo>
                  <a:lnTo>
                    <a:pt x="290" y="337"/>
                  </a:lnTo>
                  <a:lnTo>
                    <a:pt x="286" y="338"/>
                  </a:lnTo>
                  <a:lnTo>
                    <a:pt x="281" y="338"/>
                  </a:lnTo>
                  <a:lnTo>
                    <a:pt x="281" y="338"/>
                  </a:lnTo>
                  <a:lnTo>
                    <a:pt x="277" y="340"/>
                  </a:lnTo>
                  <a:lnTo>
                    <a:pt x="274" y="341"/>
                  </a:lnTo>
                  <a:lnTo>
                    <a:pt x="266" y="346"/>
                  </a:lnTo>
                  <a:lnTo>
                    <a:pt x="259" y="353"/>
                  </a:lnTo>
                  <a:lnTo>
                    <a:pt x="259" y="353"/>
                  </a:lnTo>
                  <a:lnTo>
                    <a:pt x="219" y="383"/>
                  </a:lnTo>
                  <a:lnTo>
                    <a:pt x="219" y="383"/>
                  </a:lnTo>
                  <a:lnTo>
                    <a:pt x="198" y="401"/>
                  </a:lnTo>
                  <a:lnTo>
                    <a:pt x="189" y="407"/>
                  </a:lnTo>
                  <a:lnTo>
                    <a:pt x="183" y="410"/>
                  </a:lnTo>
                  <a:lnTo>
                    <a:pt x="183" y="410"/>
                  </a:lnTo>
                  <a:lnTo>
                    <a:pt x="177" y="413"/>
                  </a:lnTo>
                  <a:lnTo>
                    <a:pt x="168" y="420"/>
                  </a:lnTo>
                  <a:lnTo>
                    <a:pt x="148" y="440"/>
                  </a:lnTo>
                  <a:lnTo>
                    <a:pt x="148" y="440"/>
                  </a:lnTo>
                  <a:lnTo>
                    <a:pt x="138" y="450"/>
                  </a:lnTo>
                  <a:lnTo>
                    <a:pt x="126" y="459"/>
                  </a:lnTo>
                  <a:lnTo>
                    <a:pt x="114" y="468"/>
                  </a:lnTo>
                  <a:lnTo>
                    <a:pt x="103" y="479"/>
                  </a:lnTo>
                  <a:lnTo>
                    <a:pt x="103" y="479"/>
                  </a:lnTo>
                  <a:lnTo>
                    <a:pt x="69" y="521"/>
                  </a:lnTo>
                  <a:lnTo>
                    <a:pt x="36" y="561"/>
                  </a:lnTo>
                  <a:lnTo>
                    <a:pt x="36" y="561"/>
                  </a:lnTo>
                  <a:lnTo>
                    <a:pt x="0" y="614"/>
                  </a:lnTo>
                  <a:lnTo>
                    <a:pt x="0" y="614"/>
                  </a:lnTo>
                  <a:lnTo>
                    <a:pt x="8" y="609"/>
                  </a:lnTo>
                  <a:lnTo>
                    <a:pt x="15" y="608"/>
                  </a:lnTo>
                  <a:lnTo>
                    <a:pt x="24" y="606"/>
                  </a:lnTo>
                  <a:lnTo>
                    <a:pt x="36" y="606"/>
                  </a:lnTo>
                  <a:lnTo>
                    <a:pt x="40" y="608"/>
                  </a:lnTo>
                  <a:lnTo>
                    <a:pt x="46" y="611"/>
                  </a:lnTo>
                  <a:lnTo>
                    <a:pt x="52" y="614"/>
                  </a:lnTo>
                  <a:lnTo>
                    <a:pt x="58" y="618"/>
                  </a:lnTo>
                  <a:lnTo>
                    <a:pt x="64" y="624"/>
                  </a:lnTo>
                  <a:lnTo>
                    <a:pt x="69" y="632"/>
                  </a:lnTo>
                  <a:lnTo>
                    <a:pt x="69" y="632"/>
                  </a:lnTo>
                  <a:lnTo>
                    <a:pt x="73" y="641"/>
                  </a:lnTo>
                  <a:lnTo>
                    <a:pt x="76" y="648"/>
                  </a:lnTo>
                  <a:lnTo>
                    <a:pt x="81" y="661"/>
                  </a:lnTo>
                  <a:lnTo>
                    <a:pt x="81" y="673"/>
                  </a:lnTo>
                  <a:lnTo>
                    <a:pt x="81" y="682"/>
                  </a:lnTo>
                  <a:lnTo>
                    <a:pt x="79" y="688"/>
                  </a:lnTo>
                  <a:lnTo>
                    <a:pt x="79" y="691"/>
                  </a:lnTo>
                  <a:lnTo>
                    <a:pt x="82" y="690"/>
                  </a:lnTo>
                  <a:lnTo>
                    <a:pt x="90" y="685"/>
                  </a:lnTo>
                  <a:lnTo>
                    <a:pt x="90" y="685"/>
                  </a:lnTo>
                  <a:lnTo>
                    <a:pt x="100" y="676"/>
                  </a:lnTo>
                  <a:lnTo>
                    <a:pt x="111" y="666"/>
                  </a:lnTo>
                  <a:lnTo>
                    <a:pt x="132" y="642"/>
                  </a:lnTo>
                  <a:lnTo>
                    <a:pt x="151" y="621"/>
                  </a:lnTo>
                  <a:lnTo>
                    <a:pt x="159" y="615"/>
                  </a:lnTo>
                  <a:lnTo>
                    <a:pt x="165" y="614"/>
                  </a:lnTo>
                  <a:lnTo>
                    <a:pt x="165" y="614"/>
                  </a:lnTo>
                  <a:lnTo>
                    <a:pt x="171" y="611"/>
                  </a:lnTo>
                  <a:lnTo>
                    <a:pt x="181" y="605"/>
                  </a:lnTo>
                  <a:lnTo>
                    <a:pt x="205" y="585"/>
                  </a:lnTo>
                  <a:lnTo>
                    <a:pt x="229" y="564"/>
                  </a:lnTo>
                  <a:lnTo>
                    <a:pt x="244" y="551"/>
                  </a:lnTo>
                  <a:lnTo>
                    <a:pt x="244" y="551"/>
                  </a:lnTo>
                  <a:lnTo>
                    <a:pt x="248" y="545"/>
                  </a:lnTo>
                  <a:lnTo>
                    <a:pt x="254" y="539"/>
                  </a:lnTo>
                  <a:lnTo>
                    <a:pt x="262" y="534"/>
                  </a:lnTo>
                  <a:lnTo>
                    <a:pt x="272" y="531"/>
                  </a:lnTo>
                  <a:lnTo>
                    <a:pt x="272" y="531"/>
                  </a:lnTo>
                  <a:lnTo>
                    <a:pt x="280" y="530"/>
                  </a:lnTo>
                  <a:lnTo>
                    <a:pt x="287" y="527"/>
                  </a:lnTo>
                  <a:lnTo>
                    <a:pt x="304" y="516"/>
                  </a:lnTo>
                  <a:lnTo>
                    <a:pt x="317" y="506"/>
                  </a:lnTo>
                  <a:lnTo>
                    <a:pt x="323" y="503"/>
                  </a:lnTo>
                  <a:lnTo>
                    <a:pt x="328" y="501"/>
                  </a:lnTo>
                  <a:lnTo>
                    <a:pt x="328" y="501"/>
                  </a:lnTo>
                  <a:lnTo>
                    <a:pt x="383" y="489"/>
                  </a:lnTo>
                  <a:lnTo>
                    <a:pt x="383" y="489"/>
                  </a:lnTo>
                  <a:lnTo>
                    <a:pt x="373" y="603"/>
                  </a:lnTo>
                  <a:lnTo>
                    <a:pt x="362" y="699"/>
                  </a:lnTo>
                  <a:lnTo>
                    <a:pt x="358" y="744"/>
                  </a:lnTo>
                  <a:lnTo>
                    <a:pt x="352" y="781"/>
                  </a:lnTo>
                  <a:lnTo>
                    <a:pt x="352" y="781"/>
                  </a:lnTo>
                  <a:lnTo>
                    <a:pt x="343" y="837"/>
                  </a:lnTo>
                  <a:lnTo>
                    <a:pt x="334" y="879"/>
                  </a:lnTo>
                  <a:lnTo>
                    <a:pt x="320" y="940"/>
                  </a:lnTo>
                  <a:lnTo>
                    <a:pt x="320" y="940"/>
                  </a:lnTo>
                  <a:lnTo>
                    <a:pt x="319" y="955"/>
                  </a:lnTo>
                  <a:lnTo>
                    <a:pt x="317" y="968"/>
                  </a:lnTo>
                  <a:lnTo>
                    <a:pt x="317" y="979"/>
                  </a:lnTo>
                  <a:lnTo>
                    <a:pt x="317" y="988"/>
                  </a:lnTo>
                  <a:lnTo>
                    <a:pt x="320" y="995"/>
                  </a:lnTo>
                  <a:lnTo>
                    <a:pt x="322" y="1003"/>
                  </a:lnTo>
                  <a:lnTo>
                    <a:pt x="326" y="1007"/>
                  </a:lnTo>
                  <a:lnTo>
                    <a:pt x="331" y="1010"/>
                  </a:lnTo>
                  <a:lnTo>
                    <a:pt x="331" y="1010"/>
                  </a:lnTo>
                  <a:lnTo>
                    <a:pt x="341" y="1016"/>
                  </a:lnTo>
                  <a:lnTo>
                    <a:pt x="352" y="1022"/>
                  </a:lnTo>
                  <a:lnTo>
                    <a:pt x="368" y="1027"/>
                  </a:lnTo>
                  <a:lnTo>
                    <a:pt x="392" y="1031"/>
                  </a:lnTo>
                  <a:lnTo>
                    <a:pt x="392" y="1031"/>
                  </a:lnTo>
                  <a:lnTo>
                    <a:pt x="407" y="1036"/>
                  </a:lnTo>
                  <a:lnTo>
                    <a:pt x="425" y="1042"/>
                  </a:lnTo>
                  <a:lnTo>
                    <a:pt x="461" y="1055"/>
                  </a:lnTo>
                  <a:lnTo>
                    <a:pt x="503" y="1073"/>
                  </a:lnTo>
                  <a:lnTo>
                    <a:pt x="506" y="1003"/>
                  </a:lnTo>
                  <a:lnTo>
                    <a:pt x="506" y="1003"/>
                  </a:lnTo>
                  <a:lnTo>
                    <a:pt x="513" y="1004"/>
                  </a:lnTo>
                  <a:lnTo>
                    <a:pt x="536" y="1007"/>
                  </a:lnTo>
                  <a:lnTo>
                    <a:pt x="536" y="1007"/>
                  </a:lnTo>
                  <a:lnTo>
                    <a:pt x="548" y="1010"/>
                  </a:lnTo>
                  <a:lnTo>
                    <a:pt x="552" y="1012"/>
                  </a:lnTo>
                  <a:lnTo>
                    <a:pt x="555" y="1015"/>
                  </a:lnTo>
                  <a:lnTo>
                    <a:pt x="557" y="1018"/>
                  </a:lnTo>
                  <a:lnTo>
                    <a:pt x="558" y="1022"/>
                  </a:lnTo>
                  <a:lnTo>
                    <a:pt x="558" y="1031"/>
                  </a:lnTo>
                  <a:lnTo>
                    <a:pt x="558" y="1031"/>
                  </a:lnTo>
                  <a:lnTo>
                    <a:pt x="560" y="1049"/>
                  </a:lnTo>
                  <a:lnTo>
                    <a:pt x="563" y="1076"/>
                  </a:lnTo>
                  <a:lnTo>
                    <a:pt x="566" y="1111"/>
                  </a:lnTo>
                  <a:lnTo>
                    <a:pt x="567" y="1146"/>
                  </a:lnTo>
                  <a:lnTo>
                    <a:pt x="567" y="1146"/>
                  </a:lnTo>
                  <a:lnTo>
                    <a:pt x="569" y="1170"/>
                  </a:lnTo>
                  <a:lnTo>
                    <a:pt x="575" y="1199"/>
                  </a:lnTo>
                  <a:lnTo>
                    <a:pt x="588" y="1265"/>
                  </a:lnTo>
                  <a:lnTo>
                    <a:pt x="602" y="1323"/>
                  </a:lnTo>
                  <a:lnTo>
                    <a:pt x="606" y="1352"/>
                  </a:lnTo>
                  <a:lnTo>
                    <a:pt x="606" y="1352"/>
                  </a:lnTo>
                  <a:lnTo>
                    <a:pt x="605" y="1358"/>
                  </a:lnTo>
                  <a:lnTo>
                    <a:pt x="600" y="1365"/>
                  </a:lnTo>
                  <a:lnTo>
                    <a:pt x="587" y="1387"/>
                  </a:lnTo>
                  <a:lnTo>
                    <a:pt x="572" y="1410"/>
                  </a:lnTo>
                  <a:lnTo>
                    <a:pt x="566" y="1419"/>
                  </a:lnTo>
                  <a:lnTo>
                    <a:pt x="564" y="1426"/>
                  </a:lnTo>
                  <a:lnTo>
                    <a:pt x="564" y="1426"/>
                  </a:lnTo>
                  <a:lnTo>
                    <a:pt x="563" y="1456"/>
                  </a:lnTo>
                  <a:lnTo>
                    <a:pt x="561" y="1471"/>
                  </a:lnTo>
                  <a:lnTo>
                    <a:pt x="560" y="1477"/>
                  </a:lnTo>
                  <a:lnTo>
                    <a:pt x="558" y="1482"/>
                  </a:lnTo>
                  <a:lnTo>
                    <a:pt x="558" y="1482"/>
                  </a:lnTo>
                  <a:lnTo>
                    <a:pt x="548" y="1495"/>
                  </a:lnTo>
                  <a:lnTo>
                    <a:pt x="530" y="1521"/>
                  </a:lnTo>
                  <a:lnTo>
                    <a:pt x="519" y="1537"/>
                  </a:lnTo>
                  <a:lnTo>
                    <a:pt x="512" y="1552"/>
                  </a:lnTo>
                  <a:lnTo>
                    <a:pt x="506" y="1567"/>
                  </a:lnTo>
                  <a:lnTo>
                    <a:pt x="504" y="1575"/>
                  </a:lnTo>
                  <a:lnTo>
                    <a:pt x="503" y="1582"/>
                  </a:lnTo>
                  <a:lnTo>
                    <a:pt x="503" y="1582"/>
                  </a:lnTo>
                  <a:lnTo>
                    <a:pt x="501" y="1600"/>
                  </a:lnTo>
                  <a:lnTo>
                    <a:pt x="498" y="1627"/>
                  </a:lnTo>
                  <a:lnTo>
                    <a:pt x="485" y="1696"/>
                  </a:lnTo>
                  <a:lnTo>
                    <a:pt x="470" y="1768"/>
                  </a:lnTo>
                  <a:lnTo>
                    <a:pt x="456" y="1819"/>
                  </a:lnTo>
                  <a:lnTo>
                    <a:pt x="456" y="1819"/>
                  </a:lnTo>
                  <a:lnTo>
                    <a:pt x="449" y="1840"/>
                  </a:lnTo>
                  <a:lnTo>
                    <a:pt x="440" y="1866"/>
                  </a:lnTo>
                  <a:lnTo>
                    <a:pt x="415" y="1931"/>
                  </a:lnTo>
                  <a:lnTo>
                    <a:pt x="391" y="1989"/>
                  </a:lnTo>
                  <a:lnTo>
                    <a:pt x="383" y="2012"/>
                  </a:lnTo>
                  <a:lnTo>
                    <a:pt x="382" y="2027"/>
                  </a:lnTo>
                  <a:lnTo>
                    <a:pt x="382" y="2027"/>
                  </a:lnTo>
                  <a:lnTo>
                    <a:pt x="380" y="2033"/>
                  </a:lnTo>
                  <a:lnTo>
                    <a:pt x="377" y="2042"/>
                  </a:lnTo>
                  <a:lnTo>
                    <a:pt x="370" y="2070"/>
                  </a:lnTo>
                  <a:lnTo>
                    <a:pt x="343" y="2145"/>
                  </a:lnTo>
                  <a:lnTo>
                    <a:pt x="317" y="2220"/>
                  </a:lnTo>
                  <a:lnTo>
                    <a:pt x="310" y="2248"/>
                  </a:lnTo>
                  <a:lnTo>
                    <a:pt x="307" y="2257"/>
                  </a:lnTo>
                  <a:lnTo>
                    <a:pt x="307" y="2265"/>
                  </a:lnTo>
                  <a:lnTo>
                    <a:pt x="307" y="2265"/>
                  </a:lnTo>
                  <a:lnTo>
                    <a:pt x="308" y="2268"/>
                  </a:lnTo>
                  <a:lnTo>
                    <a:pt x="311" y="2272"/>
                  </a:lnTo>
                  <a:lnTo>
                    <a:pt x="316" y="2277"/>
                  </a:lnTo>
                  <a:lnTo>
                    <a:pt x="320" y="2280"/>
                  </a:lnTo>
                  <a:lnTo>
                    <a:pt x="334" y="2286"/>
                  </a:lnTo>
                  <a:lnTo>
                    <a:pt x="350" y="2290"/>
                  </a:lnTo>
                  <a:lnTo>
                    <a:pt x="386" y="2299"/>
                  </a:lnTo>
                  <a:lnTo>
                    <a:pt x="403" y="2302"/>
                  </a:lnTo>
                  <a:lnTo>
                    <a:pt x="418" y="2307"/>
                  </a:lnTo>
                  <a:lnTo>
                    <a:pt x="418" y="2307"/>
                  </a:lnTo>
                  <a:lnTo>
                    <a:pt x="431" y="2311"/>
                  </a:lnTo>
                  <a:lnTo>
                    <a:pt x="443" y="2314"/>
                  </a:lnTo>
                  <a:lnTo>
                    <a:pt x="467" y="2317"/>
                  </a:lnTo>
                  <a:lnTo>
                    <a:pt x="486" y="2320"/>
                  </a:lnTo>
                  <a:lnTo>
                    <a:pt x="494" y="2322"/>
                  </a:lnTo>
                  <a:lnTo>
                    <a:pt x="498" y="2326"/>
                  </a:lnTo>
                  <a:lnTo>
                    <a:pt x="498" y="2326"/>
                  </a:lnTo>
                  <a:lnTo>
                    <a:pt x="506" y="2336"/>
                  </a:lnTo>
                  <a:lnTo>
                    <a:pt x="513" y="2348"/>
                  </a:lnTo>
                  <a:lnTo>
                    <a:pt x="519" y="2353"/>
                  </a:lnTo>
                  <a:lnTo>
                    <a:pt x="524" y="2357"/>
                  </a:lnTo>
                  <a:lnTo>
                    <a:pt x="530" y="2359"/>
                  </a:lnTo>
                  <a:lnTo>
                    <a:pt x="536" y="2360"/>
                  </a:lnTo>
                  <a:lnTo>
                    <a:pt x="536" y="2360"/>
                  </a:lnTo>
                  <a:lnTo>
                    <a:pt x="542" y="2360"/>
                  </a:lnTo>
                  <a:lnTo>
                    <a:pt x="548" y="2357"/>
                  </a:lnTo>
                  <a:lnTo>
                    <a:pt x="554" y="2353"/>
                  </a:lnTo>
                  <a:lnTo>
                    <a:pt x="560" y="2345"/>
                  </a:lnTo>
                  <a:lnTo>
                    <a:pt x="564" y="2333"/>
                  </a:lnTo>
                  <a:lnTo>
                    <a:pt x="569" y="2319"/>
                  </a:lnTo>
                  <a:lnTo>
                    <a:pt x="573" y="2298"/>
                  </a:lnTo>
                  <a:lnTo>
                    <a:pt x="578" y="2272"/>
                  </a:lnTo>
                  <a:lnTo>
                    <a:pt x="578" y="2272"/>
                  </a:lnTo>
                  <a:lnTo>
                    <a:pt x="585" y="2224"/>
                  </a:lnTo>
                  <a:lnTo>
                    <a:pt x="594" y="2188"/>
                  </a:lnTo>
                  <a:lnTo>
                    <a:pt x="602" y="2166"/>
                  </a:lnTo>
                  <a:lnTo>
                    <a:pt x="609" y="2154"/>
                  </a:lnTo>
                  <a:lnTo>
                    <a:pt x="609" y="2154"/>
                  </a:lnTo>
                  <a:lnTo>
                    <a:pt x="615" y="2139"/>
                  </a:lnTo>
                  <a:lnTo>
                    <a:pt x="626" y="2113"/>
                  </a:lnTo>
                  <a:lnTo>
                    <a:pt x="629" y="2097"/>
                  </a:lnTo>
                  <a:lnTo>
                    <a:pt x="633" y="2081"/>
                  </a:lnTo>
                  <a:lnTo>
                    <a:pt x="635" y="2063"/>
                  </a:lnTo>
                  <a:lnTo>
                    <a:pt x="636" y="2043"/>
                  </a:lnTo>
                  <a:lnTo>
                    <a:pt x="636" y="2043"/>
                  </a:lnTo>
                  <a:lnTo>
                    <a:pt x="638" y="2010"/>
                  </a:lnTo>
                  <a:lnTo>
                    <a:pt x="639" y="1995"/>
                  </a:lnTo>
                  <a:lnTo>
                    <a:pt x="641" y="1980"/>
                  </a:lnTo>
                  <a:lnTo>
                    <a:pt x="645" y="1964"/>
                  </a:lnTo>
                  <a:lnTo>
                    <a:pt x="650" y="1947"/>
                  </a:lnTo>
                  <a:lnTo>
                    <a:pt x="663" y="1905"/>
                  </a:lnTo>
                  <a:lnTo>
                    <a:pt x="663" y="1905"/>
                  </a:lnTo>
                  <a:lnTo>
                    <a:pt x="673" y="1881"/>
                  </a:lnTo>
                  <a:lnTo>
                    <a:pt x="684" y="1857"/>
                  </a:lnTo>
                  <a:lnTo>
                    <a:pt x="705" y="1814"/>
                  </a:lnTo>
                  <a:lnTo>
                    <a:pt x="723" y="1778"/>
                  </a:lnTo>
                  <a:lnTo>
                    <a:pt x="727" y="1765"/>
                  </a:lnTo>
                  <a:lnTo>
                    <a:pt x="729" y="1756"/>
                  </a:lnTo>
                  <a:lnTo>
                    <a:pt x="729" y="1756"/>
                  </a:lnTo>
                  <a:lnTo>
                    <a:pt x="730" y="1747"/>
                  </a:lnTo>
                  <a:lnTo>
                    <a:pt x="732" y="1733"/>
                  </a:lnTo>
                  <a:lnTo>
                    <a:pt x="739" y="1702"/>
                  </a:lnTo>
                  <a:lnTo>
                    <a:pt x="745" y="1670"/>
                  </a:lnTo>
                  <a:lnTo>
                    <a:pt x="747" y="1657"/>
                  </a:lnTo>
                  <a:lnTo>
                    <a:pt x="748" y="1646"/>
                  </a:lnTo>
                  <a:lnTo>
                    <a:pt x="748" y="1646"/>
                  </a:lnTo>
                  <a:lnTo>
                    <a:pt x="750" y="1639"/>
                  </a:lnTo>
                  <a:lnTo>
                    <a:pt x="751" y="1630"/>
                  </a:lnTo>
                  <a:lnTo>
                    <a:pt x="759" y="1613"/>
                  </a:lnTo>
                  <a:lnTo>
                    <a:pt x="768" y="1602"/>
                  </a:lnTo>
                  <a:lnTo>
                    <a:pt x="771" y="1597"/>
                  </a:lnTo>
                  <a:lnTo>
                    <a:pt x="771" y="1597"/>
                  </a:lnTo>
                  <a:lnTo>
                    <a:pt x="796" y="1622"/>
                  </a:lnTo>
                  <a:lnTo>
                    <a:pt x="819" y="1645"/>
                  </a:lnTo>
                  <a:lnTo>
                    <a:pt x="840" y="1666"/>
                  </a:lnTo>
                  <a:lnTo>
                    <a:pt x="840" y="1666"/>
                  </a:lnTo>
                  <a:lnTo>
                    <a:pt x="864" y="1694"/>
                  </a:lnTo>
                  <a:lnTo>
                    <a:pt x="898" y="1733"/>
                  </a:lnTo>
                  <a:lnTo>
                    <a:pt x="916" y="1753"/>
                  </a:lnTo>
                  <a:lnTo>
                    <a:pt x="932" y="1769"/>
                  </a:lnTo>
                  <a:lnTo>
                    <a:pt x="947" y="1784"/>
                  </a:lnTo>
                  <a:lnTo>
                    <a:pt x="961" y="1792"/>
                  </a:lnTo>
                  <a:lnTo>
                    <a:pt x="961" y="1792"/>
                  </a:lnTo>
                  <a:lnTo>
                    <a:pt x="970" y="1796"/>
                  </a:lnTo>
                  <a:lnTo>
                    <a:pt x="979" y="1798"/>
                  </a:lnTo>
                  <a:lnTo>
                    <a:pt x="986" y="1799"/>
                  </a:lnTo>
                  <a:lnTo>
                    <a:pt x="994" y="1798"/>
                  </a:lnTo>
                  <a:lnTo>
                    <a:pt x="1000" y="1796"/>
                  </a:lnTo>
                  <a:lnTo>
                    <a:pt x="1006" y="1793"/>
                  </a:lnTo>
                  <a:lnTo>
                    <a:pt x="1018" y="1787"/>
                  </a:lnTo>
                  <a:lnTo>
                    <a:pt x="1018" y="1787"/>
                  </a:lnTo>
                  <a:lnTo>
                    <a:pt x="1028" y="1780"/>
                  </a:lnTo>
                  <a:lnTo>
                    <a:pt x="1036" y="1775"/>
                  </a:lnTo>
                  <a:lnTo>
                    <a:pt x="1043" y="1769"/>
                  </a:lnTo>
                  <a:lnTo>
                    <a:pt x="1051" y="1762"/>
                  </a:lnTo>
                  <a:lnTo>
                    <a:pt x="1058" y="1751"/>
                  </a:lnTo>
                  <a:lnTo>
                    <a:pt x="1066" y="1738"/>
                  </a:lnTo>
                  <a:lnTo>
                    <a:pt x="1075" y="1720"/>
                  </a:lnTo>
                  <a:lnTo>
                    <a:pt x="1075" y="1720"/>
                  </a:lnTo>
                  <a:lnTo>
                    <a:pt x="1088" y="1684"/>
                  </a:lnTo>
                  <a:lnTo>
                    <a:pt x="1097" y="1657"/>
                  </a:lnTo>
                  <a:lnTo>
                    <a:pt x="1100" y="1646"/>
                  </a:lnTo>
                  <a:lnTo>
                    <a:pt x="1100" y="1637"/>
                  </a:lnTo>
                  <a:lnTo>
                    <a:pt x="1098" y="1630"/>
                  </a:lnTo>
                  <a:lnTo>
                    <a:pt x="1094" y="1622"/>
                  </a:lnTo>
                  <a:lnTo>
                    <a:pt x="1094" y="1622"/>
                  </a:lnTo>
                  <a:lnTo>
                    <a:pt x="1049" y="1573"/>
                  </a:lnTo>
                  <a:lnTo>
                    <a:pt x="1021" y="1543"/>
                  </a:lnTo>
                  <a:lnTo>
                    <a:pt x="998" y="1521"/>
                  </a:lnTo>
                  <a:lnTo>
                    <a:pt x="998" y="1521"/>
                  </a:lnTo>
                  <a:lnTo>
                    <a:pt x="949" y="1482"/>
                  </a:lnTo>
                  <a:lnTo>
                    <a:pt x="922" y="1458"/>
                  </a:lnTo>
                  <a:lnTo>
                    <a:pt x="899" y="1435"/>
                  </a:lnTo>
                  <a:lnTo>
                    <a:pt x="899" y="1435"/>
                  </a:lnTo>
                  <a:lnTo>
                    <a:pt x="890" y="1425"/>
                  </a:lnTo>
                  <a:lnTo>
                    <a:pt x="881" y="1416"/>
                  </a:lnTo>
                  <a:lnTo>
                    <a:pt x="864" y="1404"/>
                  </a:lnTo>
                  <a:lnTo>
                    <a:pt x="853" y="1398"/>
                  </a:lnTo>
                  <a:lnTo>
                    <a:pt x="849" y="1395"/>
                  </a:lnTo>
                  <a:lnTo>
                    <a:pt x="849" y="1395"/>
                  </a:lnTo>
                  <a:lnTo>
                    <a:pt x="864" y="1359"/>
                  </a:lnTo>
                  <a:lnTo>
                    <a:pt x="878" y="1329"/>
                  </a:lnTo>
                  <a:lnTo>
                    <a:pt x="889" y="1305"/>
                  </a:lnTo>
                  <a:lnTo>
                    <a:pt x="889" y="1305"/>
                  </a:lnTo>
                  <a:lnTo>
                    <a:pt x="899" y="1284"/>
                  </a:lnTo>
                  <a:lnTo>
                    <a:pt x="911" y="1254"/>
                  </a:lnTo>
                  <a:lnTo>
                    <a:pt x="923" y="1226"/>
                  </a:lnTo>
                  <a:lnTo>
                    <a:pt x="934" y="1202"/>
                  </a:lnTo>
                  <a:lnTo>
                    <a:pt x="934" y="1202"/>
                  </a:lnTo>
                  <a:lnTo>
                    <a:pt x="967" y="1149"/>
                  </a:lnTo>
                  <a:lnTo>
                    <a:pt x="989" y="1117"/>
                  </a:lnTo>
                  <a:lnTo>
                    <a:pt x="989" y="1117"/>
                  </a:lnTo>
                  <a:lnTo>
                    <a:pt x="994" y="1124"/>
                  </a:lnTo>
                  <a:lnTo>
                    <a:pt x="1004" y="1145"/>
                  </a:lnTo>
                  <a:lnTo>
                    <a:pt x="1016" y="1170"/>
                  </a:lnTo>
                  <a:lnTo>
                    <a:pt x="1019" y="1182"/>
                  </a:lnTo>
                  <a:lnTo>
                    <a:pt x="1021" y="1191"/>
                  </a:lnTo>
                  <a:lnTo>
                    <a:pt x="1021" y="1191"/>
                  </a:lnTo>
                  <a:lnTo>
                    <a:pt x="1019" y="1218"/>
                  </a:lnTo>
                  <a:lnTo>
                    <a:pt x="1016" y="1251"/>
                  </a:lnTo>
                  <a:lnTo>
                    <a:pt x="1016" y="1266"/>
                  </a:lnTo>
                  <a:lnTo>
                    <a:pt x="1016" y="1280"/>
                  </a:lnTo>
                  <a:lnTo>
                    <a:pt x="1019" y="1287"/>
                  </a:lnTo>
                  <a:lnTo>
                    <a:pt x="1021" y="1290"/>
                  </a:lnTo>
                  <a:lnTo>
                    <a:pt x="1024" y="1290"/>
                  </a:lnTo>
                  <a:lnTo>
                    <a:pt x="1024" y="1290"/>
                  </a:lnTo>
                  <a:lnTo>
                    <a:pt x="1027" y="1289"/>
                  </a:lnTo>
                  <a:lnTo>
                    <a:pt x="1031" y="1286"/>
                  </a:lnTo>
                  <a:lnTo>
                    <a:pt x="1040" y="1277"/>
                  </a:lnTo>
                  <a:lnTo>
                    <a:pt x="1049" y="1262"/>
                  </a:lnTo>
                  <a:lnTo>
                    <a:pt x="1060" y="1245"/>
                  </a:lnTo>
                  <a:lnTo>
                    <a:pt x="1078" y="1208"/>
                  </a:lnTo>
                  <a:lnTo>
                    <a:pt x="1085" y="1191"/>
                  </a:lnTo>
                  <a:lnTo>
                    <a:pt x="1089" y="1178"/>
                  </a:lnTo>
                  <a:lnTo>
                    <a:pt x="1089" y="1178"/>
                  </a:lnTo>
                  <a:lnTo>
                    <a:pt x="1095" y="1157"/>
                  </a:lnTo>
                  <a:lnTo>
                    <a:pt x="1104" y="1140"/>
                  </a:lnTo>
                  <a:lnTo>
                    <a:pt x="1107" y="1134"/>
                  </a:lnTo>
                  <a:lnTo>
                    <a:pt x="1112" y="1130"/>
                  </a:lnTo>
                  <a:lnTo>
                    <a:pt x="1116" y="1127"/>
                  </a:lnTo>
                  <a:lnTo>
                    <a:pt x="1122" y="1127"/>
                  </a:lnTo>
                  <a:lnTo>
                    <a:pt x="1122" y="1127"/>
                  </a:lnTo>
                  <a:lnTo>
                    <a:pt x="1133" y="1125"/>
                  </a:lnTo>
                  <a:lnTo>
                    <a:pt x="1137" y="1125"/>
                  </a:lnTo>
                  <a:lnTo>
                    <a:pt x="1142" y="1123"/>
                  </a:lnTo>
                  <a:lnTo>
                    <a:pt x="1146" y="1120"/>
                  </a:lnTo>
                  <a:lnTo>
                    <a:pt x="1151" y="1115"/>
                  </a:lnTo>
                  <a:lnTo>
                    <a:pt x="1155" y="1108"/>
                  </a:lnTo>
                  <a:lnTo>
                    <a:pt x="1158" y="1099"/>
                  </a:lnTo>
                  <a:lnTo>
                    <a:pt x="1158" y="1099"/>
                  </a:lnTo>
                  <a:lnTo>
                    <a:pt x="1191" y="994"/>
                  </a:lnTo>
                  <a:lnTo>
                    <a:pt x="1209" y="929"/>
                  </a:lnTo>
                  <a:lnTo>
                    <a:pt x="1215" y="904"/>
                  </a:lnTo>
                  <a:lnTo>
                    <a:pt x="1218" y="889"/>
                  </a:lnTo>
                  <a:lnTo>
                    <a:pt x="1218" y="889"/>
                  </a:lnTo>
                  <a:lnTo>
                    <a:pt x="1223" y="853"/>
                  </a:lnTo>
                  <a:lnTo>
                    <a:pt x="1230" y="799"/>
                  </a:lnTo>
                  <a:lnTo>
                    <a:pt x="1233" y="771"/>
                  </a:lnTo>
                  <a:lnTo>
                    <a:pt x="1235" y="744"/>
                  </a:lnTo>
                  <a:lnTo>
                    <a:pt x="1235" y="723"/>
                  </a:lnTo>
                  <a:lnTo>
                    <a:pt x="1233" y="714"/>
                  </a:lnTo>
                  <a:lnTo>
                    <a:pt x="1230" y="708"/>
                  </a:lnTo>
                  <a:lnTo>
                    <a:pt x="1230" y="708"/>
                  </a:lnTo>
                  <a:lnTo>
                    <a:pt x="1215" y="675"/>
                  </a:lnTo>
                  <a:lnTo>
                    <a:pt x="1196" y="629"/>
                  </a:lnTo>
                  <a:lnTo>
                    <a:pt x="1185" y="605"/>
                  </a:lnTo>
                  <a:lnTo>
                    <a:pt x="1178" y="581"/>
                  </a:lnTo>
                  <a:lnTo>
                    <a:pt x="1172" y="561"/>
                  </a:lnTo>
                  <a:lnTo>
                    <a:pt x="1170" y="543"/>
                  </a:lnTo>
                  <a:lnTo>
                    <a:pt x="1170" y="543"/>
                  </a:lnTo>
                  <a:lnTo>
                    <a:pt x="1172" y="510"/>
                  </a:lnTo>
                  <a:lnTo>
                    <a:pt x="1173" y="471"/>
                  </a:lnTo>
                  <a:lnTo>
                    <a:pt x="1175" y="426"/>
                  </a:lnTo>
                  <a:lnTo>
                    <a:pt x="1175" y="426"/>
                  </a:lnTo>
                  <a:lnTo>
                    <a:pt x="1199" y="441"/>
                  </a:lnTo>
                  <a:lnTo>
                    <a:pt x="1221" y="453"/>
                  </a:lnTo>
                  <a:lnTo>
                    <a:pt x="1242" y="462"/>
                  </a:lnTo>
                  <a:lnTo>
                    <a:pt x="1242" y="462"/>
                  </a:lnTo>
                  <a:lnTo>
                    <a:pt x="1259" y="471"/>
                  </a:lnTo>
                  <a:lnTo>
                    <a:pt x="1272" y="479"/>
                  </a:lnTo>
                  <a:lnTo>
                    <a:pt x="1286" y="488"/>
                  </a:lnTo>
                  <a:lnTo>
                    <a:pt x="1305" y="495"/>
                  </a:lnTo>
                  <a:lnTo>
                    <a:pt x="1305" y="495"/>
                  </a:lnTo>
                  <a:lnTo>
                    <a:pt x="1338" y="509"/>
                  </a:lnTo>
                  <a:lnTo>
                    <a:pt x="1371" y="524"/>
                  </a:lnTo>
                  <a:lnTo>
                    <a:pt x="1371" y="524"/>
                  </a:lnTo>
                  <a:lnTo>
                    <a:pt x="1393" y="534"/>
                  </a:lnTo>
                  <a:lnTo>
                    <a:pt x="1419" y="548"/>
                  </a:lnTo>
                  <a:lnTo>
                    <a:pt x="1434" y="554"/>
                  </a:lnTo>
                  <a:lnTo>
                    <a:pt x="1449" y="558"/>
                  </a:lnTo>
                  <a:lnTo>
                    <a:pt x="1464" y="563"/>
                  </a:lnTo>
                  <a:lnTo>
                    <a:pt x="1479" y="564"/>
                  </a:lnTo>
                  <a:lnTo>
                    <a:pt x="1479" y="564"/>
                  </a:lnTo>
                  <a:lnTo>
                    <a:pt x="1503" y="567"/>
                  </a:lnTo>
                  <a:lnTo>
                    <a:pt x="1517" y="570"/>
                  </a:lnTo>
                  <a:lnTo>
                    <a:pt x="1528" y="572"/>
                  </a:lnTo>
                  <a:lnTo>
                    <a:pt x="1538" y="573"/>
                  </a:lnTo>
                  <a:lnTo>
                    <a:pt x="1538" y="573"/>
                  </a:lnTo>
                  <a:lnTo>
                    <a:pt x="1547" y="575"/>
                  </a:lnTo>
                  <a:lnTo>
                    <a:pt x="1556" y="579"/>
                  </a:lnTo>
                  <a:lnTo>
                    <a:pt x="1576" y="591"/>
                  </a:lnTo>
                  <a:lnTo>
                    <a:pt x="1594" y="603"/>
                  </a:lnTo>
                  <a:lnTo>
                    <a:pt x="1601" y="608"/>
                  </a:lnTo>
                  <a:lnTo>
                    <a:pt x="1606" y="609"/>
                  </a:lnTo>
                  <a:lnTo>
                    <a:pt x="1606" y="609"/>
                  </a:lnTo>
                  <a:lnTo>
                    <a:pt x="1615" y="612"/>
                  </a:lnTo>
                  <a:lnTo>
                    <a:pt x="1624" y="617"/>
                  </a:lnTo>
                  <a:lnTo>
                    <a:pt x="1633" y="621"/>
                  </a:lnTo>
                  <a:lnTo>
                    <a:pt x="1633" y="621"/>
                  </a:lnTo>
                  <a:lnTo>
                    <a:pt x="1633" y="615"/>
                  </a:lnTo>
                  <a:lnTo>
                    <a:pt x="1637" y="599"/>
                  </a:lnTo>
                  <a:lnTo>
                    <a:pt x="1640" y="588"/>
                  </a:lnTo>
                  <a:lnTo>
                    <a:pt x="1646" y="579"/>
                  </a:lnTo>
                  <a:lnTo>
                    <a:pt x="1654" y="569"/>
                  </a:lnTo>
                  <a:lnTo>
                    <a:pt x="1663" y="561"/>
                  </a:lnTo>
                  <a:lnTo>
                    <a:pt x="1663" y="561"/>
                  </a:lnTo>
                  <a:lnTo>
                    <a:pt x="1673" y="554"/>
                  </a:lnTo>
                  <a:lnTo>
                    <a:pt x="1681" y="548"/>
                  </a:lnTo>
                  <a:lnTo>
                    <a:pt x="1693" y="536"/>
                  </a:lnTo>
                  <a:lnTo>
                    <a:pt x="1697" y="531"/>
                  </a:lnTo>
                  <a:lnTo>
                    <a:pt x="1703" y="528"/>
                  </a:lnTo>
                  <a:lnTo>
                    <a:pt x="1711" y="525"/>
                  </a:lnTo>
                  <a:lnTo>
                    <a:pt x="1720" y="525"/>
                  </a:lnTo>
                  <a:lnTo>
                    <a:pt x="1720" y="525"/>
                  </a:lnTo>
                  <a:lnTo>
                    <a:pt x="1760" y="524"/>
                  </a:lnTo>
                  <a:lnTo>
                    <a:pt x="1776" y="525"/>
                  </a:lnTo>
                  <a:lnTo>
                    <a:pt x="1784" y="527"/>
                  </a:lnTo>
                  <a:lnTo>
                    <a:pt x="1788" y="530"/>
                  </a:lnTo>
                  <a:lnTo>
                    <a:pt x="1788" y="530"/>
                  </a:lnTo>
                  <a:lnTo>
                    <a:pt x="1800" y="540"/>
                  </a:lnTo>
                  <a:lnTo>
                    <a:pt x="1814" y="554"/>
                  </a:lnTo>
                  <a:lnTo>
                    <a:pt x="1829" y="572"/>
                  </a:lnTo>
                  <a:lnTo>
                    <a:pt x="1829" y="572"/>
                  </a:lnTo>
                  <a:lnTo>
                    <a:pt x="1826" y="564"/>
                  </a:lnTo>
                  <a:lnTo>
                    <a:pt x="1820" y="555"/>
                  </a:lnTo>
                  <a:lnTo>
                    <a:pt x="1812" y="543"/>
                  </a:lnTo>
                  <a:lnTo>
                    <a:pt x="1800" y="528"/>
                  </a:lnTo>
                  <a:lnTo>
                    <a:pt x="1785" y="510"/>
                  </a:lnTo>
                  <a:lnTo>
                    <a:pt x="1766" y="491"/>
                  </a:lnTo>
                  <a:lnTo>
                    <a:pt x="1740" y="470"/>
                  </a:lnTo>
                  <a:lnTo>
                    <a:pt x="1740" y="470"/>
                  </a:lnTo>
                  <a:lnTo>
                    <a:pt x="1690" y="431"/>
                  </a:lnTo>
                  <a:lnTo>
                    <a:pt x="1648" y="400"/>
                  </a:lnTo>
                  <a:lnTo>
                    <a:pt x="1630" y="389"/>
                  </a:lnTo>
                  <a:lnTo>
                    <a:pt x="1615" y="382"/>
                  </a:lnTo>
                  <a:lnTo>
                    <a:pt x="1603" y="376"/>
                  </a:lnTo>
                  <a:lnTo>
                    <a:pt x="1594" y="373"/>
                  </a:lnTo>
                  <a:lnTo>
                    <a:pt x="1594" y="373"/>
                  </a:lnTo>
                  <a:lnTo>
                    <a:pt x="1586" y="371"/>
                  </a:lnTo>
                  <a:lnTo>
                    <a:pt x="1579" y="368"/>
                  </a:lnTo>
                  <a:lnTo>
                    <a:pt x="1562" y="361"/>
                  </a:lnTo>
                  <a:lnTo>
                    <a:pt x="1546" y="352"/>
                  </a:lnTo>
                  <a:lnTo>
                    <a:pt x="1538" y="349"/>
                  </a:lnTo>
                  <a:lnTo>
                    <a:pt x="1531" y="347"/>
                  </a:lnTo>
                  <a:lnTo>
                    <a:pt x="1531" y="347"/>
                  </a:lnTo>
                  <a:lnTo>
                    <a:pt x="1516" y="344"/>
                  </a:lnTo>
                  <a:lnTo>
                    <a:pt x="1500" y="338"/>
                  </a:lnTo>
                  <a:lnTo>
                    <a:pt x="1485" y="329"/>
                  </a:lnTo>
                  <a:lnTo>
                    <a:pt x="1470" y="319"/>
                  </a:lnTo>
                  <a:lnTo>
                    <a:pt x="1470" y="319"/>
                  </a:lnTo>
                  <a:lnTo>
                    <a:pt x="1464" y="313"/>
                  </a:lnTo>
                  <a:lnTo>
                    <a:pt x="1456" y="307"/>
                  </a:lnTo>
                  <a:lnTo>
                    <a:pt x="1440" y="299"/>
                  </a:lnTo>
                  <a:lnTo>
                    <a:pt x="1425" y="293"/>
                  </a:lnTo>
                  <a:lnTo>
                    <a:pt x="1408" y="292"/>
                  </a:lnTo>
                  <a:lnTo>
                    <a:pt x="1408" y="292"/>
                  </a:lnTo>
                  <a:lnTo>
                    <a:pt x="1398" y="292"/>
                  </a:lnTo>
                  <a:lnTo>
                    <a:pt x="1386" y="289"/>
                  </a:lnTo>
                  <a:lnTo>
                    <a:pt x="1356" y="280"/>
                  </a:lnTo>
                  <a:lnTo>
                    <a:pt x="1326" y="269"/>
                  </a:lnTo>
                  <a:lnTo>
                    <a:pt x="1314" y="265"/>
                  </a:lnTo>
                  <a:lnTo>
                    <a:pt x="1306" y="259"/>
                  </a:lnTo>
                  <a:lnTo>
                    <a:pt x="1306" y="259"/>
                  </a:lnTo>
                  <a:lnTo>
                    <a:pt x="1278" y="235"/>
                  </a:lnTo>
                  <a:lnTo>
                    <a:pt x="1269" y="227"/>
                  </a:lnTo>
                  <a:lnTo>
                    <a:pt x="1262" y="223"/>
                  </a:lnTo>
                  <a:lnTo>
                    <a:pt x="1254" y="220"/>
                  </a:lnTo>
                  <a:lnTo>
                    <a:pt x="1247" y="218"/>
                  </a:lnTo>
                  <a:lnTo>
                    <a:pt x="1247" y="218"/>
                  </a:lnTo>
                  <a:lnTo>
                    <a:pt x="1232" y="220"/>
                  </a:lnTo>
                  <a:lnTo>
                    <a:pt x="1220" y="220"/>
                  </a:lnTo>
                  <a:lnTo>
                    <a:pt x="1215" y="220"/>
                  </a:lnTo>
                  <a:lnTo>
                    <a:pt x="1211" y="217"/>
                  </a:lnTo>
                  <a:lnTo>
                    <a:pt x="1208" y="212"/>
                  </a:lnTo>
                  <a:lnTo>
                    <a:pt x="1206" y="206"/>
                  </a:lnTo>
                  <a:lnTo>
                    <a:pt x="1206" y="206"/>
                  </a:lnTo>
                  <a:lnTo>
                    <a:pt x="1205" y="199"/>
                  </a:lnTo>
                  <a:lnTo>
                    <a:pt x="1202" y="191"/>
                  </a:lnTo>
                  <a:lnTo>
                    <a:pt x="1197" y="187"/>
                  </a:lnTo>
                  <a:lnTo>
                    <a:pt x="1191" y="181"/>
                  </a:lnTo>
                  <a:lnTo>
                    <a:pt x="1181" y="172"/>
                  </a:lnTo>
                  <a:lnTo>
                    <a:pt x="1178" y="167"/>
                  </a:lnTo>
                  <a:lnTo>
                    <a:pt x="1175" y="163"/>
                  </a:lnTo>
                  <a:lnTo>
                    <a:pt x="1175" y="163"/>
                  </a:lnTo>
                  <a:lnTo>
                    <a:pt x="1173" y="148"/>
                  </a:lnTo>
                  <a:lnTo>
                    <a:pt x="1169" y="129"/>
                  </a:lnTo>
                  <a:lnTo>
                    <a:pt x="1166" y="118"/>
                  </a:lnTo>
                  <a:lnTo>
                    <a:pt x="1161" y="108"/>
                  </a:lnTo>
                  <a:lnTo>
                    <a:pt x="1155" y="99"/>
                  </a:lnTo>
                  <a:lnTo>
                    <a:pt x="1149" y="93"/>
                  </a:lnTo>
                  <a:lnTo>
                    <a:pt x="1149" y="93"/>
                  </a:lnTo>
                  <a:lnTo>
                    <a:pt x="1133" y="81"/>
                  </a:lnTo>
                  <a:lnTo>
                    <a:pt x="1122" y="75"/>
                  </a:lnTo>
                  <a:lnTo>
                    <a:pt x="1110" y="69"/>
                  </a:lnTo>
                  <a:lnTo>
                    <a:pt x="1098" y="64"/>
                  </a:lnTo>
                  <a:lnTo>
                    <a:pt x="1085" y="61"/>
                  </a:lnTo>
                  <a:lnTo>
                    <a:pt x="1072" y="58"/>
                  </a:lnTo>
                  <a:lnTo>
                    <a:pt x="1058" y="58"/>
                  </a:lnTo>
                  <a:lnTo>
                    <a:pt x="1058" y="58"/>
                  </a:lnTo>
                  <a:lnTo>
                    <a:pt x="1024" y="57"/>
                  </a:lnTo>
                  <a:lnTo>
                    <a:pt x="980" y="55"/>
                  </a:lnTo>
                  <a:lnTo>
                    <a:pt x="923" y="52"/>
                  </a:lnTo>
                  <a:lnTo>
                    <a:pt x="923" y="52"/>
                  </a:lnTo>
                  <a:lnTo>
                    <a:pt x="883" y="51"/>
                  </a:lnTo>
                  <a:lnTo>
                    <a:pt x="820" y="0"/>
                  </a:lnTo>
                  <a:lnTo>
                    <a:pt x="820" y="0"/>
                  </a:lnTo>
                  <a:lnTo>
                    <a:pt x="820" y="97"/>
                  </a:lnTo>
                  <a:lnTo>
                    <a:pt x="820" y="97"/>
                  </a:lnTo>
                  <a:lnTo>
                    <a:pt x="819" y="169"/>
                  </a:lnTo>
                  <a:lnTo>
                    <a:pt x="817" y="235"/>
                  </a:lnTo>
                  <a:lnTo>
                    <a:pt x="817" y="235"/>
                  </a:lnTo>
                  <a:lnTo>
                    <a:pt x="817" y="274"/>
                  </a:lnTo>
                  <a:lnTo>
                    <a:pt x="819" y="338"/>
                  </a:lnTo>
                  <a:lnTo>
                    <a:pt x="822" y="405"/>
                  </a:lnTo>
                  <a:lnTo>
                    <a:pt x="825" y="432"/>
                  </a:lnTo>
                  <a:lnTo>
                    <a:pt x="828" y="450"/>
                  </a:lnTo>
                  <a:lnTo>
                    <a:pt x="828" y="450"/>
                  </a:lnTo>
                  <a:lnTo>
                    <a:pt x="837" y="494"/>
                  </a:lnTo>
                  <a:lnTo>
                    <a:pt x="847" y="555"/>
                  </a:lnTo>
                  <a:lnTo>
                    <a:pt x="858" y="617"/>
                  </a:lnTo>
                  <a:lnTo>
                    <a:pt x="865" y="655"/>
                  </a:lnTo>
                  <a:lnTo>
                    <a:pt x="865" y="655"/>
                  </a:lnTo>
                  <a:lnTo>
                    <a:pt x="871" y="688"/>
                  </a:lnTo>
                  <a:lnTo>
                    <a:pt x="878" y="730"/>
                  </a:lnTo>
                  <a:lnTo>
                    <a:pt x="887" y="783"/>
                  </a:lnTo>
                  <a:lnTo>
                    <a:pt x="887" y="783"/>
                  </a:lnTo>
                  <a:lnTo>
                    <a:pt x="846" y="786"/>
                  </a:lnTo>
                  <a:lnTo>
                    <a:pt x="783" y="789"/>
                  </a:lnTo>
                  <a:lnTo>
                    <a:pt x="783" y="789"/>
                  </a:lnTo>
                  <a:lnTo>
                    <a:pt x="609" y="786"/>
                  </a:lnTo>
                  <a:lnTo>
                    <a:pt x="609" y="786"/>
                  </a:lnTo>
                  <a:lnTo>
                    <a:pt x="546" y="786"/>
                  </a:lnTo>
                  <a:lnTo>
                    <a:pt x="546" y="786"/>
                  </a:lnTo>
                  <a:lnTo>
                    <a:pt x="549" y="638"/>
                  </a:lnTo>
                  <a:lnTo>
                    <a:pt x="549" y="525"/>
                  </a:lnTo>
                  <a:lnTo>
                    <a:pt x="549" y="480"/>
                  </a:lnTo>
                  <a:lnTo>
                    <a:pt x="548" y="450"/>
                  </a:lnTo>
                  <a:lnTo>
                    <a:pt x="548" y="450"/>
                  </a:lnTo>
                  <a:lnTo>
                    <a:pt x="548" y="431"/>
                  </a:lnTo>
                  <a:lnTo>
                    <a:pt x="548" y="413"/>
                  </a:lnTo>
                  <a:lnTo>
                    <a:pt x="549" y="377"/>
                  </a:lnTo>
                  <a:lnTo>
                    <a:pt x="554" y="347"/>
                  </a:lnTo>
                  <a:lnTo>
                    <a:pt x="557" y="325"/>
                  </a:lnTo>
                  <a:lnTo>
                    <a:pt x="557" y="325"/>
                  </a:lnTo>
                  <a:lnTo>
                    <a:pt x="563" y="301"/>
                  </a:lnTo>
                  <a:lnTo>
                    <a:pt x="572" y="268"/>
                  </a:lnTo>
                  <a:lnTo>
                    <a:pt x="582" y="235"/>
                  </a:lnTo>
                  <a:lnTo>
                    <a:pt x="588" y="221"/>
                  </a:lnTo>
                  <a:lnTo>
                    <a:pt x="593" y="212"/>
                  </a:lnTo>
                  <a:lnTo>
                    <a:pt x="593" y="212"/>
                  </a:lnTo>
                  <a:lnTo>
                    <a:pt x="618" y="179"/>
                  </a:lnTo>
                  <a:lnTo>
                    <a:pt x="635" y="159"/>
                  </a:lnTo>
                  <a:lnTo>
                    <a:pt x="627" y="57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80"/>
            <p:cNvSpPr>
              <a:spLocks/>
            </p:cNvSpPr>
            <p:nvPr/>
          </p:nvSpPr>
          <p:spPr bwMode="auto">
            <a:xfrm>
              <a:off x="676" y="3082"/>
              <a:ext cx="104" cy="332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188" y="0"/>
                </a:cxn>
                <a:cxn ang="0">
                  <a:pos x="185" y="6"/>
                </a:cxn>
                <a:cxn ang="0">
                  <a:pos x="176" y="18"/>
                </a:cxn>
                <a:cxn ang="0">
                  <a:pos x="169" y="35"/>
                </a:cxn>
                <a:cxn ang="0">
                  <a:pos x="167" y="44"/>
                </a:cxn>
                <a:cxn ang="0">
                  <a:pos x="166" y="53"/>
                </a:cxn>
                <a:cxn ang="0">
                  <a:pos x="166" y="53"/>
                </a:cxn>
                <a:cxn ang="0">
                  <a:pos x="154" y="68"/>
                </a:cxn>
                <a:cxn ang="0">
                  <a:pos x="142" y="83"/>
                </a:cxn>
                <a:cxn ang="0">
                  <a:pos x="133" y="99"/>
                </a:cxn>
                <a:cxn ang="0">
                  <a:pos x="133" y="99"/>
                </a:cxn>
                <a:cxn ang="0">
                  <a:pos x="127" y="110"/>
                </a:cxn>
                <a:cxn ang="0">
                  <a:pos x="117" y="126"/>
                </a:cxn>
                <a:cxn ang="0">
                  <a:pos x="103" y="147"/>
                </a:cxn>
                <a:cxn ang="0">
                  <a:pos x="90" y="173"/>
                </a:cxn>
                <a:cxn ang="0">
                  <a:pos x="73" y="204"/>
                </a:cxn>
                <a:cxn ang="0">
                  <a:pos x="58" y="240"/>
                </a:cxn>
                <a:cxn ang="0">
                  <a:pos x="52" y="259"/>
                </a:cxn>
                <a:cxn ang="0">
                  <a:pos x="46" y="280"/>
                </a:cxn>
                <a:cxn ang="0">
                  <a:pos x="40" y="301"/>
                </a:cxn>
                <a:cxn ang="0">
                  <a:pos x="34" y="325"/>
                </a:cxn>
                <a:cxn ang="0">
                  <a:pos x="34" y="325"/>
                </a:cxn>
                <a:cxn ang="0">
                  <a:pos x="27" y="373"/>
                </a:cxn>
                <a:cxn ang="0">
                  <a:pos x="19" y="423"/>
                </a:cxn>
                <a:cxn ang="0">
                  <a:pos x="9" y="514"/>
                </a:cxn>
                <a:cxn ang="0">
                  <a:pos x="3" y="581"/>
                </a:cxn>
                <a:cxn ang="0">
                  <a:pos x="0" y="608"/>
                </a:cxn>
                <a:cxn ang="0">
                  <a:pos x="42" y="665"/>
                </a:cxn>
                <a:cxn ang="0">
                  <a:pos x="100" y="622"/>
                </a:cxn>
                <a:cxn ang="0">
                  <a:pos x="100" y="622"/>
                </a:cxn>
                <a:cxn ang="0">
                  <a:pos x="103" y="560"/>
                </a:cxn>
                <a:cxn ang="0">
                  <a:pos x="108" y="509"/>
                </a:cxn>
                <a:cxn ang="0">
                  <a:pos x="111" y="487"/>
                </a:cxn>
                <a:cxn ang="0">
                  <a:pos x="114" y="471"/>
                </a:cxn>
                <a:cxn ang="0">
                  <a:pos x="114" y="471"/>
                </a:cxn>
                <a:cxn ang="0">
                  <a:pos x="135" y="393"/>
                </a:cxn>
                <a:cxn ang="0">
                  <a:pos x="144" y="352"/>
                </a:cxn>
                <a:cxn ang="0">
                  <a:pos x="148" y="327"/>
                </a:cxn>
                <a:cxn ang="0">
                  <a:pos x="148" y="327"/>
                </a:cxn>
                <a:cxn ang="0">
                  <a:pos x="151" y="313"/>
                </a:cxn>
                <a:cxn ang="0">
                  <a:pos x="156" y="291"/>
                </a:cxn>
                <a:cxn ang="0">
                  <a:pos x="170" y="230"/>
                </a:cxn>
                <a:cxn ang="0">
                  <a:pos x="185" y="170"/>
                </a:cxn>
                <a:cxn ang="0">
                  <a:pos x="191" y="140"/>
                </a:cxn>
                <a:cxn ang="0">
                  <a:pos x="191" y="140"/>
                </a:cxn>
                <a:cxn ang="0">
                  <a:pos x="194" y="123"/>
                </a:cxn>
                <a:cxn ang="0">
                  <a:pos x="199" y="101"/>
                </a:cxn>
                <a:cxn ang="0">
                  <a:pos x="208" y="71"/>
                </a:cxn>
                <a:cxn ang="0">
                  <a:pos x="203" y="33"/>
                </a:cxn>
                <a:cxn ang="0">
                  <a:pos x="188" y="0"/>
                </a:cxn>
              </a:cxnLst>
              <a:rect l="0" t="0" r="r" b="b"/>
              <a:pathLst>
                <a:path w="208" h="665">
                  <a:moveTo>
                    <a:pt x="188" y="0"/>
                  </a:moveTo>
                  <a:lnTo>
                    <a:pt x="188" y="0"/>
                  </a:lnTo>
                  <a:lnTo>
                    <a:pt x="185" y="6"/>
                  </a:lnTo>
                  <a:lnTo>
                    <a:pt x="176" y="18"/>
                  </a:lnTo>
                  <a:lnTo>
                    <a:pt x="169" y="35"/>
                  </a:lnTo>
                  <a:lnTo>
                    <a:pt x="167" y="44"/>
                  </a:lnTo>
                  <a:lnTo>
                    <a:pt x="166" y="53"/>
                  </a:lnTo>
                  <a:lnTo>
                    <a:pt x="166" y="53"/>
                  </a:lnTo>
                  <a:lnTo>
                    <a:pt x="154" y="68"/>
                  </a:lnTo>
                  <a:lnTo>
                    <a:pt x="142" y="83"/>
                  </a:lnTo>
                  <a:lnTo>
                    <a:pt x="133" y="99"/>
                  </a:lnTo>
                  <a:lnTo>
                    <a:pt x="133" y="99"/>
                  </a:lnTo>
                  <a:lnTo>
                    <a:pt x="127" y="110"/>
                  </a:lnTo>
                  <a:lnTo>
                    <a:pt x="117" y="126"/>
                  </a:lnTo>
                  <a:lnTo>
                    <a:pt x="103" y="147"/>
                  </a:lnTo>
                  <a:lnTo>
                    <a:pt x="90" y="173"/>
                  </a:lnTo>
                  <a:lnTo>
                    <a:pt x="73" y="204"/>
                  </a:lnTo>
                  <a:lnTo>
                    <a:pt x="58" y="240"/>
                  </a:lnTo>
                  <a:lnTo>
                    <a:pt x="52" y="259"/>
                  </a:lnTo>
                  <a:lnTo>
                    <a:pt x="46" y="280"/>
                  </a:lnTo>
                  <a:lnTo>
                    <a:pt x="40" y="301"/>
                  </a:lnTo>
                  <a:lnTo>
                    <a:pt x="34" y="325"/>
                  </a:lnTo>
                  <a:lnTo>
                    <a:pt x="34" y="325"/>
                  </a:lnTo>
                  <a:lnTo>
                    <a:pt x="27" y="373"/>
                  </a:lnTo>
                  <a:lnTo>
                    <a:pt x="19" y="423"/>
                  </a:lnTo>
                  <a:lnTo>
                    <a:pt x="9" y="514"/>
                  </a:lnTo>
                  <a:lnTo>
                    <a:pt x="3" y="581"/>
                  </a:lnTo>
                  <a:lnTo>
                    <a:pt x="0" y="608"/>
                  </a:lnTo>
                  <a:lnTo>
                    <a:pt x="42" y="665"/>
                  </a:lnTo>
                  <a:lnTo>
                    <a:pt x="100" y="622"/>
                  </a:lnTo>
                  <a:lnTo>
                    <a:pt x="100" y="622"/>
                  </a:lnTo>
                  <a:lnTo>
                    <a:pt x="103" y="560"/>
                  </a:lnTo>
                  <a:lnTo>
                    <a:pt x="108" y="509"/>
                  </a:lnTo>
                  <a:lnTo>
                    <a:pt x="111" y="487"/>
                  </a:lnTo>
                  <a:lnTo>
                    <a:pt x="114" y="471"/>
                  </a:lnTo>
                  <a:lnTo>
                    <a:pt x="114" y="471"/>
                  </a:lnTo>
                  <a:lnTo>
                    <a:pt x="135" y="393"/>
                  </a:lnTo>
                  <a:lnTo>
                    <a:pt x="144" y="352"/>
                  </a:lnTo>
                  <a:lnTo>
                    <a:pt x="148" y="327"/>
                  </a:lnTo>
                  <a:lnTo>
                    <a:pt x="148" y="327"/>
                  </a:lnTo>
                  <a:lnTo>
                    <a:pt x="151" y="313"/>
                  </a:lnTo>
                  <a:lnTo>
                    <a:pt x="156" y="291"/>
                  </a:lnTo>
                  <a:lnTo>
                    <a:pt x="170" y="230"/>
                  </a:lnTo>
                  <a:lnTo>
                    <a:pt x="185" y="170"/>
                  </a:lnTo>
                  <a:lnTo>
                    <a:pt x="191" y="140"/>
                  </a:lnTo>
                  <a:lnTo>
                    <a:pt x="191" y="140"/>
                  </a:lnTo>
                  <a:lnTo>
                    <a:pt x="194" y="123"/>
                  </a:lnTo>
                  <a:lnTo>
                    <a:pt x="199" y="101"/>
                  </a:lnTo>
                  <a:lnTo>
                    <a:pt x="208" y="71"/>
                  </a:lnTo>
                  <a:lnTo>
                    <a:pt x="20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81"/>
            <p:cNvSpPr>
              <a:spLocks/>
            </p:cNvSpPr>
            <p:nvPr/>
          </p:nvSpPr>
          <p:spPr bwMode="auto">
            <a:xfrm>
              <a:off x="561" y="4145"/>
              <a:ext cx="143" cy="149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174" y="0"/>
                </a:cxn>
                <a:cxn ang="0">
                  <a:pos x="158" y="39"/>
                </a:cxn>
                <a:cxn ang="0">
                  <a:pos x="144" y="67"/>
                </a:cxn>
                <a:cxn ang="0">
                  <a:pos x="135" y="88"/>
                </a:cxn>
                <a:cxn ang="0">
                  <a:pos x="135" y="88"/>
                </a:cxn>
                <a:cxn ang="0">
                  <a:pos x="126" y="102"/>
                </a:cxn>
                <a:cxn ang="0">
                  <a:pos x="120" y="108"/>
                </a:cxn>
                <a:cxn ang="0">
                  <a:pos x="114" y="115"/>
                </a:cxn>
                <a:cxn ang="0">
                  <a:pos x="105" y="120"/>
                </a:cxn>
                <a:cxn ang="0">
                  <a:pos x="96" y="126"/>
                </a:cxn>
                <a:cxn ang="0">
                  <a:pos x="86" y="129"/>
                </a:cxn>
                <a:cxn ang="0">
                  <a:pos x="75" y="129"/>
                </a:cxn>
                <a:cxn ang="0">
                  <a:pos x="75" y="129"/>
                </a:cxn>
                <a:cxn ang="0">
                  <a:pos x="53" y="130"/>
                </a:cxn>
                <a:cxn ang="0">
                  <a:pos x="39" y="130"/>
                </a:cxn>
                <a:cxn ang="0">
                  <a:pos x="29" y="133"/>
                </a:cxn>
                <a:cxn ang="0">
                  <a:pos x="26" y="135"/>
                </a:cxn>
                <a:cxn ang="0">
                  <a:pos x="24" y="138"/>
                </a:cxn>
                <a:cxn ang="0">
                  <a:pos x="24" y="138"/>
                </a:cxn>
                <a:cxn ang="0">
                  <a:pos x="20" y="147"/>
                </a:cxn>
                <a:cxn ang="0">
                  <a:pos x="11" y="157"/>
                </a:cxn>
                <a:cxn ang="0">
                  <a:pos x="3" y="169"/>
                </a:cxn>
                <a:cxn ang="0">
                  <a:pos x="2" y="177"/>
                </a:cxn>
                <a:cxn ang="0">
                  <a:pos x="0" y="183"/>
                </a:cxn>
                <a:cxn ang="0">
                  <a:pos x="0" y="183"/>
                </a:cxn>
                <a:cxn ang="0">
                  <a:pos x="2" y="190"/>
                </a:cxn>
                <a:cxn ang="0">
                  <a:pos x="5" y="196"/>
                </a:cxn>
                <a:cxn ang="0">
                  <a:pos x="9" y="202"/>
                </a:cxn>
                <a:cxn ang="0">
                  <a:pos x="17" y="208"/>
                </a:cxn>
                <a:cxn ang="0">
                  <a:pos x="24" y="214"/>
                </a:cxn>
                <a:cxn ang="0">
                  <a:pos x="33" y="219"/>
                </a:cxn>
                <a:cxn ang="0">
                  <a:pos x="44" y="223"/>
                </a:cxn>
                <a:cxn ang="0">
                  <a:pos x="54" y="226"/>
                </a:cxn>
                <a:cxn ang="0">
                  <a:pos x="54" y="226"/>
                </a:cxn>
                <a:cxn ang="0">
                  <a:pos x="77" y="231"/>
                </a:cxn>
                <a:cxn ang="0">
                  <a:pos x="99" y="235"/>
                </a:cxn>
                <a:cxn ang="0">
                  <a:pos x="122" y="238"/>
                </a:cxn>
                <a:cxn ang="0">
                  <a:pos x="122" y="262"/>
                </a:cxn>
                <a:cxn ang="0">
                  <a:pos x="122" y="262"/>
                </a:cxn>
                <a:cxn ang="0">
                  <a:pos x="135" y="268"/>
                </a:cxn>
                <a:cxn ang="0">
                  <a:pos x="168" y="281"/>
                </a:cxn>
                <a:cxn ang="0">
                  <a:pos x="187" y="289"/>
                </a:cxn>
                <a:cxn ang="0">
                  <a:pos x="205" y="295"/>
                </a:cxn>
                <a:cxn ang="0">
                  <a:pos x="222" y="299"/>
                </a:cxn>
                <a:cxn ang="0">
                  <a:pos x="235" y="299"/>
                </a:cxn>
                <a:cxn ang="0">
                  <a:pos x="235" y="299"/>
                </a:cxn>
                <a:cxn ang="0">
                  <a:pos x="240" y="299"/>
                </a:cxn>
                <a:cxn ang="0">
                  <a:pos x="244" y="295"/>
                </a:cxn>
                <a:cxn ang="0">
                  <a:pos x="250" y="290"/>
                </a:cxn>
                <a:cxn ang="0">
                  <a:pos x="255" y="283"/>
                </a:cxn>
                <a:cxn ang="0">
                  <a:pos x="264" y="267"/>
                </a:cxn>
                <a:cxn ang="0">
                  <a:pos x="271" y="246"/>
                </a:cxn>
                <a:cxn ang="0">
                  <a:pos x="277" y="223"/>
                </a:cxn>
                <a:cxn ang="0">
                  <a:pos x="282" y="201"/>
                </a:cxn>
                <a:cxn ang="0">
                  <a:pos x="285" y="180"/>
                </a:cxn>
                <a:cxn ang="0">
                  <a:pos x="286" y="162"/>
                </a:cxn>
                <a:cxn ang="0">
                  <a:pos x="286" y="162"/>
                </a:cxn>
                <a:cxn ang="0">
                  <a:pos x="285" y="84"/>
                </a:cxn>
                <a:cxn ang="0">
                  <a:pos x="283" y="36"/>
                </a:cxn>
                <a:cxn ang="0">
                  <a:pos x="229" y="0"/>
                </a:cxn>
                <a:cxn ang="0">
                  <a:pos x="174" y="0"/>
                </a:cxn>
              </a:cxnLst>
              <a:rect l="0" t="0" r="r" b="b"/>
              <a:pathLst>
                <a:path w="286" h="299">
                  <a:moveTo>
                    <a:pt x="174" y="0"/>
                  </a:moveTo>
                  <a:lnTo>
                    <a:pt x="174" y="0"/>
                  </a:lnTo>
                  <a:lnTo>
                    <a:pt x="158" y="39"/>
                  </a:lnTo>
                  <a:lnTo>
                    <a:pt x="144" y="67"/>
                  </a:lnTo>
                  <a:lnTo>
                    <a:pt x="135" y="88"/>
                  </a:lnTo>
                  <a:lnTo>
                    <a:pt x="135" y="88"/>
                  </a:lnTo>
                  <a:lnTo>
                    <a:pt x="126" y="102"/>
                  </a:lnTo>
                  <a:lnTo>
                    <a:pt x="120" y="108"/>
                  </a:lnTo>
                  <a:lnTo>
                    <a:pt x="114" y="115"/>
                  </a:lnTo>
                  <a:lnTo>
                    <a:pt x="105" y="120"/>
                  </a:lnTo>
                  <a:lnTo>
                    <a:pt x="96" y="126"/>
                  </a:lnTo>
                  <a:lnTo>
                    <a:pt x="86" y="129"/>
                  </a:lnTo>
                  <a:lnTo>
                    <a:pt x="75" y="129"/>
                  </a:lnTo>
                  <a:lnTo>
                    <a:pt x="75" y="129"/>
                  </a:lnTo>
                  <a:lnTo>
                    <a:pt x="53" y="130"/>
                  </a:lnTo>
                  <a:lnTo>
                    <a:pt x="39" y="130"/>
                  </a:lnTo>
                  <a:lnTo>
                    <a:pt x="29" y="133"/>
                  </a:lnTo>
                  <a:lnTo>
                    <a:pt x="26" y="135"/>
                  </a:lnTo>
                  <a:lnTo>
                    <a:pt x="24" y="138"/>
                  </a:lnTo>
                  <a:lnTo>
                    <a:pt x="24" y="138"/>
                  </a:lnTo>
                  <a:lnTo>
                    <a:pt x="20" y="147"/>
                  </a:lnTo>
                  <a:lnTo>
                    <a:pt x="11" y="157"/>
                  </a:lnTo>
                  <a:lnTo>
                    <a:pt x="3" y="169"/>
                  </a:lnTo>
                  <a:lnTo>
                    <a:pt x="2" y="177"/>
                  </a:lnTo>
                  <a:lnTo>
                    <a:pt x="0" y="183"/>
                  </a:lnTo>
                  <a:lnTo>
                    <a:pt x="0" y="183"/>
                  </a:lnTo>
                  <a:lnTo>
                    <a:pt x="2" y="190"/>
                  </a:lnTo>
                  <a:lnTo>
                    <a:pt x="5" y="196"/>
                  </a:lnTo>
                  <a:lnTo>
                    <a:pt x="9" y="202"/>
                  </a:lnTo>
                  <a:lnTo>
                    <a:pt x="17" y="208"/>
                  </a:lnTo>
                  <a:lnTo>
                    <a:pt x="24" y="214"/>
                  </a:lnTo>
                  <a:lnTo>
                    <a:pt x="33" y="219"/>
                  </a:lnTo>
                  <a:lnTo>
                    <a:pt x="44" y="223"/>
                  </a:lnTo>
                  <a:lnTo>
                    <a:pt x="54" y="226"/>
                  </a:lnTo>
                  <a:lnTo>
                    <a:pt x="54" y="226"/>
                  </a:lnTo>
                  <a:lnTo>
                    <a:pt x="77" y="231"/>
                  </a:lnTo>
                  <a:lnTo>
                    <a:pt x="99" y="235"/>
                  </a:lnTo>
                  <a:lnTo>
                    <a:pt x="122" y="238"/>
                  </a:lnTo>
                  <a:lnTo>
                    <a:pt x="122" y="262"/>
                  </a:lnTo>
                  <a:lnTo>
                    <a:pt x="122" y="262"/>
                  </a:lnTo>
                  <a:lnTo>
                    <a:pt x="135" y="268"/>
                  </a:lnTo>
                  <a:lnTo>
                    <a:pt x="168" y="281"/>
                  </a:lnTo>
                  <a:lnTo>
                    <a:pt x="187" y="289"/>
                  </a:lnTo>
                  <a:lnTo>
                    <a:pt x="205" y="295"/>
                  </a:lnTo>
                  <a:lnTo>
                    <a:pt x="222" y="299"/>
                  </a:lnTo>
                  <a:lnTo>
                    <a:pt x="235" y="299"/>
                  </a:lnTo>
                  <a:lnTo>
                    <a:pt x="235" y="299"/>
                  </a:lnTo>
                  <a:lnTo>
                    <a:pt x="240" y="299"/>
                  </a:lnTo>
                  <a:lnTo>
                    <a:pt x="244" y="295"/>
                  </a:lnTo>
                  <a:lnTo>
                    <a:pt x="250" y="290"/>
                  </a:lnTo>
                  <a:lnTo>
                    <a:pt x="255" y="283"/>
                  </a:lnTo>
                  <a:lnTo>
                    <a:pt x="264" y="267"/>
                  </a:lnTo>
                  <a:lnTo>
                    <a:pt x="271" y="246"/>
                  </a:lnTo>
                  <a:lnTo>
                    <a:pt x="277" y="223"/>
                  </a:lnTo>
                  <a:lnTo>
                    <a:pt x="282" y="201"/>
                  </a:lnTo>
                  <a:lnTo>
                    <a:pt x="285" y="180"/>
                  </a:lnTo>
                  <a:lnTo>
                    <a:pt x="286" y="162"/>
                  </a:lnTo>
                  <a:lnTo>
                    <a:pt x="286" y="162"/>
                  </a:lnTo>
                  <a:lnTo>
                    <a:pt x="285" y="84"/>
                  </a:lnTo>
                  <a:lnTo>
                    <a:pt x="283" y="36"/>
                  </a:lnTo>
                  <a:lnTo>
                    <a:pt x="229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82"/>
            <p:cNvSpPr>
              <a:spLocks/>
            </p:cNvSpPr>
            <p:nvPr/>
          </p:nvSpPr>
          <p:spPr bwMode="auto">
            <a:xfrm>
              <a:off x="897" y="3809"/>
              <a:ext cx="128" cy="171"/>
            </a:xfrm>
            <a:custGeom>
              <a:avLst/>
              <a:gdLst/>
              <a:ahLst/>
              <a:cxnLst>
                <a:cxn ang="0">
                  <a:pos x="64" y="156"/>
                </a:cxn>
                <a:cxn ang="0">
                  <a:pos x="64" y="156"/>
                </a:cxn>
                <a:cxn ang="0">
                  <a:pos x="55" y="186"/>
                </a:cxn>
                <a:cxn ang="0">
                  <a:pos x="40" y="235"/>
                </a:cxn>
                <a:cxn ang="0">
                  <a:pos x="40" y="235"/>
                </a:cxn>
                <a:cxn ang="0">
                  <a:pos x="36" y="244"/>
                </a:cxn>
                <a:cxn ang="0">
                  <a:pos x="30" y="255"/>
                </a:cxn>
                <a:cxn ang="0">
                  <a:pos x="16" y="277"/>
                </a:cxn>
                <a:cxn ang="0">
                  <a:pos x="10" y="289"/>
                </a:cxn>
                <a:cxn ang="0">
                  <a:pos x="4" y="300"/>
                </a:cxn>
                <a:cxn ang="0">
                  <a:pos x="1" y="312"/>
                </a:cxn>
                <a:cxn ang="0">
                  <a:pos x="0" y="321"/>
                </a:cxn>
                <a:cxn ang="0">
                  <a:pos x="0" y="321"/>
                </a:cxn>
                <a:cxn ang="0">
                  <a:pos x="1" y="330"/>
                </a:cxn>
                <a:cxn ang="0">
                  <a:pos x="4" y="336"/>
                </a:cxn>
                <a:cxn ang="0">
                  <a:pos x="10" y="339"/>
                </a:cxn>
                <a:cxn ang="0">
                  <a:pos x="15" y="342"/>
                </a:cxn>
                <a:cxn ang="0">
                  <a:pos x="22" y="342"/>
                </a:cxn>
                <a:cxn ang="0">
                  <a:pos x="28" y="342"/>
                </a:cxn>
                <a:cxn ang="0">
                  <a:pos x="43" y="337"/>
                </a:cxn>
                <a:cxn ang="0">
                  <a:pos x="43" y="337"/>
                </a:cxn>
                <a:cxn ang="0">
                  <a:pos x="54" y="333"/>
                </a:cxn>
                <a:cxn ang="0">
                  <a:pos x="69" y="324"/>
                </a:cxn>
                <a:cxn ang="0">
                  <a:pos x="87" y="313"/>
                </a:cxn>
                <a:cxn ang="0">
                  <a:pos x="106" y="301"/>
                </a:cxn>
                <a:cxn ang="0">
                  <a:pos x="126" y="288"/>
                </a:cxn>
                <a:cxn ang="0">
                  <a:pos x="142" y="274"/>
                </a:cxn>
                <a:cxn ang="0">
                  <a:pos x="154" y="261"/>
                </a:cxn>
                <a:cxn ang="0">
                  <a:pos x="158" y="255"/>
                </a:cxn>
                <a:cxn ang="0">
                  <a:pos x="160" y="249"/>
                </a:cxn>
                <a:cxn ang="0">
                  <a:pos x="160" y="249"/>
                </a:cxn>
                <a:cxn ang="0">
                  <a:pos x="172" y="195"/>
                </a:cxn>
                <a:cxn ang="0">
                  <a:pos x="179" y="170"/>
                </a:cxn>
                <a:cxn ang="0">
                  <a:pos x="182" y="161"/>
                </a:cxn>
                <a:cxn ang="0">
                  <a:pos x="184" y="155"/>
                </a:cxn>
                <a:cxn ang="0">
                  <a:pos x="184" y="155"/>
                </a:cxn>
                <a:cxn ang="0">
                  <a:pos x="187" y="152"/>
                </a:cxn>
                <a:cxn ang="0">
                  <a:pos x="190" y="152"/>
                </a:cxn>
                <a:cxn ang="0">
                  <a:pos x="193" y="152"/>
                </a:cxn>
                <a:cxn ang="0">
                  <a:pos x="197" y="155"/>
                </a:cxn>
                <a:cxn ang="0">
                  <a:pos x="202" y="161"/>
                </a:cxn>
                <a:cxn ang="0">
                  <a:pos x="203" y="162"/>
                </a:cxn>
                <a:cxn ang="0">
                  <a:pos x="203" y="162"/>
                </a:cxn>
                <a:cxn ang="0">
                  <a:pos x="226" y="140"/>
                </a:cxn>
                <a:cxn ang="0">
                  <a:pos x="242" y="122"/>
                </a:cxn>
                <a:cxn ang="0">
                  <a:pos x="248" y="113"/>
                </a:cxn>
                <a:cxn ang="0">
                  <a:pos x="251" y="105"/>
                </a:cxn>
                <a:cxn ang="0">
                  <a:pos x="251" y="105"/>
                </a:cxn>
                <a:cxn ang="0">
                  <a:pos x="254" y="90"/>
                </a:cxn>
                <a:cxn ang="0">
                  <a:pos x="254" y="81"/>
                </a:cxn>
                <a:cxn ang="0">
                  <a:pos x="253" y="71"/>
                </a:cxn>
                <a:cxn ang="0">
                  <a:pos x="250" y="60"/>
                </a:cxn>
                <a:cxn ang="0">
                  <a:pos x="247" y="51"/>
                </a:cxn>
                <a:cxn ang="0">
                  <a:pos x="241" y="42"/>
                </a:cxn>
                <a:cxn ang="0">
                  <a:pos x="233" y="35"/>
                </a:cxn>
                <a:cxn ang="0">
                  <a:pos x="233" y="35"/>
                </a:cxn>
                <a:cxn ang="0">
                  <a:pos x="211" y="23"/>
                </a:cxn>
                <a:cxn ang="0">
                  <a:pos x="187" y="12"/>
                </a:cxn>
                <a:cxn ang="0">
                  <a:pos x="160" y="0"/>
                </a:cxn>
                <a:cxn ang="0">
                  <a:pos x="64" y="156"/>
                </a:cxn>
              </a:cxnLst>
              <a:rect l="0" t="0" r="r" b="b"/>
              <a:pathLst>
                <a:path w="254" h="342">
                  <a:moveTo>
                    <a:pt x="64" y="156"/>
                  </a:moveTo>
                  <a:lnTo>
                    <a:pt x="64" y="156"/>
                  </a:lnTo>
                  <a:lnTo>
                    <a:pt x="55" y="186"/>
                  </a:lnTo>
                  <a:lnTo>
                    <a:pt x="40" y="235"/>
                  </a:lnTo>
                  <a:lnTo>
                    <a:pt x="40" y="235"/>
                  </a:lnTo>
                  <a:lnTo>
                    <a:pt x="36" y="244"/>
                  </a:lnTo>
                  <a:lnTo>
                    <a:pt x="30" y="255"/>
                  </a:lnTo>
                  <a:lnTo>
                    <a:pt x="16" y="277"/>
                  </a:lnTo>
                  <a:lnTo>
                    <a:pt x="10" y="289"/>
                  </a:lnTo>
                  <a:lnTo>
                    <a:pt x="4" y="300"/>
                  </a:lnTo>
                  <a:lnTo>
                    <a:pt x="1" y="312"/>
                  </a:lnTo>
                  <a:lnTo>
                    <a:pt x="0" y="321"/>
                  </a:lnTo>
                  <a:lnTo>
                    <a:pt x="0" y="321"/>
                  </a:lnTo>
                  <a:lnTo>
                    <a:pt x="1" y="330"/>
                  </a:lnTo>
                  <a:lnTo>
                    <a:pt x="4" y="336"/>
                  </a:lnTo>
                  <a:lnTo>
                    <a:pt x="10" y="339"/>
                  </a:lnTo>
                  <a:lnTo>
                    <a:pt x="15" y="342"/>
                  </a:lnTo>
                  <a:lnTo>
                    <a:pt x="22" y="342"/>
                  </a:lnTo>
                  <a:lnTo>
                    <a:pt x="28" y="342"/>
                  </a:lnTo>
                  <a:lnTo>
                    <a:pt x="43" y="337"/>
                  </a:lnTo>
                  <a:lnTo>
                    <a:pt x="43" y="337"/>
                  </a:lnTo>
                  <a:lnTo>
                    <a:pt x="54" y="333"/>
                  </a:lnTo>
                  <a:lnTo>
                    <a:pt x="69" y="324"/>
                  </a:lnTo>
                  <a:lnTo>
                    <a:pt x="87" y="313"/>
                  </a:lnTo>
                  <a:lnTo>
                    <a:pt x="106" y="301"/>
                  </a:lnTo>
                  <a:lnTo>
                    <a:pt x="126" y="288"/>
                  </a:lnTo>
                  <a:lnTo>
                    <a:pt x="142" y="274"/>
                  </a:lnTo>
                  <a:lnTo>
                    <a:pt x="154" y="261"/>
                  </a:lnTo>
                  <a:lnTo>
                    <a:pt x="158" y="255"/>
                  </a:lnTo>
                  <a:lnTo>
                    <a:pt x="160" y="249"/>
                  </a:lnTo>
                  <a:lnTo>
                    <a:pt x="160" y="249"/>
                  </a:lnTo>
                  <a:lnTo>
                    <a:pt x="172" y="195"/>
                  </a:lnTo>
                  <a:lnTo>
                    <a:pt x="179" y="170"/>
                  </a:lnTo>
                  <a:lnTo>
                    <a:pt x="182" y="161"/>
                  </a:lnTo>
                  <a:lnTo>
                    <a:pt x="184" y="155"/>
                  </a:lnTo>
                  <a:lnTo>
                    <a:pt x="184" y="155"/>
                  </a:lnTo>
                  <a:lnTo>
                    <a:pt x="187" y="152"/>
                  </a:lnTo>
                  <a:lnTo>
                    <a:pt x="190" y="152"/>
                  </a:lnTo>
                  <a:lnTo>
                    <a:pt x="193" y="152"/>
                  </a:lnTo>
                  <a:lnTo>
                    <a:pt x="197" y="155"/>
                  </a:lnTo>
                  <a:lnTo>
                    <a:pt x="202" y="161"/>
                  </a:lnTo>
                  <a:lnTo>
                    <a:pt x="203" y="162"/>
                  </a:lnTo>
                  <a:lnTo>
                    <a:pt x="203" y="162"/>
                  </a:lnTo>
                  <a:lnTo>
                    <a:pt x="226" y="140"/>
                  </a:lnTo>
                  <a:lnTo>
                    <a:pt x="242" y="122"/>
                  </a:lnTo>
                  <a:lnTo>
                    <a:pt x="248" y="113"/>
                  </a:lnTo>
                  <a:lnTo>
                    <a:pt x="251" y="105"/>
                  </a:lnTo>
                  <a:lnTo>
                    <a:pt x="251" y="105"/>
                  </a:lnTo>
                  <a:lnTo>
                    <a:pt x="254" y="90"/>
                  </a:lnTo>
                  <a:lnTo>
                    <a:pt x="254" y="81"/>
                  </a:lnTo>
                  <a:lnTo>
                    <a:pt x="253" y="71"/>
                  </a:lnTo>
                  <a:lnTo>
                    <a:pt x="250" y="60"/>
                  </a:lnTo>
                  <a:lnTo>
                    <a:pt x="247" y="51"/>
                  </a:lnTo>
                  <a:lnTo>
                    <a:pt x="241" y="42"/>
                  </a:lnTo>
                  <a:lnTo>
                    <a:pt x="233" y="35"/>
                  </a:lnTo>
                  <a:lnTo>
                    <a:pt x="233" y="35"/>
                  </a:lnTo>
                  <a:lnTo>
                    <a:pt x="211" y="23"/>
                  </a:lnTo>
                  <a:lnTo>
                    <a:pt x="187" y="12"/>
                  </a:lnTo>
                  <a:lnTo>
                    <a:pt x="160" y="0"/>
                  </a:lnTo>
                  <a:lnTo>
                    <a:pt x="64" y="156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80" name="Picture 100" descr="dj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428625"/>
            <a:ext cx="4275137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50825" y="1484313"/>
            <a:ext cx="7772400" cy="1470025"/>
          </a:xfrm>
        </p:spPr>
        <p:txBody>
          <a:bodyPr lIns="91440" rIns="91440" anchor="ctr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77838"/>
            <a:ext cx="2133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477838"/>
            <a:ext cx="62499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3" descr="BANDEAU-FIRST-P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75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137150" y="4359275"/>
            <a:ext cx="2244725" cy="1963738"/>
            <a:chOff x="1143" y="1655"/>
            <a:chExt cx="1156" cy="1011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1729" y="1836"/>
              <a:ext cx="291" cy="494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0"/>
                </a:cxn>
                <a:cxn ang="0">
                  <a:pos x="373" y="36"/>
                </a:cxn>
                <a:cxn ang="0">
                  <a:pos x="361" y="74"/>
                </a:cxn>
                <a:cxn ang="0">
                  <a:pos x="344" y="120"/>
                </a:cxn>
                <a:cxn ang="0">
                  <a:pos x="334" y="144"/>
                </a:cxn>
                <a:cxn ang="0">
                  <a:pos x="323" y="168"/>
                </a:cxn>
                <a:cxn ang="0">
                  <a:pos x="311" y="192"/>
                </a:cxn>
                <a:cxn ang="0">
                  <a:pos x="298" y="216"/>
                </a:cxn>
                <a:cxn ang="0">
                  <a:pos x="283" y="238"/>
                </a:cxn>
                <a:cxn ang="0">
                  <a:pos x="268" y="258"/>
                </a:cxn>
                <a:cxn ang="0">
                  <a:pos x="252" y="274"/>
                </a:cxn>
                <a:cxn ang="0">
                  <a:pos x="235" y="289"/>
                </a:cxn>
                <a:cxn ang="0">
                  <a:pos x="126" y="240"/>
                </a:cxn>
                <a:cxn ang="0">
                  <a:pos x="14" y="551"/>
                </a:cxn>
                <a:cxn ang="0">
                  <a:pos x="0" y="713"/>
                </a:cxn>
                <a:cxn ang="0">
                  <a:pos x="99" y="847"/>
                </a:cxn>
                <a:cxn ang="0">
                  <a:pos x="240" y="988"/>
                </a:cxn>
                <a:cxn ang="0">
                  <a:pos x="374" y="975"/>
                </a:cxn>
                <a:cxn ang="0">
                  <a:pos x="567" y="794"/>
                </a:cxn>
                <a:cxn ang="0">
                  <a:pos x="582" y="686"/>
                </a:cxn>
                <a:cxn ang="0">
                  <a:pos x="464" y="262"/>
                </a:cxn>
                <a:cxn ang="0">
                  <a:pos x="383" y="0"/>
                </a:cxn>
              </a:cxnLst>
              <a:rect l="0" t="0" r="r" b="b"/>
              <a:pathLst>
                <a:path w="582" h="988">
                  <a:moveTo>
                    <a:pt x="383" y="0"/>
                  </a:moveTo>
                  <a:lnTo>
                    <a:pt x="383" y="0"/>
                  </a:lnTo>
                  <a:lnTo>
                    <a:pt x="373" y="36"/>
                  </a:lnTo>
                  <a:lnTo>
                    <a:pt x="361" y="74"/>
                  </a:lnTo>
                  <a:lnTo>
                    <a:pt x="344" y="120"/>
                  </a:lnTo>
                  <a:lnTo>
                    <a:pt x="334" y="144"/>
                  </a:lnTo>
                  <a:lnTo>
                    <a:pt x="323" y="168"/>
                  </a:lnTo>
                  <a:lnTo>
                    <a:pt x="311" y="192"/>
                  </a:lnTo>
                  <a:lnTo>
                    <a:pt x="298" y="216"/>
                  </a:lnTo>
                  <a:lnTo>
                    <a:pt x="283" y="238"/>
                  </a:lnTo>
                  <a:lnTo>
                    <a:pt x="268" y="258"/>
                  </a:lnTo>
                  <a:lnTo>
                    <a:pt x="252" y="274"/>
                  </a:lnTo>
                  <a:lnTo>
                    <a:pt x="235" y="289"/>
                  </a:lnTo>
                  <a:lnTo>
                    <a:pt x="126" y="240"/>
                  </a:lnTo>
                  <a:lnTo>
                    <a:pt x="14" y="551"/>
                  </a:lnTo>
                  <a:lnTo>
                    <a:pt x="0" y="713"/>
                  </a:lnTo>
                  <a:lnTo>
                    <a:pt x="99" y="847"/>
                  </a:lnTo>
                  <a:lnTo>
                    <a:pt x="240" y="988"/>
                  </a:lnTo>
                  <a:lnTo>
                    <a:pt x="374" y="975"/>
                  </a:lnTo>
                  <a:lnTo>
                    <a:pt x="567" y="794"/>
                  </a:lnTo>
                  <a:lnTo>
                    <a:pt x="582" y="686"/>
                  </a:lnTo>
                  <a:lnTo>
                    <a:pt x="464" y="262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96BE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1754" y="1958"/>
              <a:ext cx="150" cy="327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130" y="110"/>
                </a:cxn>
                <a:cxn ang="0">
                  <a:pos x="130" y="200"/>
                </a:cxn>
                <a:cxn ang="0">
                  <a:pos x="130" y="200"/>
                </a:cxn>
                <a:cxn ang="0">
                  <a:pos x="116" y="251"/>
                </a:cxn>
                <a:cxn ang="0">
                  <a:pos x="103" y="304"/>
                </a:cxn>
                <a:cxn ang="0">
                  <a:pos x="83" y="365"/>
                </a:cxn>
                <a:cxn ang="0">
                  <a:pos x="62" y="426"/>
                </a:cxn>
                <a:cxn ang="0">
                  <a:pos x="52" y="456"/>
                </a:cxn>
                <a:cxn ang="0">
                  <a:pos x="41" y="483"/>
                </a:cxn>
                <a:cxn ang="0">
                  <a:pos x="31" y="506"/>
                </a:cxn>
                <a:cxn ang="0">
                  <a:pos x="19" y="525"/>
                </a:cxn>
                <a:cxn ang="0">
                  <a:pos x="10" y="540"/>
                </a:cxn>
                <a:cxn ang="0">
                  <a:pos x="4" y="545"/>
                </a:cxn>
                <a:cxn ang="0">
                  <a:pos x="0" y="548"/>
                </a:cxn>
                <a:cxn ang="0">
                  <a:pos x="85" y="652"/>
                </a:cxn>
                <a:cxn ang="0">
                  <a:pos x="85" y="652"/>
                </a:cxn>
                <a:cxn ang="0">
                  <a:pos x="98" y="627"/>
                </a:cxn>
                <a:cxn ang="0">
                  <a:pos x="128" y="570"/>
                </a:cxn>
                <a:cxn ang="0">
                  <a:pos x="145" y="534"/>
                </a:cxn>
                <a:cxn ang="0">
                  <a:pos x="160" y="500"/>
                </a:cxn>
                <a:cxn ang="0">
                  <a:pos x="170" y="467"/>
                </a:cxn>
                <a:cxn ang="0">
                  <a:pos x="173" y="453"/>
                </a:cxn>
                <a:cxn ang="0">
                  <a:pos x="176" y="440"/>
                </a:cxn>
                <a:cxn ang="0">
                  <a:pos x="176" y="440"/>
                </a:cxn>
                <a:cxn ang="0">
                  <a:pos x="182" y="378"/>
                </a:cxn>
                <a:cxn ang="0">
                  <a:pos x="191" y="305"/>
                </a:cxn>
                <a:cxn ang="0">
                  <a:pos x="203" y="220"/>
                </a:cxn>
                <a:cxn ang="0">
                  <a:pos x="243" y="119"/>
                </a:cxn>
                <a:cxn ang="0">
                  <a:pos x="297" y="48"/>
                </a:cxn>
                <a:cxn ang="0">
                  <a:pos x="252" y="16"/>
                </a:cxn>
                <a:cxn ang="0">
                  <a:pos x="225" y="101"/>
                </a:cxn>
                <a:cxn ang="0">
                  <a:pos x="163" y="101"/>
                </a:cxn>
                <a:cxn ang="0">
                  <a:pos x="130" y="25"/>
                </a:cxn>
                <a:cxn ang="0">
                  <a:pos x="89" y="0"/>
                </a:cxn>
              </a:cxnLst>
              <a:rect l="0" t="0" r="r" b="b"/>
              <a:pathLst>
                <a:path w="297" h="652">
                  <a:moveTo>
                    <a:pt x="89" y="0"/>
                  </a:moveTo>
                  <a:lnTo>
                    <a:pt x="130" y="110"/>
                  </a:lnTo>
                  <a:lnTo>
                    <a:pt x="130" y="200"/>
                  </a:lnTo>
                  <a:lnTo>
                    <a:pt x="130" y="200"/>
                  </a:lnTo>
                  <a:lnTo>
                    <a:pt x="116" y="251"/>
                  </a:lnTo>
                  <a:lnTo>
                    <a:pt x="103" y="304"/>
                  </a:lnTo>
                  <a:lnTo>
                    <a:pt x="83" y="365"/>
                  </a:lnTo>
                  <a:lnTo>
                    <a:pt x="62" y="426"/>
                  </a:lnTo>
                  <a:lnTo>
                    <a:pt x="52" y="456"/>
                  </a:lnTo>
                  <a:lnTo>
                    <a:pt x="41" y="483"/>
                  </a:lnTo>
                  <a:lnTo>
                    <a:pt x="31" y="506"/>
                  </a:lnTo>
                  <a:lnTo>
                    <a:pt x="19" y="525"/>
                  </a:lnTo>
                  <a:lnTo>
                    <a:pt x="10" y="540"/>
                  </a:lnTo>
                  <a:lnTo>
                    <a:pt x="4" y="545"/>
                  </a:lnTo>
                  <a:lnTo>
                    <a:pt x="0" y="548"/>
                  </a:lnTo>
                  <a:lnTo>
                    <a:pt x="85" y="652"/>
                  </a:lnTo>
                  <a:lnTo>
                    <a:pt x="85" y="652"/>
                  </a:lnTo>
                  <a:lnTo>
                    <a:pt x="98" y="627"/>
                  </a:lnTo>
                  <a:lnTo>
                    <a:pt x="128" y="570"/>
                  </a:lnTo>
                  <a:lnTo>
                    <a:pt x="145" y="534"/>
                  </a:lnTo>
                  <a:lnTo>
                    <a:pt x="160" y="500"/>
                  </a:lnTo>
                  <a:lnTo>
                    <a:pt x="170" y="467"/>
                  </a:lnTo>
                  <a:lnTo>
                    <a:pt x="173" y="453"/>
                  </a:lnTo>
                  <a:lnTo>
                    <a:pt x="176" y="440"/>
                  </a:lnTo>
                  <a:lnTo>
                    <a:pt x="176" y="440"/>
                  </a:lnTo>
                  <a:lnTo>
                    <a:pt x="182" y="378"/>
                  </a:lnTo>
                  <a:lnTo>
                    <a:pt x="191" y="305"/>
                  </a:lnTo>
                  <a:lnTo>
                    <a:pt x="203" y="220"/>
                  </a:lnTo>
                  <a:lnTo>
                    <a:pt x="243" y="119"/>
                  </a:lnTo>
                  <a:lnTo>
                    <a:pt x="297" y="48"/>
                  </a:lnTo>
                  <a:lnTo>
                    <a:pt x="252" y="16"/>
                  </a:lnTo>
                  <a:lnTo>
                    <a:pt x="225" y="101"/>
                  </a:lnTo>
                  <a:lnTo>
                    <a:pt x="163" y="101"/>
                  </a:lnTo>
                  <a:lnTo>
                    <a:pt x="130" y="2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7170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1143" y="2472"/>
              <a:ext cx="334" cy="161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373" y="23"/>
                </a:cxn>
                <a:cxn ang="0">
                  <a:pos x="333" y="47"/>
                </a:cxn>
                <a:cxn ang="0">
                  <a:pos x="294" y="80"/>
                </a:cxn>
                <a:cxn ang="0">
                  <a:pos x="274" y="98"/>
                </a:cxn>
                <a:cxn ang="0">
                  <a:pos x="229" y="128"/>
                </a:cxn>
                <a:cxn ang="0">
                  <a:pos x="178" y="149"/>
                </a:cxn>
                <a:cxn ang="0">
                  <a:pos x="123" y="163"/>
                </a:cxn>
                <a:cxn ang="0">
                  <a:pos x="95" y="166"/>
                </a:cxn>
                <a:cxn ang="0">
                  <a:pos x="69" y="170"/>
                </a:cxn>
                <a:cxn ang="0">
                  <a:pos x="48" y="176"/>
                </a:cxn>
                <a:cxn ang="0">
                  <a:pos x="32" y="187"/>
                </a:cxn>
                <a:cxn ang="0">
                  <a:pos x="11" y="208"/>
                </a:cxn>
                <a:cxn ang="0">
                  <a:pos x="0" y="224"/>
                </a:cxn>
                <a:cxn ang="0">
                  <a:pos x="20" y="235"/>
                </a:cxn>
                <a:cxn ang="0">
                  <a:pos x="72" y="255"/>
                </a:cxn>
                <a:cxn ang="0">
                  <a:pos x="150" y="278"/>
                </a:cxn>
                <a:cxn ang="0">
                  <a:pos x="198" y="285"/>
                </a:cxn>
                <a:cxn ang="0">
                  <a:pos x="249" y="287"/>
                </a:cxn>
                <a:cxn ang="0">
                  <a:pos x="298" y="287"/>
                </a:cxn>
                <a:cxn ang="0">
                  <a:pos x="410" y="281"/>
                </a:cxn>
                <a:cxn ang="0">
                  <a:pos x="469" y="273"/>
                </a:cxn>
                <a:cxn ang="0">
                  <a:pos x="668" y="287"/>
                </a:cxn>
                <a:cxn ang="0">
                  <a:pos x="666" y="263"/>
                </a:cxn>
                <a:cxn ang="0">
                  <a:pos x="657" y="203"/>
                </a:cxn>
                <a:cxn ang="0">
                  <a:pos x="645" y="146"/>
                </a:cxn>
                <a:cxn ang="0">
                  <a:pos x="632" y="109"/>
                </a:cxn>
                <a:cxn ang="0">
                  <a:pos x="614" y="73"/>
                </a:cxn>
                <a:cxn ang="0">
                  <a:pos x="605" y="58"/>
                </a:cxn>
                <a:cxn ang="0">
                  <a:pos x="580" y="32"/>
                </a:cxn>
                <a:cxn ang="0">
                  <a:pos x="550" y="14"/>
                </a:cxn>
                <a:cxn ang="0">
                  <a:pos x="518" y="4"/>
                </a:cxn>
                <a:cxn ang="0">
                  <a:pos x="488" y="0"/>
                </a:cxn>
                <a:cxn ang="0">
                  <a:pos x="436" y="1"/>
                </a:cxn>
              </a:cxnLst>
              <a:rect l="0" t="0" r="r" b="b"/>
              <a:pathLst>
                <a:path w="668" h="323">
                  <a:moveTo>
                    <a:pt x="415" y="4"/>
                  </a:moveTo>
                  <a:lnTo>
                    <a:pt x="415" y="4"/>
                  </a:lnTo>
                  <a:lnTo>
                    <a:pt x="403" y="9"/>
                  </a:lnTo>
                  <a:lnTo>
                    <a:pt x="373" y="23"/>
                  </a:lnTo>
                  <a:lnTo>
                    <a:pt x="354" y="34"/>
                  </a:lnTo>
                  <a:lnTo>
                    <a:pt x="333" y="47"/>
                  </a:lnTo>
                  <a:lnTo>
                    <a:pt x="313" y="62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74" y="98"/>
                  </a:lnTo>
                  <a:lnTo>
                    <a:pt x="252" y="113"/>
                  </a:lnTo>
                  <a:lnTo>
                    <a:pt x="229" y="128"/>
                  </a:lnTo>
                  <a:lnTo>
                    <a:pt x="204" y="140"/>
                  </a:lnTo>
                  <a:lnTo>
                    <a:pt x="178" y="149"/>
                  </a:lnTo>
                  <a:lnTo>
                    <a:pt x="152" y="157"/>
                  </a:lnTo>
                  <a:lnTo>
                    <a:pt x="123" y="16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81" y="167"/>
                  </a:lnTo>
                  <a:lnTo>
                    <a:pt x="69" y="170"/>
                  </a:lnTo>
                  <a:lnTo>
                    <a:pt x="57" y="173"/>
                  </a:lnTo>
                  <a:lnTo>
                    <a:pt x="48" y="176"/>
                  </a:lnTo>
                  <a:lnTo>
                    <a:pt x="39" y="181"/>
                  </a:lnTo>
                  <a:lnTo>
                    <a:pt x="32" y="187"/>
                  </a:lnTo>
                  <a:lnTo>
                    <a:pt x="18" y="197"/>
                  </a:lnTo>
                  <a:lnTo>
                    <a:pt x="11" y="208"/>
                  </a:lnTo>
                  <a:lnTo>
                    <a:pt x="5" y="215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0" y="235"/>
                  </a:lnTo>
                  <a:lnTo>
                    <a:pt x="42" y="244"/>
                  </a:lnTo>
                  <a:lnTo>
                    <a:pt x="72" y="255"/>
                  </a:lnTo>
                  <a:lnTo>
                    <a:pt x="108" y="267"/>
                  </a:lnTo>
                  <a:lnTo>
                    <a:pt x="150" y="278"/>
                  </a:lnTo>
                  <a:lnTo>
                    <a:pt x="174" y="281"/>
                  </a:lnTo>
                  <a:lnTo>
                    <a:pt x="198" y="285"/>
                  </a:lnTo>
                  <a:lnTo>
                    <a:pt x="222" y="287"/>
                  </a:lnTo>
                  <a:lnTo>
                    <a:pt x="249" y="287"/>
                  </a:lnTo>
                  <a:lnTo>
                    <a:pt x="249" y="287"/>
                  </a:lnTo>
                  <a:lnTo>
                    <a:pt x="298" y="287"/>
                  </a:lnTo>
                  <a:lnTo>
                    <a:pt x="342" y="285"/>
                  </a:lnTo>
                  <a:lnTo>
                    <a:pt x="410" y="281"/>
                  </a:lnTo>
                  <a:lnTo>
                    <a:pt x="454" y="276"/>
                  </a:lnTo>
                  <a:lnTo>
                    <a:pt x="469" y="273"/>
                  </a:lnTo>
                  <a:lnTo>
                    <a:pt x="460" y="323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66" y="263"/>
                  </a:lnTo>
                  <a:lnTo>
                    <a:pt x="663" y="236"/>
                  </a:lnTo>
                  <a:lnTo>
                    <a:pt x="657" y="203"/>
                  </a:lnTo>
                  <a:lnTo>
                    <a:pt x="650" y="166"/>
                  </a:lnTo>
                  <a:lnTo>
                    <a:pt x="645" y="146"/>
                  </a:lnTo>
                  <a:lnTo>
                    <a:pt x="639" y="128"/>
                  </a:lnTo>
                  <a:lnTo>
                    <a:pt x="632" y="109"/>
                  </a:lnTo>
                  <a:lnTo>
                    <a:pt x="624" y="91"/>
                  </a:lnTo>
                  <a:lnTo>
                    <a:pt x="614" y="73"/>
                  </a:lnTo>
                  <a:lnTo>
                    <a:pt x="605" y="58"/>
                  </a:lnTo>
                  <a:lnTo>
                    <a:pt x="605" y="58"/>
                  </a:lnTo>
                  <a:lnTo>
                    <a:pt x="593" y="43"/>
                  </a:lnTo>
                  <a:lnTo>
                    <a:pt x="580" y="32"/>
                  </a:lnTo>
                  <a:lnTo>
                    <a:pt x="565" y="22"/>
                  </a:lnTo>
                  <a:lnTo>
                    <a:pt x="550" y="14"/>
                  </a:lnTo>
                  <a:lnTo>
                    <a:pt x="535" y="9"/>
                  </a:lnTo>
                  <a:lnTo>
                    <a:pt x="518" y="4"/>
                  </a:lnTo>
                  <a:lnTo>
                    <a:pt x="503" y="3"/>
                  </a:lnTo>
                  <a:lnTo>
                    <a:pt x="488" y="0"/>
                  </a:lnTo>
                  <a:lnTo>
                    <a:pt x="460" y="0"/>
                  </a:lnTo>
                  <a:lnTo>
                    <a:pt x="436" y="1"/>
                  </a:lnTo>
                  <a:lnTo>
                    <a:pt x="415" y="4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1143" y="2472"/>
              <a:ext cx="334" cy="161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373" y="23"/>
                </a:cxn>
                <a:cxn ang="0">
                  <a:pos x="333" y="47"/>
                </a:cxn>
                <a:cxn ang="0">
                  <a:pos x="294" y="80"/>
                </a:cxn>
                <a:cxn ang="0">
                  <a:pos x="274" y="98"/>
                </a:cxn>
                <a:cxn ang="0">
                  <a:pos x="229" y="128"/>
                </a:cxn>
                <a:cxn ang="0">
                  <a:pos x="178" y="149"/>
                </a:cxn>
                <a:cxn ang="0">
                  <a:pos x="123" y="163"/>
                </a:cxn>
                <a:cxn ang="0">
                  <a:pos x="95" y="166"/>
                </a:cxn>
                <a:cxn ang="0">
                  <a:pos x="69" y="170"/>
                </a:cxn>
                <a:cxn ang="0">
                  <a:pos x="48" y="176"/>
                </a:cxn>
                <a:cxn ang="0">
                  <a:pos x="32" y="187"/>
                </a:cxn>
                <a:cxn ang="0">
                  <a:pos x="11" y="208"/>
                </a:cxn>
                <a:cxn ang="0">
                  <a:pos x="0" y="224"/>
                </a:cxn>
                <a:cxn ang="0">
                  <a:pos x="20" y="235"/>
                </a:cxn>
                <a:cxn ang="0">
                  <a:pos x="72" y="255"/>
                </a:cxn>
                <a:cxn ang="0">
                  <a:pos x="150" y="278"/>
                </a:cxn>
                <a:cxn ang="0">
                  <a:pos x="198" y="285"/>
                </a:cxn>
                <a:cxn ang="0">
                  <a:pos x="249" y="287"/>
                </a:cxn>
                <a:cxn ang="0">
                  <a:pos x="298" y="287"/>
                </a:cxn>
                <a:cxn ang="0">
                  <a:pos x="410" y="281"/>
                </a:cxn>
                <a:cxn ang="0">
                  <a:pos x="469" y="273"/>
                </a:cxn>
                <a:cxn ang="0">
                  <a:pos x="668" y="287"/>
                </a:cxn>
                <a:cxn ang="0">
                  <a:pos x="666" y="263"/>
                </a:cxn>
                <a:cxn ang="0">
                  <a:pos x="657" y="203"/>
                </a:cxn>
                <a:cxn ang="0">
                  <a:pos x="645" y="146"/>
                </a:cxn>
                <a:cxn ang="0">
                  <a:pos x="632" y="109"/>
                </a:cxn>
                <a:cxn ang="0">
                  <a:pos x="614" y="73"/>
                </a:cxn>
                <a:cxn ang="0">
                  <a:pos x="605" y="58"/>
                </a:cxn>
                <a:cxn ang="0">
                  <a:pos x="580" y="32"/>
                </a:cxn>
                <a:cxn ang="0">
                  <a:pos x="550" y="14"/>
                </a:cxn>
                <a:cxn ang="0">
                  <a:pos x="518" y="4"/>
                </a:cxn>
                <a:cxn ang="0">
                  <a:pos x="488" y="0"/>
                </a:cxn>
                <a:cxn ang="0">
                  <a:pos x="436" y="1"/>
                </a:cxn>
              </a:cxnLst>
              <a:rect l="0" t="0" r="r" b="b"/>
              <a:pathLst>
                <a:path w="668" h="323">
                  <a:moveTo>
                    <a:pt x="415" y="4"/>
                  </a:moveTo>
                  <a:lnTo>
                    <a:pt x="415" y="4"/>
                  </a:lnTo>
                  <a:lnTo>
                    <a:pt x="403" y="9"/>
                  </a:lnTo>
                  <a:lnTo>
                    <a:pt x="373" y="23"/>
                  </a:lnTo>
                  <a:lnTo>
                    <a:pt x="354" y="34"/>
                  </a:lnTo>
                  <a:lnTo>
                    <a:pt x="333" y="47"/>
                  </a:lnTo>
                  <a:lnTo>
                    <a:pt x="313" y="62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74" y="98"/>
                  </a:lnTo>
                  <a:lnTo>
                    <a:pt x="252" y="113"/>
                  </a:lnTo>
                  <a:lnTo>
                    <a:pt x="229" y="128"/>
                  </a:lnTo>
                  <a:lnTo>
                    <a:pt x="204" y="140"/>
                  </a:lnTo>
                  <a:lnTo>
                    <a:pt x="178" y="149"/>
                  </a:lnTo>
                  <a:lnTo>
                    <a:pt x="152" y="157"/>
                  </a:lnTo>
                  <a:lnTo>
                    <a:pt x="123" y="16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81" y="167"/>
                  </a:lnTo>
                  <a:lnTo>
                    <a:pt x="69" y="170"/>
                  </a:lnTo>
                  <a:lnTo>
                    <a:pt x="57" y="173"/>
                  </a:lnTo>
                  <a:lnTo>
                    <a:pt x="48" y="176"/>
                  </a:lnTo>
                  <a:lnTo>
                    <a:pt x="39" y="181"/>
                  </a:lnTo>
                  <a:lnTo>
                    <a:pt x="32" y="187"/>
                  </a:lnTo>
                  <a:lnTo>
                    <a:pt x="18" y="197"/>
                  </a:lnTo>
                  <a:lnTo>
                    <a:pt x="11" y="208"/>
                  </a:lnTo>
                  <a:lnTo>
                    <a:pt x="5" y="215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0" y="235"/>
                  </a:lnTo>
                  <a:lnTo>
                    <a:pt x="42" y="244"/>
                  </a:lnTo>
                  <a:lnTo>
                    <a:pt x="72" y="255"/>
                  </a:lnTo>
                  <a:lnTo>
                    <a:pt x="108" y="267"/>
                  </a:lnTo>
                  <a:lnTo>
                    <a:pt x="150" y="278"/>
                  </a:lnTo>
                  <a:lnTo>
                    <a:pt x="174" y="281"/>
                  </a:lnTo>
                  <a:lnTo>
                    <a:pt x="198" y="285"/>
                  </a:lnTo>
                  <a:lnTo>
                    <a:pt x="222" y="287"/>
                  </a:lnTo>
                  <a:lnTo>
                    <a:pt x="249" y="287"/>
                  </a:lnTo>
                  <a:lnTo>
                    <a:pt x="249" y="287"/>
                  </a:lnTo>
                  <a:lnTo>
                    <a:pt x="298" y="287"/>
                  </a:lnTo>
                  <a:lnTo>
                    <a:pt x="342" y="285"/>
                  </a:lnTo>
                  <a:lnTo>
                    <a:pt x="410" y="281"/>
                  </a:lnTo>
                  <a:lnTo>
                    <a:pt x="454" y="276"/>
                  </a:lnTo>
                  <a:lnTo>
                    <a:pt x="469" y="273"/>
                  </a:lnTo>
                  <a:lnTo>
                    <a:pt x="460" y="323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66" y="263"/>
                  </a:lnTo>
                  <a:lnTo>
                    <a:pt x="663" y="236"/>
                  </a:lnTo>
                  <a:lnTo>
                    <a:pt x="657" y="203"/>
                  </a:lnTo>
                  <a:lnTo>
                    <a:pt x="650" y="166"/>
                  </a:lnTo>
                  <a:lnTo>
                    <a:pt x="645" y="146"/>
                  </a:lnTo>
                  <a:lnTo>
                    <a:pt x="639" y="128"/>
                  </a:lnTo>
                  <a:lnTo>
                    <a:pt x="632" y="109"/>
                  </a:lnTo>
                  <a:lnTo>
                    <a:pt x="624" y="91"/>
                  </a:lnTo>
                  <a:lnTo>
                    <a:pt x="614" y="73"/>
                  </a:lnTo>
                  <a:lnTo>
                    <a:pt x="605" y="58"/>
                  </a:lnTo>
                  <a:lnTo>
                    <a:pt x="605" y="58"/>
                  </a:lnTo>
                  <a:lnTo>
                    <a:pt x="593" y="43"/>
                  </a:lnTo>
                  <a:lnTo>
                    <a:pt x="580" y="32"/>
                  </a:lnTo>
                  <a:lnTo>
                    <a:pt x="565" y="22"/>
                  </a:lnTo>
                  <a:lnTo>
                    <a:pt x="550" y="14"/>
                  </a:lnTo>
                  <a:lnTo>
                    <a:pt x="535" y="9"/>
                  </a:lnTo>
                  <a:lnTo>
                    <a:pt x="518" y="4"/>
                  </a:lnTo>
                  <a:lnTo>
                    <a:pt x="503" y="3"/>
                  </a:lnTo>
                  <a:lnTo>
                    <a:pt x="488" y="0"/>
                  </a:lnTo>
                  <a:lnTo>
                    <a:pt x="460" y="0"/>
                  </a:lnTo>
                  <a:lnTo>
                    <a:pt x="436" y="1"/>
                  </a:lnTo>
                  <a:lnTo>
                    <a:pt x="415" y="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1725" y="2512"/>
              <a:ext cx="180" cy="154"/>
            </a:xfrm>
            <a:custGeom>
              <a:avLst/>
              <a:gdLst/>
              <a:ahLst/>
              <a:cxnLst>
                <a:cxn ang="0">
                  <a:pos x="193" y="9"/>
                </a:cxn>
                <a:cxn ang="0">
                  <a:pos x="193" y="9"/>
                </a:cxn>
                <a:cxn ang="0">
                  <a:pos x="171" y="30"/>
                </a:cxn>
                <a:cxn ang="0">
                  <a:pos x="150" y="51"/>
                </a:cxn>
                <a:cxn ang="0">
                  <a:pos x="130" y="72"/>
                </a:cxn>
                <a:cxn ang="0">
                  <a:pos x="130" y="72"/>
                </a:cxn>
                <a:cxn ang="0">
                  <a:pos x="126" y="77"/>
                </a:cxn>
                <a:cxn ang="0">
                  <a:pos x="120" y="83"/>
                </a:cxn>
                <a:cxn ang="0">
                  <a:pos x="103" y="93"/>
                </a:cxn>
                <a:cxn ang="0">
                  <a:pos x="84" y="104"/>
                </a:cxn>
                <a:cxn ang="0">
                  <a:pos x="63" y="114"/>
                </a:cxn>
                <a:cxn ang="0">
                  <a:pos x="26" y="134"/>
                </a:cxn>
                <a:cxn ang="0">
                  <a:pos x="12" y="141"/>
                </a:cxn>
                <a:cxn ang="0">
                  <a:pos x="8" y="146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2" y="158"/>
                </a:cxn>
                <a:cxn ang="0">
                  <a:pos x="0" y="168"/>
                </a:cxn>
                <a:cxn ang="0">
                  <a:pos x="0" y="175"/>
                </a:cxn>
                <a:cxn ang="0">
                  <a:pos x="0" y="183"/>
                </a:cxn>
                <a:cxn ang="0">
                  <a:pos x="3" y="190"/>
                </a:cxn>
                <a:cxn ang="0">
                  <a:pos x="8" y="198"/>
                </a:cxn>
                <a:cxn ang="0">
                  <a:pos x="12" y="207"/>
                </a:cxn>
                <a:cxn ang="0">
                  <a:pos x="20" y="216"/>
                </a:cxn>
                <a:cxn ang="0">
                  <a:pos x="30" y="225"/>
                </a:cxn>
                <a:cxn ang="0">
                  <a:pos x="42" y="235"/>
                </a:cxn>
                <a:cxn ang="0">
                  <a:pos x="56" y="244"/>
                </a:cxn>
                <a:cxn ang="0">
                  <a:pos x="73" y="255"/>
                </a:cxn>
                <a:cxn ang="0">
                  <a:pos x="93" y="265"/>
                </a:cxn>
                <a:cxn ang="0">
                  <a:pos x="117" y="274"/>
                </a:cxn>
                <a:cxn ang="0">
                  <a:pos x="117" y="274"/>
                </a:cxn>
                <a:cxn ang="0">
                  <a:pos x="142" y="285"/>
                </a:cxn>
                <a:cxn ang="0">
                  <a:pos x="165" y="292"/>
                </a:cxn>
                <a:cxn ang="0">
                  <a:pos x="186" y="298"/>
                </a:cxn>
                <a:cxn ang="0">
                  <a:pos x="205" y="303"/>
                </a:cxn>
                <a:cxn ang="0">
                  <a:pos x="223" y="306"/>
                </a:cxn>
                <a:cxn ang="0">
                  <a:pos x="240" y="307"/>
                </a:cxn>
                <a:cxn ang="0">
                  <a:pos x="255" y="306"/>
                </a:cxn>
                <a:cxn ang="0">
                  <a:pos x="268" y="304"/>
                </a:cxn>
                <a:cxn ang="0">
                  <a:pos x="281" y="300"/>
                </a:cxn>
                <a:cxn ang="0">
                  <a:pos x="292" y="294"/>
                </a:cxn>
                <a:cxn ang="0">
                  <a:pos x="302" y="286"/>
                </a:cxn>
                <a:cxn ang="0">
                  <a:pos x="311" y="277"/>
                </a:cxn>
                <a:cxn ang="0">
                  <a:pos x="319" y="265"/>
                </a:cxn>
                <a:cxn ang="0">
                  <a:pos x="326" y="253"/>
                </a:cxn>
                <a:cxn ang="0">
                  <a:pos x="332" y="238"/>
                </a:cxn>
                <a:cxn ang="0">
                  <a:pos x="338" y="220"/>
                </a:cxn>
                <a:cxn ang="0">
                  <a:pos x="338" y="220"/>
                </a:cxn>
                <a:cxn ang="0">
                  <a:pos x="347" y="187"/>
                </a:cxn>
                <a:cxn ang="0">
                  <a:pos x="353" y="161"/>
                </a:cxn>
                <a:cxn ang="0">
                  <a:pos x="358" y="137"/>
                </a:cxn>
                <a:cxn ang="0">
                  <a:pos x="359" y="117"/>
                </a:cxn>
                <a:cxn ang="0">
                  <a:pos x="361" y="93"/>
                </a:cxn>
                <a:cxn ang="0">
                  <a:pos x="361" y="86"/>
                </a:cxn>
                <a:cxn ang="0">
                  <a:pos x="293" y="0"/>
                </a:cxn>
                <a:cxn ang="0">
                  <a:pos x="193" y="9"/>
                </a:cxn>
              </a:cxnLst>
              <a:rect l="0" t="0" r="r" b="b"/>
              <a:pathLst>
                <a:path w="361" h="307">
                  <a:moveTo>
                    <a:pt x="193" y="9"/>
                  </a:moveTo>
                  <a:lnTo>
                    <a:pt x="193" y="9"/>
                  </a:lnTo>
                  <a:lnTo>
                    <a:pt x="171" y="30"/>
                  </a:lnTo>
                  <a:lnTo>
                    <a:pt x="150" y="51"/>
                  </a:lnTo>
                  <a:lnTo>
                    <a:pt x="130" y="72"/>
                  </a:lnTo>
                  <a:lnTo>
                    <a:pt x="130" y="72"/>
                  </a:lnTo>
                  <a:lnTo>
                    <a:pt x="126" y="77"/>
                  </a:lnTo>
                  <a:lnTo>
                    <a:pt x="120" y="83"/>
                  </a:lnTo>
                  <a:lnTo>
                    <a:pt x="103" y="93"/>
                  </a:lnTo>
                  <a:lnTo>
                    <a:pt x="84" y="104"/>
                  </a:lnTo>
                  <a:lnTo>
                    <a:pt x="63" y="114"/>
                  </a:lnTo>
                  <a:lnTo>
                    <a:pt x="26" y="134"/>
                  </a:lnTo>
                  <a:lnTo>
                    <a:pt x="12" y="141"/>
                  </a:lnTo>
                  <a:lnTo>
                    <a:pt x="8" y="146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2" y="158"/>
                  </a:lnTo>
                  <a:lnTo>
                    <a:pt x="0" y="168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3" y="190"/>
                  </a:lnTo>
                  <a:lnTo>
                    <a:pt x="8" y="198"/>
                  </a:lnTo>
                  <a:lnTo>
                    <a:pt x="12" y="207"/>
                  </a:lnTo>
                  <a:lnTo>
                    <a:pt x="20" y="216"/>
                  </a:lnTo>
                  <a:lnTo>
                    <a:pt x="30" y="225"/>
                  </a:lnTo>
                  <a:lnTo>
                    <a:pt x="42" y="235"/>
                  </a:lnTo>
                  <a:lnTo>
                    <a:pt x="56" y="244"/>
                  </a:lnTo>
                  <a:lnTo>
                    <a:pt x="73" y="255"/>
                  </a:lnTo>
                  <a:lnTo>
                    <a:pt x="93" y="265"/>
                  </a:lnTo>
                  <a:lnTo>
                    <a:pt x="117" y="274"/>
                  </a:lnTo>
                  <a:lnTo>
                    <a:pt x="117" y="274"/>
                  </a:lnTo>
                  <a:lnTo>
                    <a:pt x="142" y="285"/>
                  </a:lnTo>
                  <a:lnTo>
                    <a:pt x="165" y="292"/>
                  </a:lnTo>
                  <a:lnTo>
                    <a:pt x="186" y="298"/>
                  </a:lnTo>
                  <a:lnTo>
                    <a:pt x="205" y="303"/>
                  </a:lnTo>
                  <a:lnTo>
                    <a:pt x="223" y="306"/>
                  </a:lnTo>
                  <a:lnTo>
                    <a:pt x="240" y="307"/>
                  </a:lnTo>
                  <a:lnTo>
                    <a:pt x="255" y="306"/>
                  </a:lnTo>
                  <a:lnTo>
                    <a:pt x="268" y="304"/>
                  </a:lnTo>
                  <a:lnTo>
                    <a:pt x="281" y="300"/>
                  </a:lnTo>
                  <a:lnTo>
                    <a:pt x="292" y="294"/>
                  </a:lnTo>
                  <a:lnTo>
                    <a:pt x="302" y="286"/>
                  </a:lnTo>
                  <a:lnTo>
                    <a:pt x="311" y="277"/>
                  </a:lnTo>
                  <a:lnTo>
                    <a:pt x="319" y="265"/>
                  </a:lnTo>
                  <a:lnTo>
                    <a:pt x="326" y="253"/>
                  </a:lnTo>
                  <a:lnTo>
                    <a:pt x="332" y="238"/>
                  </a:lnTo>
                  <a:lnTo>
                    <a:pt x="338" y="220"/>
                  </a:lnTo>
                  <a:lnTo>
                    <a:pt x="338" y="220"/>
                  </a:lnTo>
                  <a:lnTo>
                    <a:pt x="347" y="187"/>
                  </a:lnTo>
                  <a:lnTo>
                    <a:pt x="353" y="161"/>
                  </a:lnTo>
                  <a:lnTo>
                    <a:pt x="358" y="137"/>
                  </a:lnTo>
                  <a:lnTo>
                    <a:pt x="359" y="117"/>
                  </a:lnTo>
                  <a:lnTo>
                    <a:pt x="361" y="93"/>
                  </a:lnTo>
                  <a:lnTo>
                    <a:pt x="361" y="86"/>
                  </a:lnTo>
                  <a:lnTo>
                    <a:pt x="293" y="0"/>
                  </a:lnTo>
                  <a:lnTo>
                    <a:pt x="193" y="9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1306" y="1759"/>
              <a:ext cx="993" cy="816"/>
            </a:xfrm>
            <a:custGeom>
              <a:avLst/>
              <a:gdLst/>
              <a:ahLst/>
              <a:cxnLst>
                <a:cxn ang="0">
                  <a:pos x="26" y="1348"/>
                </a:cxn>
                <a:cxn ang="0">
                  <a:pos x="29" y="1225"/>
                </a:cxn>
                <a:cxn ang="0">
                  <a:pos x="133" y="1102"/>
                </a:cxn>
                <a:cxn ang="0">
                  <a:pos x="234" y="595"/>
                </a:cxn>
                <a:cxn ang="0">
                  <a:pos x="352" y="456"/>
                </a:cxn>
                <a:cxn ang="0">
                  <a:pos x="415" y="384"/>
                </a:cxn>
                <a:cxn ang="0">
                  <a:pos x="477" y="366"/>
                </a:cxn>
                <a:cxn ang="0">
                  <a:pos x="572" y="310"/>
                </a:cxn>
                <a:cxn ang="0">
                  <a:pos x="635" y="243"/>
                </a:cxn>
                <a:cxn ang="0">
                  <a:pos x="665" y="218"/>
                </a:cxn>
                <a:cxn ang="0">
                  <a:pos x="703" y="81"/>
                </a:cxn>
                <a:cxn ang="0">
                  <a:pos x="955" y="481"/>
                </a:cxn>
                <a:cxn ang="0">
                  <a:pos x="905" y="635"/>
                </a:cxn>
                <a:cxn ang="0">
                  <a:pos x="991" y="1020"/>
                </a:cxn>
                <a:cxn ang="0">
                  <a:pos x="1090" y="1086"/>
                </a:cxn>
                <a:cxn ang="0">
                  <a:pos x="1271" y="1006"/>
                </a:cxn>
                <a:cxn ang="0">
                  <a:pos x="1384" y="923"/>
                </a:cxn>
                <a:cxn ang="0">
                  <a:pos x="1371" y="869"/>
                </a:cxn>
                <a:cxn ang="0">
                  <a:pos x="1289" y="726"/>
                </a:cxn>
                <a:cxn ang="0">
                  <a:pos x="1230" y="595"/>
                </a:cxn>
                <a:cxn ang="0">
                  <a:pos x="1251" y="104"/>
                </a:cxn>
                <a:cxn ang="0">
                  <a:pos x="1221" y="59"/>
                </a:cxn>
                <a:cxn ang="0">
                  <a:pos x="1236" y="6"/>
                </a:cxn>
                <a:cxn ang="0">
                  <a:pos x="1262" y="6"/>
                </a:cxn>
                <a:cxn ang="0">
                  <a:pos x="1307" y="77"/>
                </a:cxn>
                <a:cxn ang="0">
                  <a:pos x="1393" y="107"/>
                </a:cxn>
                <a:cxn ang="0">
                  <a:pos x="1534" y="129"/>
                </a:cxn>
                <a:cxn ang="0">
                  <a:pos x="1625" y="216"/>
                </a:cxn>
                <a:cxn ang="0">
                  <a:pos x="1658" y="306"/>
                </a:cxn>
                <a:cxn ang="0">
                  <a:pos x="1708" y="527"/>
                </a:cxn>
                <a:cxn ang="0">
                  <a:pos x="1645" y="726"/>
                </a:cxn>
                <a:cxn ang="0">
                  <a:pos x="1732" y="987"/>
                </a:cxn>
                <a:cxn ang="0">
                  <a:pos x="1779" y="1306"/>
                </a:cxn>
                <a:cxn ang="0">
                  <a:pos x="1854" y="1405"/>
                </a:cxn>
                <a:cxn ang="0">
                  <a:pos x="1980" y="1482"/>
                </a:cxn>
                <a:cxn ang="0">
                  <a:pos x="1841" y="1499"/>
                </a:cxn>
                <a:cxn ang="0">
                  <a:pos x="1775" y="1451"/>
                </a:cxn>
                <a:cxn ang="0">
                  <a:pos x="1699" y="1418"/>
                </a:cxn>
                <a:cxn ang="0">
                  <a:pos x="1618" y="1400"/>
                </a:cxn>
                <a:cxn ang="0">
                  <a:pos x="1464" y="1493"/>
                </a:cxn>
                <a:cxn ang="0">
                  <a:pos x="1378" y="1493"/>
                </a:cxn>
                <a:cxn ang="0">
                  <a:pos x="1254" y="1565"/>
                </a:cxn>
                <a:cxn ang="0">
                  <a:pos x="1181" y="1622"/>
                </a:cxn>
                <a:cxn ang="0">
                  <a:pos x="1136" y="1569"/>
                </a:cxn>
                <a:cxn ang="0">
                  <a:pos x="1105" y="1536"/>
                </a:cxn>
                <a:cxn ang="0">
                  <a:pos x="1034" y="1446"/>
                </a:cxn>
                <a:cxn ang="0">
                  <a:pos x="825" y="1379"/>
                </a:cxn>
                <a:cxn ang="0">
                  <a:pos x="662" y="1405"/>
                </a:cxn>
                <a:cxn ang="0">
                  <a:pos x="597" y="1396"/>
                </a:cxn>
                <a:cxn ang="0">
                  <a:pos x="621" y="1294"/>
                </a:cxn>
                <a:cxn ang="0">
                  <a:pos x="612" y="1102"/>
                </a:cxn>
                <a:cxn ang="0">
                  <a:pos x="537" y="1048"/>
                </a:cxn>
                <a:cxn ang="0">
                  <a:pos x="376" y="1303"/>
                </a:cxn>
                <a:cxn ang="0">
                  <a:pos x="298" y="1470"/>
                </a:cxn>
                <a:cxn ang="0">
                  <a:pos x="235" y="1539"/>
                </a:cxn>
                <a:cxn ang="0">
                  <a:pos x="162" y="1523"/>
                </a:cxn>
                <a:cxn ang="0">
                  <a:pos x="93" y="1452"/>
                </a:cxn>
              </a:cxnLst>
              <a:rect l="0" t="0" r="r" b="b"/>
              <a:pathLst>
                <a:path w="1987" h="1632">
                  <a:moveTo>
                    <a:pt x="90" y="1430"/>
                  </a:moveTo>
                  <a:lnTo>
                    <a:pt x="90" y="1430"/>
                  </a:lnTo>
                  <a:lnTo>
                    <a:pt x="78" y="1418"/>
                  </a:lnTo>
                  <a:lnTo>
                    <a:pt x="64" y="1405"/>
                  </a:lnTo>
                  <a:lnTo>
                    <a:pt x="48" y="1387"/>
                  </a:lnTo>
                  <a:lnTo>
                    <a:pt x="33" y="1361"/>
                  </a:lnTo>
                  <a:lnTo>
                    <a:pt x="26" y="1348"/>
                  </a:lnTo>
                  <a:lnTo>
                    <a:pt x="18" y="1333"/>
                  </a:lnTo>
                  <a:lnTo>
                    <a:pt x="12" y="1316"/>
                  </a:lnTo>
                  <a:lnTo>
                    <a:pt x="6" y="1298"/>
                  </a:lnTo>
                  <a:lnTo>
                    <a:pt x="3" y="1279"/>
                  </a:lnTo>
                  <a:lnTo>
                    <a:pt x="0" y="1258"/>
                  </a:lnTo>
                  <a:lnTo>
                    <a:pt x="0" y="1258"/>
                  </a:lnTo>
                  <a:lnTo>
                    <a:pt x="29" y="1225"/>
                  </a:lnTo>
                  <a:lnTo>
                    <a:pt x="58" y="1194"/>
                  </a:lnTo>
                  <a:lnTo>
                    <a:pt x="94" y="1159"/>
                  </a:lnTo>
                  <a:lnTo>
                    <a:pt x="94" y="1159"/>
                  </a:lnTo>
                  <a:lnTo>
                    <a:pt x="103" y="1149"/>
                  </a:lnTo>
                  <a:lnTo>
                    <a:pt x="114" y="1135"/>
                  </a:lnTo>
                  <a:lnTo>
                    <a:pt x="123" y="1120"/>
                  </a:lnTo>
                  <a:lnTo>
                    <a:pt x="133" y="1102"/>
                  </a:lnTo>
                  <a:lnTo>
                    <a:pt x="151" y="1062"/>
                  </a:lnTo>
                  <a:lnTo>
                    <a:pt x="171" y="1018"/>
                  </a:lnTo>
                  <a:lnTo>
                    <a:pt x="204" y="938"/>
                  </a:lnTo>
                  <a:lnTo>
                    <a:pt x="219" y="908"/>
                  </a:lnTo>
                  <a:lnTo>
                    <a:pt x="225" y="896"/>
                  </a:lnTo>
                  <a:lnTo>
                    <a:pt x="229" y="888"/>
                  </a:lnTo>
                  <a:lnTo>
                    <a:pt x="234" y="595"/>
                  </a:lnTo>
                  <a:lnTo>
                    <a:pt x="234" y="595"/>
                  </a:lnTo>
                  <a:lnTo>
                    <a:pt x="240" y="587"/>
                  </a:lnTo>
                  <a:lnTo>
                    <a:pt x="257" y="562"/>
                  </a:lnTo>
                  <a:lnTo>
                    <a:pt x="272" y="541"/>
                  </a:lnTo>
                  <a:lnTo>
                    <a:pt x="293" y="517"/>
                  </a:lnTo>
                  <a:lnTo>
                    <a:pt x="319" y="488"/>
                  </a:lnTo>
                  <a:lnTo>
                    <a:pt x="352" y="456"/>
                  </a:lnTo>
                  <a:lnTo>
                    <a:pt x="352" y="456"/>
                  </a:lnTo>
                  <a:lnTo>
                    <a:pt x="358" y="445"/>
                  </a:lnTo>
                  <a:lnTo>
                    <a:pt x="367" y="433"/>
                  </a:lnTo>
                  <a:lnTo>
                    <a:pt x="376" y="420"/>
                  </a:lnTo>
                  <a:lnTo>
                    <a:pt x="388" y="405"/>
                  </a:lnTo>
                  <a:lnTo>
                    <a:pt x="401" y="393"/>
                  </a:lnTo>
                  <a:lnTo>
                    <a:pt x="415" y="384"/>
                  </a:lnTo>
                  <a:lnTo>
                    <a:pt x="421" y="381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42" y="376"/>
                  </a:lnTo>
                  <a:lnTo>
                    <a:pt x="454" y="373"/>
                  </a:lnTo>
                  <a:lnTo>
                    <a:pt x="466" y="370"/>
                  </a:lnTo>
                  <a:lnTo>
                    <a:pt x="477" y="366"/>
                  </a:lnTo>
                  <a:lnTo>
                    <a:pt x="501" y="352"/>
                  </a:lnTo>
                  <a:lnTo>
                    <a:pt x="527" y="334"/>
                  </a:lnTo>
                  <a:lnTo>
                    <a:pt x="527" y="334"/>
                  </a:lnTo>
                  <a:lnTo>
                    <a:pt x="540" y="325"/>
                  </a:lnTo>
                  <a:lnTo>
                    <a:pt x="552" y="318"/>
                  </a:lnTo>
                  <a:lnTo>
                    <a:pt x="563" y="313"/>
                  </a:lnTo>
                  <a:lnTo>
                    <a:pt x="572" y="310"/>
                  </a:lnTo>
                  <a:lnTo>
                    <a:pt x="585" y="307"/>
                  </a:lnTo>
                  <a:lnTo>
                    <a:pt x="590" y="307"/>
                  </a:lnTo>
                  <a:lnTo>
                    <a:pt x="590" y="307"/>
                  </a:lnTo>
                  <a:lnTo>
                    <a:pt x="597" y="295"/>
                  </a:lnTo>
                  <a:lnTo>
                    <a:pt x="614" y="268"/>
                  </a:lnTo>
                  <a:lnTo>
                    <a:pt x="624" y="255"/>
                  </a:lnTo>
                  <a:lnTo>
                    <a:pt x="635" y="243"/>
                  </a:lnTo>
                  <a:lnTo>
                    <a:pt x="644" y="234"/>
                  </a:lnTo>
                  <a:lnTo>
                    <a:pt x="650" y="231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7" y="228"/>
                  </a:lnTo>
                  <a:lnTo>
                    <a:pt x="662" y="224"/>
                  </a:lnTo>
                  <a:lnTo>
                    <a:pt x="665" y="218"/>
                  </a:lnTo>
                  <a:lnTo>
                    <a:pt x="668" y="209"/>
                  </a:lnTo>
                  <a:lnTo>
                    <a:pt x="672" y="185"/>
                  </a:lnTo>
                  <a:lnTo>
                    <a:pt x="678" y="158"/>
                  </a:lnTo>
                  <a:lnTo>
                    <a:pt x="684" y="129"/>
                  </a:lnTo>
                  <a:lnTo>
                    <a:pt x="693" y="102"/>
                  </a:lnTo>
                  <a:lnTo>
                    <a:pt x="697" y="92"/>
                  </a:lnTo>
                  <a:lnTo>
                    <a:pt x="703" y="81"/>
                  </a:lnTo>
                  <a:lnTo>
                    <a:pt x="709" y="74"/>
                  </a:lnTo>
                  <a:lnTo>
                    <a:pt x="717" y="68"/>
                  </a:lnTo>
                  <a:lnTo>
                    <a:pt x="838" y="77"/>
                  </a:lnTo>
                  <a:lnTo>
                    <a:pt x="973" y="393"/>
                  </a:lnTo>
                  <a:lnTo>
                    <a:pt x="973" y="393"/>
                  </a:lnTo>
                  <a:lnTo>
                    <a:pt x="968" y="418"/>
                  </a:lnTo>
                  <a:lnTo>
                    <a:pt x="955" y="481"/>
                  </a:lnTo>
                  <a:lnTo>
                    <a:pt x="946" y="517"/>
                  </a:lnTo>
                  <a:lnTo>
                    <a:pt x="935" y="553"/>
                  </a:lnTo>
                  <a:lnTo>
                    <a:pt x="925" y="584"/>
                  </a:lnTo>
                  <a:lnTo>
                    <a:pt x="914" y="608"/>
                  </a:lnTo>
                  <a:lnTo>
                    <a:pt x="914" y="608"/>
                  </a:lnTo>
                  <a:lnTo>
                    <a:pt x="910" y="620"/>
                  </a:lnTo>
                  <a:lnTo>
                    <a:pt x="905" y="635"/>
                  </a:lnTo>
                  <a:lnTo>
                    <a:pt x="897" y="671"/>
                  </a:lnTo>
                  <a:lnTo>
                    <a:pt x="889" y="713"/>
                  </a:lnTo>
                  <a:lnTo>
                    <a:pt x="882" y="755"/>
                  </a:lnTo>
                  <a:lnTo>
                    <a:pt x="873" y="830"/>
                  </a:lnTo>
                  <a:lnTo>
                    <a:pt x="870" y="861"/>
                  </a:lnTo>
                  <a:lnTo>
                    <a:pt x="991" y="1020"/>
                  </a:lnTo>
                  <a:lnTo>
                    <a:pt x="991" y="1020"/>
                  </a:lnTo>
                  <a:lnTo>
                    <a:pt x="997" y="1024"/>
                  </a:lnTo>
                  <a:lnTo>
                    <a:pt x="1009" y="1036"/>
                  </a:lnTo>
                  <a:lnTo>
                    <a:pt x="1030" y="1053"/>
                  </a:lnTo>
                  <a:lnTo>
                    <a:pt x="1043" y="1062"/>
                  </a:lnTo>
                  <a:lnTo>
                    <a:pt x="1057" y="1071"/>
                  </a:lnTo>
                  <a:lnTo>
                    <a:pt x="1073" y="1078"/>
                  </a:lnTo>
                  <a:lnTo>
                    <a:pt x="1090" y="1086"/>
                  </a:lnTo>
                  <a:lnTo>
                    <a:pt x="1108" y="1093"/>
                  </a:lnTo>
                  <a:lnTo>
                    <a:pt x="1127" y="1098"/>
                  </a:lnTo>
                  <a:lnTo>
                    <a:pt x="1146" y="1099"/>
                  </a:lnTo>
                  <a:lnTo>
                    <a:pt x="1166" y="1099"/>
                  </a:lnTo>
                  <a:lnTo>
                    <a:pt x="1187" y="1098"/>
                  </a:lnTo>
                  <a:lnTo>
                    <a:pt x="1208" y="1092"/>
                  </a:lnTo>
                  <a:lnTo>
                    <a:pt x="1271" y="1006"/>
                  </a:lnTo>
                  <a:lnTo>
                    <a:pt x="1271" y="1006"/>
                  </a:lnTo>
                  <a:lnTo>
                    <a:pt x="1322" y="972"/>
                  </a:lnTo>
                  <a:lnTo>
                    <a:pt x="1359" y="947"/>
                  </a:lnTo>
                  <a:lnTo>
                    <a:pt x="1372" y="936"/>
                  </a:lnTo>
                  <a:lnTo>
                    <a:pt x="1378" y="929"/>
                  </a:lnTo>
                  <a:lnTo>
                    <a:pt x="1378" y="929"/>
                  </a:lnTo>
                  <a:lnTo>
                    <a:pt x="1384" y="923"/>
                  </a:lnTo>
                  <a:lnTo>
                    <a:pt x="1389" y="914"/>
                  </a:lnTo>
                  <a:lnTo>
                    <a:pt x="1390" y="908"/>
                  </a:lnTo>
                  <a:lnTo>
                    <a:pt x="1390" y="902"/>
                  </a:lnTo>
                  <a:lnTo>
                    <a:pt x="1389" y="894"/>
                  </a:lnTo>
                  <a:lnTo>
                    <a:pt x="1386" y="887"/>
                  </a:lnTo>
                  <a:lnTo>
                    <a:pt x="1380" y="878"/>
                  </a:lnTo>
                  <a:lnTo>
                    <a:pt x="1371" y="869"/>
                  </a:lnTo>
                  <a:lnTo>
                    <a:pt x="1359" y="858"/>
                  </a:lnTo>
                  <a:lnTo>
                    <a:pt x="1342" y="848"/>
                  </a:lnTo>
                  <a:lnTo>
                    <a:pt x="1322" y="836"/>
                  </a:lnTo>
                  <a:lnTo>
                    <a:pt x="1296" y="822"/>
                  </a:lnTo>
                  <a:lnTo>
                    <a:pt x="1266" y="809"/>
                  </a:lnTo>
                  <a:lnTo>
                    <a:pt x="1230" y="794"/>
                  </a:lnTo>
                  <a:lnTo>
                    <a:pt x="1289" y="726"/>
                  </a:lnTo>
                  <a:lnTo>
                    <a:pt x="1289" y="726"/>
                  </a:lnTo>
                  <a:lnTo>
                    <a:pt x="1280" y="710"/>
                  </a:lnTo>
                  <a:lnTo>
                    <a:pt x="1260" y="671"/>
                  </a:lnTo>
                  <a:lnTo>
                    <a:pt x="1248" y="649"/>
                  </a:lnTo>
                  <a:lnTo>
                    <a:pt x="1239" y="625"/>
                  </a:lnTo>
                  <a:lnTo>
                    <a:pt x="1233" y="604"/>
                  </a:lnTo>
                  <a:lnTo>
                    <a:pt x="1230" y="595"/>
                  </a:lnTo>
                  <a:lnTo>
                    <a:pt x="1230" y="586"/>
                  </a:lnTo>
                  <a:lnTo>
                    <a:pt x="1230" y="153"/>
                  </a:lnTo>
                  <a:lnTo>
                    <a:pt x="1230" y="153"/>
                  </a:lnTo>
                  <a:lnTo>
                    <a:pt x="1238" y="141"/>
                  </a:lnTo>
                  <a:lnTo>
                    <a:pt x="1244" y="128"/>
                  </a:lnTo>
                  <a:lnTo>
                    <a:pt x="1250" y="111"/>
                  </a:lnTo>
                  <a:lnTo>
                    <a:pt x="1251" y="104"/>
                  </a:lnTo>
                  <a:lnTo>
                    <a:pt x="1251" y="95"/>
                  </a:lnTo>
                  <a:lnTo>
                    <a:pt x="1251" y="87"/>
                  </a:lnTo>
                  <a:lnTo>
                    <a:pt x="1250" y="80"/>
                  </a:lnTo>
                  <a:lnTo>
                    <a:pt x="1245" y="72"/>
                  </a:lnTo>
                  <a:lnTo>
                    <a:pt x="1239" y="66"/>
                  </a:lnTo>
                  <a:lnTo>
                    <a:pt x="1232" y="62"/>
                  </a:lnTo>
                  <a:lnTo>
                    <a:pt x="1221" y="59"/>
                  </a:lnTo>
                  <a:lnTo>
                    <a:pt x="1221" y="59"/>
                  </a:lnTo>
                  <a:lnTo>
                    <a:pt x="1221" y="50"/>
                  </a:lnTo>
                  <a:lnTo>
                    <a:pt x="1223" y="41"/>
                  </a:lnTo>
                  <a:lnTo>
                    <a:pt x="1224" y="30"/>
                  </a:lnTo>
                  <a:lnTo>
                    <a:pt x="1227" y="18"/>
                  </a:lnTo>
                  <a:lnTo>
                    <a:pt x="1233" y="9"/>
                  </a:lnTo>
                  <a:lnTo>
                    <a:pt x="1236" y="6"/>
                  </a:lnTo>
                  <a:lnTo>
                    <a:pt x="1239" y="3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3" y="0"/>
                  </a:lnTo>
                  <a:lnTo>
                    <a:pt x="1257" y="3"/>
                  </a:lnTo>
                  <a:lnTo>
                    <a:pt x="1262" y="6"/>
                  </a:lnTo>
                  <a:lnTo>
                    <a:pt x="1265" y="11"/>
                  </a:lnTo>
                  <a:lnTo>
                    <a:pt x="1272" y="23"/>
                  </a:lnTo>
                  <a:lnTo>
                    <a:pt x="1280" y="36"/>
                  </a:lnTo>
                  <a:lnTo>
                    <a:pt x="1287" y="51"/>
                  </a:lnTo>
                  <a:lnTo>
                    <a:pt x="1296" y="65"/>
                  </a:lnTo>
                  <a:lnTo>
                    <a:pt x="1301" y="71"/>
                  </a:lnTo>
                  <a:lnTo>
                    <a:pt x="1307" y="77"/>
                  </a:lnTo>
                  <a:lnTo>
                    <a:pt x="1313" y="83"/>
                  </a:lnTo>
                  <a:lnTo>
                    <a:pt x="1320" y="86"/>
                  </a:lnTo>
                  <a:lnTo>
                    <a:pt x="1320" y="86"/>
                  </a:lnTo>
                  <a:lnTo>
                    <a:pt x="1336" y="92"/>
                  </a:lnTo>
                  <a:lnTo>
                    <a:pt x="1354" y="98"/>
                  </a:lnTo>
                  <a:lnTo>
                    <a:pt x="1374" y="102"/>
                  </a:lnTo>
                  <a:lnTo>
                    <a:pt x="1393" y="107"/>
                  </a:lnTo>
                  <a:lnTo>
                    <a:pt x="1431" y="111"/>
                  </a:lnTo>
                  <a:lnTo>
                    <a:pt x="1461" y="113"/>
                  </a:lnTo>
                  <a:lnTo>
                    <a:pt x="1461" y="113"/>
                  </a:lnTo>
                  <a:lnTo>
                    <a:pt x="1473" y="114"/>
                  </a:lnTo>
                  <a:lnTo>
                    <a:pt x="1488" y="116"/>
                  </a:lnTo>
                  <a:lnTo>
                    <a:pt x="1519" y="123"/>
                  </a:lnTo>
                  <a:lnTo>
                    <a:pt x="1534" y="129"/>
                  </a:lnTo>
                  <a:lnTo>
                    <a:pt x="1546" y="134"/>
                  </a:lnTo>
                  <a:lnTo>
                    <a:pt x="1556" y="140"/>
                  </a:lnTo>
                  <a:lnTo>
                    <a:pt x="1564" y="144"/>
                  </a:lnTo>
                  <a:lnTo>
                    <a:pt x="1564" y="144"/>
                  </a:lnTo>
                  <a:lnTo>
                    <a:pt x="1583" y="165"/>
                  </a:lnTo>
                  <a:lnTo>
                    <a:pt x="1612" y="198"/>
                  </a:lnTo>
                  <a:lnTo>
                    <a:pt x="1625" y="216"/>
                  </a:lnTo>
                  <a:lnTo>
                    <a:pt x="1637" y="234"/>
                  </a:lnTo>
                  <a:lnTo>
                    <a:pt x="1646" y="249"/>
                  </a:lnTo>
                  <a:lnTo>
                    <a:pt x="1649" y="256"/>
                  </a:lnTo>
                  <a:lnTo>
                    <a:pt x="1649" y="262"/>
                  </a:lnTo>
                  <a:lnTo>
                    <a:pt x="1649" y="262"/>
                  </a:lnTo>
                  <a:lnTo>
                    <a:pt x="1652" y="279"/>
                  </a:lnTo>
                  <a:lnTo>
                    <a:pt x="1658" y="306"/>
                  </a:lnTo>
                  <a:lnTo>
                    <a:pt x="1679" y="384"/>
                  </a:lnTo>
                  <a:lnTo>
                    <a:pt x="1690" y="426"/>
                  </a:lnTo>
                  <a:lnTo>
                    <a:pt x="1699" y="466"/>
                  </a:lnTo>
                  <a:lnTo>
                    <a:pt x="1706" y="500"/>
                  </a:lnTo>
                  <a:lnTo>
                    <a:pt x="1708" y="515"/>
                  </a:lnTo>
                  <a:lnTo>
                    <a:pt x="1708" y="527"/>
                  </a:lnTo>
                  <a:lnTo>
                    <a:pt x="1708" y="527"/>
                  </a:lnTo>
                  <a:lnTo>
                    <a:pt x="1708" y="539"/>
                  </a:lnTo>
                  <a:lnTo>
                    <a:pt x="1705" y="553"/>
                  </a:lnTo>
                  <a:lnTo>
                    <a:pt x="1699" y="584"/>
                  </a:lnTo>
                  <a:lnTo>
                    <a:pt x="1688" y="616"/>
                  </a:lnTo>
                  <a:lnTo>
                    <a:pt x="1676" y="649"/>
                  </a:lnTo>
                  <a:lnTo>
                    <a:pt x="1655" y="704"/>
                  </a:lnTo>
                  <a:lnTo>
                    <a:pt x="1645" y="726"/>
                  </a:lnTo>
                  <a:lnTo>
                    <a:pt x="1645" y="726"/>
                  </a:lnTo>
                  <a:lnTo>
                    <a:pt x="1657" y="758"/>
                  </a:lnTo>
                  <a:lnTo>
                    <a:pt x="1685" y="833"/>
                  </a:lnTo>
                  <a:lnTo>
                    <a:pt x="1700" y="878"/>
                  </a:lnTo>
                  <a:lnTo>
                    <a:pt x="1715" y="924"/>
                  </a:lnTo>
                  <a:lnTo>
                    <a:pt x="1727" y="967"/>
                  </a:lnTo>
                  <a:lnTo>
                    <a:pt x="1732" y="987"/>
                  </a:lnTo>
                  <a:lnTo>
                    <a:pt x="1735" y="1006"/>
                  </a:lnTo>
                  <a:lnTo>
                    <a:pt x="1735" y="1006"/>
                  </a:lnTo>
                  <a:lnTo>
                    <a:pt x="1757" y="1156"/>
                  </a:lnTo>
                  <a:lnTo>
                    <a:pt x="1770" y="1267"/>
                  </a:lnTo>
                  <a:lnTo>
                    <a:pt x="1770" y="1267"/>
                  </a:lnTo>
                  <a:lnTo>
                    <a:pt x="1773" y="1283"/>
                  </a:lnTo>
                  <a:lnTo>
                    <a:pt x="1779" y="1306"/>
                  </a:lnTo>
                  <a:lnTo>
                    <a:pt x="1785" y="1318"/>
                  </a:lnTo>
                  <a:lnTo>
                    <a:pt x="1791" y="1331"/>
                  </a:lnTo>
                  <a:lnTo>
                    <a:pt x="1800" y="1345"/>
                  </a:lnTo>
                  <a:lnTo>
                    <a:pt x="1809" y="1360"/>
                  </a:lnTo>
                  <a:lnTo>
                    <a:pt x="1823" y="1375"/>
                  </a:lnTo>
                  <a:lnTo>
                    <a:pt x="1836" y="1390"/>
                  </a:lnTo>
                  <a:lnTo>
                    <a:pt x="1854" y="1405"/>
                  </a:lnTo>
                  <a:lnTo>
                    <a:pt x="1874" y="1421"/>
                  </a:lnTo>
                  <a:lnTo>
                    <a:pt x="1898" y="1436"/>
                  </a:lnTo>
                  <a:lnTo>
                    <a:pt x="1925" y="1451"/>
                  </a:lnTo>
                  <a:lnTo>
                    <a:pt x="1953" y="1464"/>
                  </a:lnTo>
                  <a:lnTo>
                    <a:pt x="1987" y="1479"/>
                  </a:lnTo>
                  <a:lnTo>
                    <a:pt x="1987" y="1479"/>
                  </a:lnTo>
                  <a:lnTo>
                    <a:pt x="1980" y="1482"/>
                  </a:lnTo>
                  <a:lnTo>
                    <a:pt x="1961" y="1490"/>
                  </a:lnTo>
                  <a:lnTo>
                    <a:pt x="1932" y="1497"/>
                  </a:lnTo>
                  <a:lnTo>
                    <a:pt x="1914" y="1500"/>
                  </a:lnTo>
                  <a:lnTo>
                    <a:pt x="1896" y="1503"/>
                  </a:lnTo>
                  <a:lnTo>
                    <a:pt x="1878" y="1503"/>
                  </a:lnTo>
                  <a:lnTo>
                    <a:pt x="1859" y="1502"/>
                  </a:lnTo>
                  <a:lnTo>
                    <a:pt x="1841" y="1499"/>
                  </a:lnTo>
                  <a:lnTo>
                    <a:pt x="1821" y="1493"/>
                  </a:lnTo>
                  <a:lnTo>
                    <a:pt x="1814" y="1488"/>
                  </a:lnTo>
                  <a:lnTo>
                    <a:pt x="1805" y="1482"/>
                  </a:lnTo>
                  <a:lnTo>
                    <a:pt x="1796" y="1476"/>
                  </a:lnTo>
                  <a:lnTo>
                    <a:pt x="1788" y="1469"/>
                  </a:lnTo>
                  <a:lnTo>
                    <a:pt x="1781" y="1461"/>
                  </a:lnTo>
                  <a:lnTo>
                    <a:pt x="1775" y="1451"/>
                  </a:lnTo>
                  <a:lnTo>
                    <a:pt x="1767" y="1440"/>
                  </a:lnTo>
                  <a:lnTo>
                    <a:pt x="1761" y="1430"/>
                  </a:lnTo>
                  <a:lnTo>
                    <a:pt x="1761" y="1430"/>
                  </a:lnTo>
                  <a:lnTo>
                    <a:pt x="1753" y="1429"/>
                  </a:lnTo>
                  <a:lnTo>
                    <a:pt x="1729" y="1426"/>
                  </a:lnTo>
                  <a:lnTo>
                    <a:pt x="1714" y="1423"/>
                  </a:lnTo>
                  <a:lnTo>
                    <a:pt x="1699" y="1418"/>
                  </a:lnTo>
                  <a:lnTo>
                    <a:pt x="1685" y="1414"/>
                  </a:lnTo>
                  <a:lnTo>
                    <a:pt x="1672" y="1408"/>
                  </a:lnTo>
                  <a:lnTo>
                    <a:pt x="1667" y="1343"/>
                  </a:lnTo>
                  <a:lnTo>
                    <a:pt x="1667" y="1343"/>
                  </a:lnTo>
                  <a:lnTo>
                    <a:pt x="1661" y="1352"/>
                  </a:lnTo>
                  <a:lnTo>
                    <a:pt x="1645" y="1372"/>
                  </a:lnTo>
                  <a:lnTo>
                    <a:pt x="1618" y="1400"/>
                  </a:lnTo>
                  <a:lnTo>
                    <a:pt x="1601" y="1417"/>
                  </a:lnTo>
                  <a:lnTo>
                    <a:pt x="1582" y="1432"/>
                  </a:lnTo>
                  <a:lnTo>
                    <a:pt x="1562" y="1446"/>
                  </a:lnTo>
                  <a:lnTo>
                    <a:pt x="1540" y="1461"/>
                  </a:lnTo>
                  <a:lnTo>
                    <a:pt x="1516" y="1473"/>
                  </a:lnTo>
                  <a:lnTo>
                    <a:pt x="1491" y="1484"/>
                  </a:lnTo>
                  <a:lnTo>
                    <a:pt x="1464" y="1493"/>
                  </a:lnTo>
                  <a:lnTo>
                    <a:pt x="1450" y="1494"/>
                  </a:lnTo>
                  <a:lnTo>
                    <a:pt x="1437" y="1496"/>
                  </a:lnTo>
                  <a:lnTo>
                    <a:pt x="1422" y="1497"/>
                  </a:lnTo>
                  <a:lnTo>
                    <a:pt x="1408" y="1497"/>
                  </a:lnTo>
                  <a:lnTo>
                    <a:pt x="1393" y="1496"/>
                  </a:lnTo>
                  <a:lnTo>
                    <a:pt x="1378" y="1493"/>
                  </a:lnTo>
                  <a:lnTo>
                    <a:pt x="1378" y="1493"/>
                  </a:lnTo>
                  <a:lnTo>
                    <a:pt x="1363" y="1506"/>
                  </a:lnTo>
                  <a:lnTo>
                    <a:pt x="1345" y="1520"/>
                  </a:lnTo>
                  <a:lnTo>
                    <a:pt x="1323" y="1535"/>
                  </a:lnTo>
                  <a:lnTo>
                    <a:pt x="1296" y="1548"/>
                  </a:lnTo>
                  <a:lnTo>
                    <a:pt x="1283" y="1556"/>
                  </a:lnTo>
                  <a:lnTo>
                    <a:pt x="1269" y="1560"/>
                  </a:lnTo>
                  <a:lnTo>
                    <a:pt x="1254" y="1565"/>
                  </a:lnTo>
                  <a:lnTo>
                    <a:pt x="1241" y="1568"/>
                  </a:lnTo>
                  <a:lnTo>
                    <a:pt x="1226" y="1569"/>
                  </a:lnTo>
                  <a:lnTo>
                    <a:pt x="1212" y="1569"/>
                  </a:lnTo>
                  <a:lnTo>
                    <a:pt x="1203" y="1632"/>
                  </a:lnTo>
                  <a:lnTo>
                    <a:pt x="1203" y="1632"/>
                  </a:lnTo>
                  <a:lnTo>
                    <a:pt x="1191" y="1628"/>
                  </a:lnTo>
                  <a:lnTo>
                    <a:pt x="1181" y="1622"/>
                  </a:lnTo>
                  <a:lnTo>
                    <a:pt x="1167" y="1614"/>
                  </a:lnTo>
                  <a:lnTo>
                    <a:pt x="1155" y="1605"/>
                  </a:lnTo>
                  <a:lnTo>
                    <a:pt x="1145" y="1595"/>
                  </a:lnTo>
                  <a:lnTo>
                    <a:pt x="1140" y="1589"/>
                  </a:lnTo>
                  <a:lnTo>
                    <a:pt x="1137" y="1583"/>
                  </a:lnTo>
                  <a:lnTo>
                    <a:pt x="1136" y="1575"/>
                  </a:lnTo>
                  <a:lnTo>
                    <a:pt x="1136" y="1569"/>
                  </a:lnTo>
                  <a:lnTo>
                    <a:pt x="1136" y="1569"/>
                  </a:lnTo>
                  <a:lnTo>
                    <a:pt x="1134" y="1563"/>
                  </a:lnTo>
                  <a:lnTo>
                    <a:pt x="1133" y="1556"/>
                  </a:lnTo>
                  <a:lnTo>
                    <a:pt x="1127" y="1551"/>
                  </a:lnTo>
                  <a:lnTo>
                    <a:pt x="1121" y="1545"/>
                  </a:lnTo>
                  <a:lnTo>
                    <a:pt x="1113" y="1541"/>
                  </a:lnTo>
                  <a:lnTo>
                    <a:pt x="1105" y="1536"/>
                  </a:lnTo>
                  <a:lnTo>
                    <a:pt x="1085" y="1529"/>
                  </a:lnTo>
                  <a:lnTo>
                    <a:pt x="1066" y="1523"/>
                  </a:lnTo>
                  <a:lnTo>
                    <a:pt x="1049" y="1518"/>
                  </a:lnTo>
                  <a:lnTo>
                    <a:pt x="1031" y="1515"/>
                  </a:lnTo>
                  <a:lnTo>
                    <a:pt x="1069" y="1461"/>
                  </a:lnTo>
                  <a:lnTo>
                    <a:pt x="1069" y="1461"/>
                  </a:lnTo>
                  <a:lnTo>
                    <a:pt x="1034" y="1446"/>
                  </a:lnTo>
                  <a:lnTo>
                    <a:pt x="998" y="1432"/>
                  </a:lnTo>
                  <a:lnTo>
                    <a:pt x="956" y="1415"/>
                  </a:lnTo>
                  <a:lnTo>
                    <a:pt x="913" y="1400"/>
                  </a:lnTo>
                  <a:lnTo>
                    <a:pt x="873" y="1387"/>
                  </a:lnTo>
                  <a:lnTo>
                    <a:pt x="855" y="1382"/>
                  </a:lnTo>
                  <a:lnTo>
                    <a:pt x="838" y="1379"/>
                  </a:lnTo>
                  <a:lnTo>
                    <a:pt x="825" y="1379"/>
                  </a:lnTo>
                  <a:lnTo>
                    <a:pt x="816" y="1379"/>
                  </a:lnTo>
                  <a:lnTo>
                    <a:pt x="816" y="1379"/>
                  </a:lnTo>
                  <a:lnTo>
                    <a:pt x="795" y="1385"/>
                  </a:lnTo>
                  <a:lnTo>
                    <a:pt x="766" y="1391"/>
                  </a:lnTo>
                  <a:lnTo>
                    <a:pt x="732" y="1397"/>
                  </a:lnTo>
                  <a:lnTo>
                    <a:pt x="696" y="1402"/>
                  </a:lnTo>
                  <a:lnTo>
                    <a:pt x="662" y="1405"/>
                  </a:lnTo>
                  <a:lnTo>
                    <a:pt x="632" y="1406"/>
                  </a:lnTo>
                  <a:lnTo>
                    <a:pt x="609" y="1406"/>
                  </a:lnTo>
                  <a:lnTo>
                    <a:pt x="603" y="1405"/>
                  </a:lnTo>
                  <a:lnTo>
                    <a:pt x="599" y="1403"/>
                  </a:lnTo>
                  <a:lnTo>
                    <a:pt x="599" y="1403"/>
                  </a:lnTo>
                  <a:lnTo>
                    <a:pt x="599" y="1400"/>
                  </a:lnTo>
                  <a:lnTo>
                    <a:pt x="597" y="1396"/>
                  </a:lnTo>
                  <a:lnTo>
                    <a:pt x="599" y="1387"/>
                  </a:lnTo>
                  <a:lnTo>
                    <a:pt x="608" y="1364"/>
                  </a:lnTo>
                  <a:lnTo>
                    <a:pt x="612" y="1349"/>
                  </a:lnTo>
                  <a:lnTo>
                    <a:pt x="617" y="1333"/>
                  </a:lnTo>
                  <a:lnTo>
                    <a:pt x="621" y="1313"/>
                  </a:lnTo>
                  <a:lnTo>
                    <a:pt x="621" y="1294"/>
                  </a:lnTo>
                  <a:lnTo>
                    <a:pt x="621" y="1294"/>
                  </a:lnTo>
                  <a:lnTo>
                    <a:pt x="623" y="1241"/>
                  </a:lnTo>
                  <a:lnTo>
                    <a:pt x="624" y="1177"/>
                  </a:lnTo>
                  <a:lnTo>
                    <a:pt x="623" y="1147"/>
                  </a:lnTo>
                  <a:lnTo>
                    <a:pt x="620" y="1123"/>
                  </a:lnTo>
                  <a:lnTo>
                    <a:pt x="618" y="1114"/>
                  </a:lnTo>
                  <a:lnTo>
                    <a:pt x="615" y="1107"/>
                  </a:lnTo>
                  <a:lnTo>
                    <a:pt x="612" y="1102"/>
                  </a:lnTo>
                  <a:lnTo>
                    <a:pt x="608" y="1101"/>
                  </a:lnTo>
                  <a:lnTo>
                    <a:pt x="608" y="1101"/>
                  </a:lnTo>
                  <a:lnTo>
                    <a:pt x="603" y="1099"/>
                  </a:lnTo>
                  <a:lnTo>
                    <a:pt x="596" y="1096"/>
                  </a:lnTo>
                  <a:lnTo>
                    <a:pt x="579" y="1084"/>
                  </a:lnTo>
                  <a:lnTo>
                    <a:pt x="558" y="1068"/>
                  </a:lnTo>
                  <a:lnTo>
                    <a:pt x="537" y="1048"/>
                  </a:lnTo>
                  <a:lnTo>
                    <a:pt x="498" y="1012"/>
                  </a:lnTo>
                  <a:lnTo>
                    <a:pt x="482" y="996"/>
                  </a:lnTo>
                  <a:lnTo>
                    <a:pt x="482" y="996"/>
                  </a:lnTo>
                  <a:lnTo>
                    <a:pt x="460" y="1065"/>
                  </a:lnTo>
                  <a:lnTo>
                    <a:pt x="436" y="1135"/>
                  </a:lnTo>
                  <a:lnTo>
                    <a:pt x="407" y="1217"/>
                  </a:lnTo>
                  <a:lnTo>
                    <a:pt x="376" y="1303"/>
                  </a:lnTo>
                  <a:lnTo>
                    <a:pt x="346" y="1379"/>
                  </a:lnTo>
                  <a:lnTo>
                    <a:pt x="331" y="1411"/>
                  </a:lnTo>
                  <a:lnTo>
                    <a:pt x="319" y="1437"/>
                  </a:lnTo>
                  <a:lnTo>
                    <a:pt x="307" y="1458"/>
                  </a:lnTo>
                  <a:lnTo>
                    <a:pt x="302" y="1464"/>
                  </a:lnTo>
                  <a:lnTo>
                    <a:pt x="298" y="1470"/>
                  </a:lnTo>
                  <a:lnTo>
                    <a:pt x="298" y="1470"/>
                  </a:lnTo>
                  <a:lnTo>
                    <a:pt x="290" y="1481"/>
                  </a:lnTo>
                  <a:lnTo>
                    <a:pt x="283" y="1493"/>
                  </a:lnTo>
                  <a:lnTo>
                    <a:pt x="272" y="1506"/>
                  </a:lnTo>
                  <a:lnTo>
                    <a:pt x="260" y="1520"/>
                  </a:lnTo>
                  <a:lnTo>
                    <a:pt x="249" y="1530"/>
                  </a:lnTo>
                  <a:lnTo>
                    <a:pt x="241" y="1535"/>
                  </a:lnTo>
                  <a:lnTo>
                    <a:pt x="235" y="1539"/>
                  </a:lnTo>
                  <a:lnTo>
                    <a:pt x="228" y="1541"/>
                  </a:lnTo>
                  <a:lnTo>
                    <a:pt x="220" y="1542"/>
                  </a:lnTo>
                  <a:lnTo>
                    <a:pt x="220" y="1542"/>
                  </a:lnTo>
                  <a:lnTo>
                    <a:pt x="213" y="1541"/>
                  </a:lnTo>
                  <a:lnTo>
                    <a:pt x="205" y="1539"/>
                  </a:lnTo>
                  <a:lnTo>
                    <a:pt x="184" y="1533"/>
                  </a:lnTo>
                  <a:lnTo>
                    <a:pt x="162" y="1523"/>
                  </a:lnTo>
                  <a:lnTo>
                    <a:pt x="141" y="1509"/>
                  </a:lnTo>
                  <a:lnTo>
                    <a:pt x="130" y="1502"/>
                  </a:lnTo>
                  <a:lnTo>
                    <a:pt x="120" y="1493"/>
                  </a:lnTo>
                  <a:lnTo>
                    <a:pt x="111" y="1484"/>
                  </a:lnTo>
                  <a:lnTo>
                    <a:pt x="103" y="1473"/>
                  </a:lnTo>
                  <a:lnTo>
                    <a:pt x="97" y="1463"/>
                  </a:lnTo>
                  <a:lnTo>
                    <a:pt x="93" y="1452"/>
                  </a:lnTo>
                  <a:lnTo>
                    <a:pt x="90" y="1440"/>
                  </a:lnTo>
                  <a:lnTo>
                    <a:pt x="90" y="1430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1306" y="1759"/>
              <a:ext cx="993" cy="816"/>
            </a:xfrm>
            <a:custGeom>
              <a:avLst/>
              <a:gdLst/>
              <a:ahLst/>
              <a:cxnLst>
                <a:cxn ang="0">
                  <a:pos x="26" y="1348"/>
                </a:cxn>
                <a:cxn ang="0">
                  <a:pos x="29" y="1225"/>
                </a:cxn>
                <a:cxn ang="0">
                  <a:pos x="133" y="1102"/>
                </a:cxn>
                <a:cxn ang="0">
                  <a:pos x="234" y="595"/>
                </a:cxn>
                <a:cxn ang="0">
                  <a:pos x="352" y="456"/>
                </a:cxn>
                <a:cxn ang="0">
                  <a:pos x="415" y="384"/>
                </a:cxn>
                <a:cxn ang="0">
                  <a:pos x="477" y="366"/>
                </a:cxn>
                <a:cxn ang="0">
                  <a:pos x="572" y="310"/>
                </a:cxn>
                <a:cxn ang="0">
                  <a:pos x="635" y="243"/>
                </a:cxn>
                <a:cxn ang="0">
                  <a:pos x="665" y="218"/>
                </a:cxn>
                <a:cxn ang="0">
                  <a:pos x="703" y="81"/>
                </a:cxn>
                <a:cxn ang="0">
                  <a:pos x="955" y="481"/>
                </a:cxn>
                <a:cxn ang="0">
                  <a:pos x="905" y="635"/>
                </a:cxn>
                <a:cxn ang="0">
                  <a:pos x="991" y="1020"/>
                </a:cxn>
                <a:cxn ang="0">
                  <a:pos x="1090" y="1086"/>
                </a:cxn>
                <a:cxn ang="0">
                  <a:pos x="1271" y="1006"/>
                </a:cxn>
                <a:cxn ang="0">
                  <a:pos x="1384" y="923"/>
                </a:cxn>
                <a:cxn ang="0">
                  <a:pos x="1371" y="869"/>
                </a:cxn>
                <a:cxn ang="0">
                  <a:pos x="1289" y="726"/>
                </a:cxn>
                <a:cxn ang="0">
                  <a:pos x="1230" y="595"/>
                </a:cxn>
                <a:cxn ang="0">
                  <a:pos x="1251" y="104"/>
                </a:cxn>
                <a:cxn ang="0">
                  <a:pos x="1221" y="59"/>
                </a:cxn>
                <a:cxn ang="0">
                  <a:pos x="1236" y="6"/>
                </a:cxn>
                <a:cxn ang="0">
                  <a:pos x="1262" y="6"/>
                </a:cxn>
                <a:cxn ang="0">
                  <a:pos x="1307" y="77"/>
                </a:cxn>
                <a:cxn ang="0">
                  <a:pos x="1393" y="107"/>
                </a:cxn>
                <a:cxn ang="0">
                  <a:pos x="1534" y="129"/>
                </a:cxn>
                <a:cxn ang="0">
                  <a:pos x="1625" y="216"/>
                </a:cxn>
                <a:cxn ang="0">
                  <a:pos x="1658" y="306"/>
                </a:cxn>
                <a:cxn ang="0">
                  <a:pos x="1708" y="527"/>
                </a:cxn>
                <a:cxn ang="0">
                  <a:pos x="1645" y="726"/>
                </a:cxn>
                <a:cxn ang="0">
                  <a:pos x="1732" y="987"/>
                </a:cxn>
                <a:cxn ang="0">
                  <a:pos x="1779" y="1306"/>
                </a:cxn>
                <a:cxn ang="0">
                  <a:pos x="1854" y="1405"/>
                </a:cxn>
                <a:cxn ang="0">
                  <a:pos x="1980" y="1482"/>
                </a:cxn>
                <a:cxn ang="0">
                  <a:pos x="1841" y="1499"/>
                </a:cxn>
                <a:cxn ang="0">
                  <a:pos x="1775" y="1451"/>
                </a:cxn>
                <a:cxn ang="0">
                  <a:pos x="1699" y="1418"/>
                </a:cxn>
                <a:cxn ang="0">
                  <a:pos x="1618" y="1400"/>
                </a:cxn>
                <a:cxn ang="0">
                  <a:pos x="1464" y="1493"/>
                </a:cxn>
                <a:cxn ang="0">
                  <a:pos x="1378" y="1493"/>
                </a:cxn>
                <a:cxn ang="0">
                  <a:pos x="1254" y="1565"/>
                </a:cxn>
                <a:cxn ang="0">
                  <a:pos x="1181" y="1622"/>
                </a:cxn>
                <a:cxn ang="0">
                  <a:pos x="1136" y="1569"/>
                </a:cxn>
                <a:cxn ang="0">
                  <a:pos x="1105" y="1536"/>
                </a:cxn>
                <a:cxn ang="0">
                  <a:pos x="1034" y="1446"/>
                </a:cxn>
                <a:cxn ang="0">
                  <a:pos x="825" y="1379"/>
                </a:cxn>
                <a:cxn ang="0">
                  <a:pos x="662" y="1405"/>
                </a:cxn>
                <a:cxn ang="0">
                  <a:pos x="597" y="1396"/>
                </a:cxn>
                <a:cxn ang="0">
                  <a:pos x="621" y="1294"/>
                </a:cxn>
                <a:cxn ang="0">
                  <a:pos x="612" y="1102"/>
                </a:cxn>
                <a:cxn ang="0">
                  <a:pos x="537" y="1048"/>
                </a:cxn>
                <a:cxn ang="0">
                  <a:pos x="376" y="1303"/>
                </a:cxn>
                <a:cxn ang="0">
                  <a:pos x="298" y="1470"/>
                </a:cxn>
                <a:cxn ang="0">
                  <a:pos x="235" y="1539"/>
                </a:cxn>
                <a:cxn ang="0">
                  <a:pos x="162" y="1523"/>
                </a:cxn>
                <a:cxn ang="0">
                  <a:pos x="93" y="1452"/>
                </a:cxn>
              </a:cxnLst>
              <a:rect l="0" t="0" r="r" b="b"/>
              <a:pathLst>
                <a:path w="1987" h="1632">
                  <a:moveTo>
                    <a:pt x="90" y="1430"/>
                  </a:moveTo>
                  <a:lnTo>
                    <a:pt x="90" y="1430"/>
                  </a:lnTo>
                  <a:lnTo>
                    <a:pt x="78" y="1418"/>
                  </a:lnTo>
                  <a:lnTo>
                    <a:pt x="64" y="1405"/>
                  </a:lnTo>
                  <a:lnTo>
                    <a:pt x="48" y="1387"/>
                  </a:lnTo>
                  <a:lnTo>
                    <a:pt x="33" y="1361"/>
                  </a:lnTo>
                  <a:lnTo>
                    <a:pt x="26" y="1348"/>
                  </a:lnTo>
                  <a:lnTo>
                    <a:pt x="18" y="1333"/>
                  </a:lnTo>
                  <a:lnTo>
                    <a:pt x="12" y="1316"/>
                  </a:lnTo>
                  <a:lnTo>
                    <a:pt x="6" y="1298"/>
                  </a:lnTo>
                  <a:lnTo>
                    <a:pt x="3" y="1279"/>
                  </a:lnTo>
                  <a:lnTo>
                    <a:pt x="0" y="1258"/>
                  </a:lnTo>
                  <a:lnTo>
                    <a:pt x="0" y="1258"/>
                  </a:lnTo>
                  <a:lnTo>
                    <a:pt x="29" y="1225"/>
                  </a:lnTo>
                  <a:lnTo>
                    <a:pt x="58" y="1194"/>
                  </a:lnTo>
                  <a:lnTo>
                    <a:pt x="94" y="1159"/>
                  </a:lnTo>
                  <a:lnTo>
                    <a:pt x="94" y="1159"/>
                  </a:lnTo>
                  <a:lnTo>
                    <a:pt x="103" y="1149"/>
                  </a:lnTo>
                  <a:lnTo>
                    <a:pt x="114" y="1135"/>
                  </a:lnTo>
                  <a:lnTo>
                    <a:pt x="123" y="1120"/>
                  </a:lnTo>
                  <a:lnTo>
                    <a:pt x="133" y="1102"/>
                  </a:lnTo>
                  <a:lnTo>
                    <a:pt x="151" y="1062"/>
                  </a:lnTo>
                  <a:lnTo>
                    <a:pt x="171" y="1018"/>
                  </a:lnTo>
                  <a:lnTo>
                    <a:pt x="204" y="938"/>
                  </a:lnTo>
                  <a:lnTo>
                    <a:pt x="219" y="908"/>
                  </a:lnTo>
                  <a:lnTo>
                    <a:pt x="225" y="896"/>
                  </a:lnTo>
                  <a:lnTo>
                    <a:pt x="229" y="888"/>
                  </a:lnTo>
                  <a:lnTo>
                    <a:pt x="234" y="595"/>
                  </a:lnTo>
                  <a:lnTo>
                    <a:pt x="234" y="595"/>
                  </a:lnTo>
                  <a:lnTo>
                    <a:pt x="240" y="587"/>
                  </a:lnTo>
                  <a:lnTo>
                    <a:pt x="257" y="562"/>
                  </a:lnTo>
                  <a:lnTo>
                    <a:pt x="272" y="541"/>
                  </a:lnTo>
                  <a:lnTo>
                    <a:pt x="293" y="517"/>
                  </a:lnTo>
                  <a:lnTo>
                    <a:pt x="319" y="488"/>
                  </a:lnTo>
                  <a:lnTo>
                    <a:pt x="352" y="456"/>
                  </a:lnTo>
                  <a:lnTo>
                    <a:pt x="352" y="456"/>
                  </a:lnTo>
                  <a:lnTo>
                    <a:pt x="358" y="445"/>
                  </a:lnTo>
                  <a:lnTo>
                    <a:pt x="367" y="433"/>
                  </a:lnTo>
                  <a:lnTo>
                    <a:pt x="376" y="420"/>
                  </a:lnTo>
                  <a:lnTo>
                    <a:pt x="388" y="405"/>
                  </a:lnTo>
                  <a:lnTo>
                    <a:pt x="401" y="393"/>
                  </a:lnTo>
                  <a:lnTo>
                    <a:pt x="415" y="384"/>
                  </a:lnTo>
                  <a:lnTo>
                    <a:pt x="421" y="381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42" y="376"/>
                  </a:lnTo>
                  <a:lnTo>
                    <a:pt x="454" y="373"/>
                  </a:lnTo>
                  <a:lnTo>
                    <a:pt x="466" y="370"/>
                  </a:lnTo>
                  <a:lnTo>
                    <a:pt x="477" y="366"/>
                  </a:lnTo>
                  <a:lnTo>
                    <a:pt x="501" y="352"/>
                  </a:lnTo>
                  <a:lnTo>
                    <a:pt x="527" y="334"/>
                  </a:lnTo>
                  <a:lnTo>
                    <a:pt x="527" y="334"/>
                  </a:lnTo>
                  <a:lnTo>
                    <a:pt x="540" y="325"/>
                  </a:lnTo>
                  <a:lnTo>
                    <a:pt x="552" y="318"/>
                  </a:lnTo>
                  <a:lnTo>
                    <a:pt x="563" y="313"/>
                  </a:lnTo>
                  <a:lnTo>
                    <a:pt x="572" y="310"/>
                  </a:lnTo>
                  <a:lnTo>
                    <a:pt x="585" y="307"/>
                  </a:lnTo>
                  <a:lnTo>
                    <a:pt x="590" y="307"/>
                  </a:lnTo>
                  <a:lnTo>
                    <a:pt x="590" y="307"/>
                  </a:lnTo>
                  <a:lnTo>
                    <a:pt x="597" y="295"/>
                  </a:lnTo>
                  <a:lnTo>
                    <a:pt x="614" y="268"/>
                  </a:lnTo>
                  <a:lnTo>
                    <a:pt x="624" y="255"/>
                  </a:lnTo>
                  <a:lnTo>
                    <a:pt x="635" y="243"/>
                  </a:lnTo>
                  <a:lnTo>
                    <a:pt x="644" y="234"/>
                  </a:lnTo>
                  <a:lnTo>
                    <a:pt x="650" y="231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7" y="228"/>
                  </a:lnTo>
                  <a:lnTo>
                    <a:pt x="662" y="224"/>
                  </a:lnTo>
                  <a:lnTo>
                    <a:pt x="665" y="218"/>
                  </a:lnTo>
                  <a:lnTo>
                    <a:pt x="668" y="209"/>
                  </a:lnTo>
                  <a:lnTo>
                    <a:pt x="672" y="185"/>
                  </a:lnTo>
                  <a:lnTo>
                    <a:pt x="678" y="158"/>
                  </a:lnTo>
                  <a:lnTo>
                    <a:pt x="684" y="129"/>
                  </a:lnTo>
                  <a:lnTo>
                    <a:pt x="693" y="102"/>
                  </a:lnTo>
                  <a:lnTo>
                    <a:pt x="697" y="92"/>
                  </a:lnTo>
                  <a:lnTo>
                    <a:pt x="703" y="81"/>
                  </a:lnTo>
                  <a:lnTo>
                    <a:pt x="709" y="74"/>
                  </a:lnTo>
                  <a:lnTo>
                    <a:pt x="717" y="68"/>
                  </a:lnTo>
                  <a:lnTo>
                    <a:pt x="838" y="77"/>
                  </a:lnTo>
                  <a:lnTo>
                    <a:pt x="973" y="393"/>
                  </a:lnTo>
                  <a:lnTo>
                    <a:pt x="973" y="393"/>
                  </a:lnTo>
                  <a:lnTo>
                    <a:pt x="968" y="418"/>
                  </a:lnTo>
                  <a:lnTo>
                    <a:pt x="955" y="481"/>
                  </a:lnTo>
                  <a:lnTo>
                    <a:pt x="946" y="517"/>
                  </a:lnTo>
                  <a:lnTo>
                    <a:pt x="935" y="553"/>
                  </a:lnTo>
                  <a:lnTo>
                    <a:pt x="925" y="584"/>
                  </a:lnTo>
                  <a:lnTo>
                    <a:pt x="914" y="608"/>
                  </a:lnTo>
                  <a:lnTo>
                    <a:pt x="914" y="608"/>
                  </a:lnTo>
                  <a:lnTo>
                    <a:pt x="910" y="620"/>
                  </a:lnTo>
                  <a:lnTo>
                    <a:pt x="905" y="635"/>
                  </a:lnTo>
                  <a:lnTo>
                    <a:pt x="897" y="671"/>
                  </a:lnTo>
                  <a:lnTo>
                    <a:pt x="889" y="713"/>
                  </a:lnTo>
                  <a:lnTo>
                    <a:pt x="882" y="755"/>
                  </a:lnTo>
                  <a:lnTo>
                    <a:pt x="873" y="830"/>
                  </a:lnTo>
                  <a:lnTo>
                    <a:pt x="870" y="861"/>
                  </a:lnTo>
                  <a:lnTo>
                    <a:pt x="991" y="1020"/>
                  </a:lnTo>
                  <a:lnTo>
                    <a:pt x="991" y="1020"/>
                  </a:lnTo>
                  <a:lnTo>
                    <a:pt x="997" y="1024"/>
                  </a:lnTo>
                  <a:lnTo>
                    <a:pt x="1009" y="1036"/>
                  </a:lnTo>
                  <a:lnTo>
                    <a:pt x="1030" y="1053"/>
                  </a:lnTo>
                  <a:lnTo>
                    <a:pt x="1043" y="1062"/>
                  </a:lnTo>
                  <a:lnTo>
                    <a:pt x="1057" y="1071"/>
                  </a:lnTo>
                  <a:lnTo>
                    <a:pt x="1073" y="1078"/>
                  </a:lnTo>
                  <a:lnTo>
                    <a:pt x="1090" y="1086"/>
                  </a:lnTo>
                  <a:lnTo>
                    <a:pt x="1108" y="1093"/>
                  </a:lnTo>
                  <a:lnTo>
                    <a:pt x="1127" y="1098"/>
                  </a:lnTo>
                  <a:lnTo>
                    <a:pt x="1146" y="1099"/>
                  </a:lnTo>
                  <a:lnTo>
                    <a:pt x="1166" y="1099"/>
                  </a:lnTo>
                  <a:lnTo>
                    <a:pt x="1187" y="1098"/>
                  </a:lnTo>
                  <a:lnTo>
                    <a:pt x="1208" y="1092"/>
                  </a:lnTo>
                  <a:lnTo>
                    <a:pt x="1271" y="1006"/>
                  </a:lnTo>
                  <a:lnTo>
                    <a:pt x="1271" y="1006"/>
                  </a:lnTo>
                  <a:lnTo>
                    <a:pt x="1322" y="972"/>
                  </a:lnTo>
                  <a:lnTo>
                    <a:pt x="1359" y="947"/>
                  </a:lnTo>
                  <a:lnTo>
                    <a:pt x="1372" y="936"/>
                  </a:lnTo>
                  <a:lnTo>
                    <a:pt x="1378" y="929"/>
                  </a:lnTo>
                  <a:lnTo>
                    <a:pt x="1378" y="929"/>
                  </a:lnTo>
                  <a:lnTo>
                    <a:pt x="1384" y="923"/>
                  </a:lnTo>
                  <a:lnTo>
                    <a:pt x="1389" y="914"/>
                  </a:lnTo>
                  <a:lnTo>
                    <a:pt x="1390" y="908"/>
                  </a:lnTo>
                  <a:lnTo>
                    <a:pt x="1390" y="902"/>
                  </a:lnTo>
                  <a:lnTo>
                    <a:pt x="1389" y="894"/>
                  </a:lnTo>
                  <a:lnTo>
                    <a:pt x="1386" y="887"/>
                  </a:lnTo>
                  <a:lnTo>
                    <a:pt x="1380" y="878"/>
                  </a:lnTo>
                  <a:lnTo>
                    <a:pt x="1371" y="869"/>
                  </a:lnTo>
                  <a:lnTo>
                    <a:pt x="1359" y="858"/>
                  </a:lnTo>
                  <a:lnTo>
                    <a:pt x="1342" y="848"/>
                  </a:lnTo>
                  <a:lnTo>
                    <a:pt x="1322" y="836"/>
                  </a:lnTo>
                  <a:lnTo>
                    <a:pt x="1296" y="822"/>
                  </a:lnTo>
                  <a:lnTo>
                    <a:pt x="1266" y="809"/>
                  </a:lnTo>
                  <a:lnTo>
                    <a:pt x="1230" y="794"/>
                  </a:lnTo>
                  <a:lnTo>
                    <a:pt x="1289" y="726"/>
                  </a:lnTo>
                  <a:lnTo>
                    <a:pt x="1289" y="726"/>
                  </a:lnTo>
                  <a:lnTo>
                    <a:pt x="1280" y="710"/>
                  </a:lnTo>
                  <a:lnTo>
                    <a:pt x="1260" y="671"/>
                  </a:lnTo>
                  <a:lnTo>
                    <a:pt x="1248" y="649"/>
                  </a:lnTo>
                  <a:lnTo>
                    <a:pt x="1239" y="625"/>
                  </a:lnTo>
                  <a:lnTo>
                    <a:pt x="1233" y="604"/>
                  </a:lnTo>
                  <a:lnTo>
                    <a:pt x="1230" y="595"/>
                  </a:lnTo>
                  <a:lnTo>
                    <a:pt x="1230" y="586"/>
                  </a:lnTo>
                  <a:lnTo>
                    <a:pt x="1230" y="153"/>
                  </a:lnTo>
                  <a:lnTo>
                    <a:pt x="1230" y="153"/>
                  </a:lnTo>
                  <a:lnTo>
                    <a:pt x="1238" y="141"/>
                  </a:lnTo>
                  <a:lnTo>
                    <a:pt x="1244" y="128"/>
                  </a:lnTo>
                  <a:lnTo>
                    <a:pt x="1250" y="111"/>
                  </a:lnTo>
                  <a:lnTo>
                    <a:pt x="1251" y="104"/>
                  </a:lnTo>
                  <a:lnTo>
                    <a:pt x="1251" y="95"/>
                  </a:lnTo>
                  <a:lnTo>
                    <a:pt x="1251" y="87"/>
                  </a:lnTo>
                  <a:lnTo>
                    <a:pt x="1250" y="80"/>
                  </a:lnTo>
                  <a:lnTo>
                    <a:pt x="1245" y="72"/>
                  </a:lnTo>
                  <a:lnTo>
                    <a:pt x="1239" y="66"/>
                  </a:lnTo>
                  <a:lnTo>
                    <a:pt x="1232" y="62"/>
                  </a:lnTo>
                  <a:lnTo>
                    <a:pt x="1221" y="59"/>
                  </a:lnTo>
                  <a:lnTo>
                    <a:pt x="1221" y="59"/>
                  </a:lnTo>
                  <a:lnTo>
                    <a:pt x="1221" y="50"/>
                  </a:lnTo>
                  <a:lnTo>
                    <a:pt x="1223" y="41"/>
                  </a:lnTo>
                  <a:lnTo>
                    <a:pt x="1224" y="30"/>
                  </a:lnTo>
                  <a:lnTo>
                    <a:pt x="1227" y="18"/>
                  </a:lnTo>
                  <a:lnTo>
                    <a:pt x="1233" y="9"/>
                  </a:lnTo>
                  <a:lnTo>
                    <a:pt x="1236" y="6"/>
                  </a:lnTo>
                  <a:lnTo>
                    <a:pt x="1239" y="3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3" y="0"/>
                  </a:lnTo>
                  <a:lnTo>
                    <a:pt x="1257" y="3"/>
                  </a:lnTo>
                  <a:lnTo>
                    <a:pt x="1262" y="6"/>
                  </a:lnTo>
                  <a:lnTo>
                    <a:pt x="1265" y="11"/>
                  </a:lnTo>
                  <a:lnTo>
                    <a:pt x="1272" y="23"/>
                  </a:lnTo>
                  <a:lnTo>
                    <a:pt x="1280" y="36"/>
                  </a:lnTo>
                  <a:lnTo>
                    <a:pt x="1287" y="51"/>
                  </a:lnTo>
                  <a:lnTo>
                    <a:pt x="1296" y="65"/>
                  </a:lnTo>
                  <a:lnTo>
                    <a:pt x="1301" y="71"/>
                  </a:lnTo>
                  <a:lnTo>
                    <a:pt x="1307" y="77"/>
                  </a:lnTo>
                  <a:lnTo>
                    <a:pt x="1313" y="83"/>
                  </a:lnTo>
                  <a:lnTo>
                    <a:pt x="1320" y="86"/>
                  </a:lnTo>
                  <a:lnTo>
                    <a:pt x="1320" y="86"/>
                  </a:lnTo>
                  <a:lnTo>
                    <a:pt x="1336" y="92"/>
                  </a:lnTo>
                  <a:lnTo>
                    <a:pt x="1354" y="98"/>
                  </a:lnTo>
                  <a:lnTo>
                    <a:pt x="1374" y="102"/>
                  </a:lnTo>
                  <a:lnTo>
                    <a:pt x="1393" y="107"/>
                  </a:lnTo>
                  <a:lnTo>
                    <a:pt x="1431" y="111"/>
                  </a:lnTo>
                  <a:lnTo>
                    <a:pt x="1461" y="113"/>
                  </a:lnTo>
                  <a:lnTo>
                    <a:pt x="1461" y="113"/>
                  </a:lnTo>
                  <a:lnTo>
                    <a:pt x="1473" y="114"/>
                  </a:lnTo>
                  <a:lnTo>
                    <a:pt x="1488" y="116"/>
                  </a:lnTo>
                  <a:lnTo>
                    <a:pt x="1519" y="123"/>
                  </a:lnTo>
                  <a:lnTo>
                    <a:pt x="1534" y="129"/>
                  </a:lnTo>
                  <a:lnTo>
                    <a:pt x="1546" y="134"/>
                  </a:lnTo>
                  <a:lnTo>
                    <a:pt x="1556" y="140"/>
                  </a:lnTo>
                  <a:lnTo>
                    <a:pt x="1564" y="144"/>
                  </a:lnTo>
                  <a:lnTo>
                    <a:pt x="1564" y="144"/>
                  </a:lnTo>
                  <a:lnTo>
                    <a:pt x="1583" y="165"/>
                  </a:lnTo>
                  <a:lnTo>
                    <a:pt x="1612" y="198"/>
                  </a:lnTo>
                  <a:lnTo>
                    <a:pt x="1625" y="216"/>
                  </a:lnTo>
                  <a:lnTo>
                    <a:pt x="1637" y="234"/>
                  </a:lnTo>
                  <a:lnTo>
                    <a:pt x="1646" y="249"/>
                  </a:lnTo>
                  <a:lnTo>
                    <a:pt x="1649" y="256"/>
                  </a:lnTo>
                  <a:lnTo>
                    <a:pt x="1649" y="262"/>
                  </a:lnTo>
                  <a:lnTo>
                    <a:pt x="1649" y="262"/>
                  </a:lnTo>
                  <a:lnTo>
                    <a:pt x="1652" y="279"/>
                  </a:lnTo>
                  <a:lnTo>
                    <a:pt x="1658" y="306"/>
                  </a:lnTo>
                  <a:lnTo>
                    <a:pt x="1679" y="384"/>
                  </a:lnTo>
                  <a:lnTo>
                    <a:pt x="1690" y="426"/>
                  </a:lnTo>
                  <a:lnTo>
                    <a:pt x="1699" y="466"/>
                  </a:lnTo>
                  <a:lnTo>
                    <a:pt x="1706" y="500"/>
                  </a:lnTo>
                  <a:lnTo>
                    <a:pt x="1708" y="515"/>
                  </a:lnTo>
                  <a:lnTo>
                    <a:pt x="1708" y="527"/>
                  </a:lnTo>
                  <a:lnTo>
                    <a:pt x="1708" y="527"/>
                  </a:lnTo>
                  <a:lnTo>
                    <a:pt x="1708" y="539"/>
                  </a:lnTo>
                  <a:lnTo>
                    <a:pt x="1705" y="553"/>
                  </a:lnTo>
                  <a:lnTo>
                    <a:pt x="1699" y="584"/>
                  </a:lnTo>
                  <a:lnTo>
                    <a:pt x="1688" y="616"/>
                  </a:lnTo>
                  <a:lnTo>
                    <a:pt x="1676" y="649"/>
                  </a:lnTo>
                  <a:lnTo>
                    <a:pt x="1655" y="704"/>
                  </a:lnTo>
                  <a:lnTo>
                    <a:pt x="1645" y="726"/>
                  </a:lnTo>
                  <a:lnTo>
                    <a:pt x="1645" y="726"/>
                  </a:lnTo>
                  <a:lnTo>
                    <a:pt x="1657" y="758"/>
                  </a:lnTo>
                  <a:lnTo>
                    <a:pt x="1685" y="833"/>
                  </a:lnTo>
                  <a:lnTo>
                    <a:pt x="1700" y="878"/>
                  </a:lnTo>
                  <a:lnTo>
                    <a:pt x="1715" y="924"/>
                  </a:lnTo>
                  <a:lnTo>
                    <a:pt x="1727" y="967"/>
                  </a:lnTo>
                  <a:lnTo>
                    <a:pt x="1732" y="987"/>
                  </a:lnTo>
                  <a:lnTo>
                    <a:pt x="1735" y="1006"/>
                  </a:lnTo>
                  <a:lnTo>
                    <a:pt x="1735" y="1006"/>
                  </a:lnTo>
                  <a:lnTo>
                    <a:pt x="1757" y="1156"/>
                  </a:lnTo>
                  <a:lnTo>
                    <a:pt x="1770" y="1267"/>
                  </a:lnTo>
                  <a:lnTo>
                    <a:pt x="1770" y="1267"/>
                  </a:lnTo>
                  <a:lnTo>
                    <a:pt x="1773" y="1283"/>
                  </a:lnTo>
                  <a:lnTo>
                    <a:pt x="1779" y="1306"/>
                  </a:lnTo>
                  <a:lnTo>
                    <a:pt x="1785" y="1318"/>
                  </a:lnTo>
                  <a:lnTo>
                    <a:pt x="1791" y="1331"/>
                  </a:lnTo>
                  <a:lnTo>
                    <a:pt x="1800" y="1345"/>
                  </a:lnTo>
                  <a:lnTo>
                    <a:pt x="1809" y="1360"/>
                  </a:lnTo>
                  <a:lnTo>
                    <a:pt x="1823" y="1375"/>
                  </a:lnTo>
                  <a:lnTo>
                    <a:pt x="1836" y="1390"/>
                  </a:lnTo>
                  <a:lnTo>
                    <a:pt x="1854" y="1405"/>
                  </a:lnTo>
                  <a:lnTo>
                    <a:pt x="1874" y="1421"/>
                  </a:lnTo>
                  <a:lnTo>
                    <a:pt x="1898" y="1436"/>
                  </a:lnTo>
                  <a:lnTo>
                    <a:pt x="1925" y="1451"/>
                  </a:lnTo>
                  <a:lnTo>
                    <a:pt x="1953" y="1464"/>
                  </a:lnTo>
                  <a:lnTo>
                    <a:pt x="1987" y="1479"/>
                  </a:lnTo>
                  <a:lnTo>
                    <a:pt x="1987" y="1479"/>
                  </a:lnTo>
                  <a:lnTo>
                    <a:pt x="1980" y="1482"/>
                  </a:lnTo>
                  <a:lnTo>
                    <a:pt x="1961" y="1490"/>
                  </a:lnTo>
                  <a:lnTo>
                    <a:pt x="1932" y="1497"/>
                  </a:lnTo>
                  <a:lnTo>
                    <a:pt x="1914" y="1500"/>
                  </a:lnTo>
                  <a:lnTo>
                    <a:pt x="1896" y="1503"/>
                  </a:lnTo>
                  <a:lnTo>
                    <a:pt x="1878" y="1503"/>
                  </a:lnTo>
                  <a:lnTo>
                    <a:pt x="1859" y="1502"/>
                  </a:lnTo>
                  <a:lnTo>
                    <a:pt x="1841" y="1499"/>
                  </a:lnTo>
                  <a:lnTo>
                    <a:pt x="1821" y="1493"/>
                  </a:lnTo>
                  <a:lnTo>
                    <a:pt x="1814" y="1488"/>
                  </a:lnTo>
                  <a:lnTo>
                    <a:pt x="1805" y="1482"/>
                  </a:lnTo>
                  <a:lnTo>
                    <a:pt x="1796" y="1476"/>
                  </a:lnTo>
                  <a:lnTo>
                    <a:pt x="1788" y="1469"/>
                  </a:lnTo>
                  <a:lnTo>
                    <a:pt x="1781" y="1461"/>
                  </a:lnTo>
                  <a:lnTo>
                    <a:pt x="1775" y="1451"/>
                  </a:lnTo>
                  <a:lnTo>
                    <a:pt x="1767" y="1440"/>
                  </a:lnTo>
                  <a:lnTo>
                    <a:pt x="1761" y="1430"/>
                  </a:lnTo>
                  <a:lnTo>
                    <a:pt x="1761" y="1430"/>
                  </a:lnTo>
                  <a:lnTo>
                    <a:pt x="1753" y="1429"/>
                  </a:lnTo>
                  <a:lnTo>
                    <a:pt x="1729" y="1426"/>
                  </a:lnTo>
                  <a:lnTo>
                    <a:pt x="1714" y="1423"/>
                  </a:lnTo>
                  <a:lnTo>
                    <a:pt x="1699" y="1418"/>
                  </a:lnTo>
                  <a:lnTo>
                    <a:pt x="1685" y="1414"/>
                  </a:lnTo>
                  <a:lnTo>
                    <a:pt x="1672" y="1408"/>
                  </a:lnTo>
                  <a:lnTo>
                    <a:pt x="1667" y="1343"/>
                  </a:lnTo>
                  <a:lnTo>
                    <a:pt x="1667" y="1343"/>
                  </a:lnTo>
                  <a:lnTo>
                    <a:pt x="1661" y="1352"/>
                  </a:lnTo>
                  <a:lnTo>
                    <a:pt x="1645" y="1372"/>
                  </a:lnTo>
                  <a:lnTo>
                    <a:pt x="1618" y="1400"/>
                  </a:lnTo>
                  <a:lnTo>
                    <a:pt x="1601" y="1417"/>
                  </a:lnTo>
                  <a:lnTo>
                    <a:pt x="1582" y="1432"/>
                  </a:lnTo>
                  <a:lnTo>
                    <a:pt x="1562" y="1446"/>
                  </a:lnTo>
                  <a:lnTo>
                    <a:pt x="1540" y="1461"/>
                  </a:lnTo>
                  <a:lnTo>
                    <a:pt x="1516" y="1473"/>
                  </a:lnTo>
                  <a:lnTo>
                    <a:pt x="1491" y="1484"/>
                  </a:lnTo>
                  <a:lnTo>
                    <a:pt x="1464" y="1493"/>
                  </a:lnTo>
                  <a:lnTo>
                    <a:pt x="1450" y="1494"/>
                  </a:lnTo>
                  <a:lnTo>
                    <a:pt x="1437" y="1496"/>
                  </a:lnTo>
                  <a:lnTo>
                    <a:pt x="1422" y="1497"/>
                  </a:lnTo>
                  <a:lnTo>
                    <a:pt x="1408" y="1497"/>
                  </a:lnTo>
                  <a:lnTo>
                    <a:pt x="1393" y="1496"/>
                  </a:lnTo>
                  <a:lnTo>
                    <a:pt x="1378" y="1493"/>
                  </a:lnTo>
                  <a:lnTo>
                    <a:pt x="1378" y="1493"/>
                  </a:lnTo>
                  <a:lnTo>
                    <a:pt x="1363" y="1506"/>
                  </a:lnTo>
                  <a:lnTo>
                    <a:pt x="1345" y="1520"/>
                  </a:lnTo>
                  <a:lnTo>
                    <a:pt x="1323" y="1535"/>
                  </a:lnTo>
                  <a:lnTo>
                    <a:pt x="1296" y="1548"/>
                  </a:lnTo>
                  <a:lnTo>
                    <a:pt x="1283" y="1556"/>
                  </a:lnTo>
                  <a:lnTo>
                    <a:pt x="1269" y="1560"/>
                  </a:lnTo>
                  <a:lnTo>
                    <a:pt x="1254" y="1565"/>
                  </a:lnTo>
                  <a:lnTo>
                    <a:pt x="1241" y="1568"/>
                  </a:lnTo>
                  <a:lnTo>
                    <a:pt x="1226" y="1569"/>
                  </a:lnTo>
                  <a:lnTo>
                    <a:pt x="1212" y="1569"/>
                  </a:lnTo>
                  <a:lnTo>
                    <a:pt x="1203" y="1632"/>
                  </a:lnTo>
                  <a:lnTo>
                    <a:pt x="1203" y="1632"/>
                  </a:lnTo>
                  <a:lnTo>
                    <a:pt x="1191" y="1628"/>
                  </a:lnTo>
                  <a:lnTo>
                    <a:pt x="1181" y="1622"/>
                  </a:lnTo>
                  <a:lnTo>
                    <a:pt x="1167" y="1614"/>
                  </a:lnTo>
                  <a:lnTo>
                    <a:pt x="1155" y="1605"/>
                  </a:lnTo>
                  <a:lnTo>
                    <a:pt x="1145" y="1595"/>
                  </a:lnTo>
                  <a:lnTo>
                    <a:pt x="1140" y="1589"/>
                  </a:lnTo>
                  <a:lnTo>
                    <a:pt x="1137" y="1583"/>
                  </a:lnTo>
                  <a:lnTo>
                    <a:pt x="1136" y="1575"/>
                  </a:lnTo>
                  <a:lnTo>
                    <a:pt x="1136" y="1569"/>
                  </a:lnTo>
                  <a:lnTo>
                    <a:pt x="1136" y="1569"/>
                  </a:lnTo>
                  <a:lnTo>
                    <a:pt x="1134" y="1563"/>
                  </a:lnTo>
                  <a:lnTo>
                    <a:pt x="1133" y="1556"/>
                  </a:lnTo>
                  <a:lnTo>
                    <a:pt x="1127" y="1551"/>
                  </a:lnTo>
                  <a:lnTo>
                    <a:pt x="1121" y="1545"/>
                  </a:lnTo>
                  <a:lnTo>
                    <a:pt x="1113" y="1541"/>
                  </a:lnTo>
                  <a:lnTo>
                    <a:pt x="1105" y="1536"/>
                  </a:lnTo>
                  <a:lnTo>
                    <a:pt x="1085" y="1529"/>
                  </a:lnTo>
                  <a:lnTo>
                    <a:pt x="1066" y="1523"/>
                  </a:lnTo>
                  <a:lnTo>
                    <a:pt x="1049" y="1518"/>
                  </a:lnTo>
                  <a:lnTo>
                    <a:pt x="1031" y="1515"/>
                  </a:lnTo>
                  <a:lnTo>
                    <a:pt x="1069" y="1461"/>
                  </a:lnTo>
                  <a:lnTo>
                    <a:pt x="1069" y="1461"/>
                  </a:lnTo>
                  <a:lnTo>
                    <a:pt x="1034" y="1446"/>
                  </a:lnTo>
                  <a:lnTo>
                    <a:pt x="998" y="1432"/>
                  </a:lnTo>
                  <a:lnTo>
                    <a:pt x="956" y="1415"/>
                  </a:lnTo>
                  <a:lnTo>
                    <a:pt x="913" y="1400"/>
                  </a:lnTo>
                  <a:lnTo>
                    <a:pt x="873" y="1387"/>
                  </a:lnTo>
                  <a:lnTo>
                    <a:pt x="855" y="1382"/>
                  </a:lnTo>
                  <a:lnTo>
                    <a:pt x="838" y="1379"/>
                  </a:lnTo>
                  <a:lnTo>
                    <a:pt x="825" y="1379"/>
                  </a:lnTo>
                  <a:lnTo>
                    <a:pt x="816" y="1379"/>
                  </a:lnTo>
                  <a:lnTo>
                    <a:pt x="816" y="1379"/>
                  </a:lnTo>
                  <a:lnTo>
                    <a:pt x="795" y="1385"/>
                  </a:lnTo>
                  <a:lnTo>
                    <a:pt x="766" y="1391"/>
                  </a:lnTo>
                  <a:lnTo>
                    <a:pt x="732" y="1397"/>
                  </a:lnTo>
                  <a:lnTo>
                    <a:pt x="696" y="1402"/>
                  </a:lnTo>
                  <a:lnTo>
                    <a:pt x="662" y="1405"/>
                  </a:lnTo>
                  <a:lnTo>
                    <a:pt x="632" y="1406"/>
                  </a:lnTo>
                  <a:lnTo>
                    <a:pt x="609" y="1406"/>
                  </a:lnTo>
                  <a:lnTo>
                    <a:pt x="603" y="1405"/>
                  </a:lnTo>
                  <a:lnTo>
                    <a:pt x="599" y="1403"/>
                  </a:lnTo>
                  <a:lnTo>
                    <a:pt x="599" y="1403"/>
                  </a:lnTo>
                  <a:lnTo>
                    <a:pt x="599" y="1400"/>
                  </a:lnTo>
                  <a:lnTo>
                    <a:pt x="597" y="1396"/>
                  </a:lnTo>
                  <a:lnTo>
                    <a:pt x="599" y="1387"/>
                  </a:lnTo>
                  <a:lnTo>
                    <a:pt x="608" y="1364"/>
                  </a:lnTo>
                  <a:lnTo>
                    <a:pt x="612" y="1349"/>
                  </a:lnTo>
                  <a:lnTo>
                    <a:pt x="617" y="1333"/>
                  </a:lnTo>
                  <a:lnTo>
                    <a:pt x="621" y="1313"/>
                  </a:lnTo>
                  <a:lnTo>
                    <a:pt x="621" y="1294"/>
                  </a:lnTo>
                  <a:lnTo>
                    <a:pt x="621" y="1294"/>
                  </a:lnTo>
                  <a:lnTo>
                    <a:pt x="623" y="1241"/>
                  </a:lnTo>
                  <a:lnTo>
                    <a:pt x="624" y="1177"/>
                  </a:lnTo>
                  <a:lnTo>
                    <a:pt x="623" y="1147"/>
                  </a:lnTo>
                  <a:lnTo>
                    <a:pt x="620" y="1123"/>
                  </a:lnTo>
                  <a:lnTo>
                    <a:pt x="618" y="1114"/>
                  </a:lnTo>
                  <a:lnTo>
                    <a:pt x="615" y="1107"/>
                  </a:lnTo>
                  <a:lnTo>
                    <a:pt x="612" y="1102"/>
                  </a:lnTo>
                  <a:lnTo>
                    <a:pt x="608" y="1101"/>
                  </a:lnTo>
                  <a:lnTo>
                    <a:pt x="608" y="1101"/>
                  </a:lnTo>
                  <a:lnTo>
                    <a:pt x="603" y="1099"/>
                  </a:lnTo>
                  <a:lnTo>
                    <a:pt x="596" y="1096"/>
                  </a:lnTo>
                  <a:lnTo>
                    <a:pt x="579" y="1084"/>
                  </a:lnTo>
                  <a:lnTo>
                    <a:pt x="558" y="1068"/>
                  </a:lnTo>
                  <a:lnTo>
                    <a:pt x="537" y="1048"/>
                  </a:lnTo>
                  <a:lnTo>
                    <a:pt x="498" y="1012"/>
                  </a:lnTo>
                  <a:lnTo>
                    <a:pt x="482" y="996"/>
                  </a:lnTo>
                  <a:lnTo>
                    <a:pt x="482" y="996"/>
                  </a:lnTo>
                  <a:lnTo>
                    <a:pt x="460" y="1065"/>
                  </a:lnTo>
                  <a:lnTo>
                    <a:pt x="436" y="1135"/>
                  </a:lnTo>
                  <a:lnTo>
                    <a:pt x="407" y="1217"/>
                  </a:lnTo>
                  <a:lnTo>
                    <a:pt x="376" y="1303"/>
                  </a:lnTo>
                  <a:lnTo>
                    <a:pt x="346" y="1379"/>
                  </a:lnTo>
                  <a:lnTo>
                    <a:pt x="331" y="1411"/>
                  </a:lnTo>
                  <a:lnTo>
                    <a:pt x="319" y="1437"/>
                  </a:lnTo>
                  <a:lnTo>
                    <a:pt x="307" y="1458"/>
                  </a:lnTo>
                  <a:lnTo>
                    <a:pt x="302" y="1464"/>
                  </a:lnTo>
                  <a:lnTo>
                    <a:pt x="298" y="1470"/>
                  </a:lnTo>
                  <a:lnTo>
                    <a:pt x="298" y="1470"/>
                  </a:lnTo>
                  <a:lnTo>
                    <a:pt x="290" y="1481"/>
                  </a:lnTo>
                  <a:lnTo>
                    <a:pt x="283" y="1493"/>
                  </a:lnTo>
                  <a:lnTo>
                    <a:pt x="272" y="1506"/>
                  </a:lnTo>
                  <a:lnTo>
                    <a:pt x="260" y="1520"/>
                  </a:lnTo>
                  <a:lnTo>
                    <a:pt x="249" y="1530"/>
                  </a:lnTo>
                  <a:lnTo>
                    <a:pt x="241" y="1535"/>
                  </a:lnTo>
                  <a:lnTo>
                    <a:pt x="235" y="1539"/>
                  </a:lnTo>
                  <a:lnTo>
                    <a:pt x="228" y="1541"/>
                  </a:lnTo>
                  <a:lnTo>
                    <a:pt x="220" y="1542"/>
                  </a:lnTo>
                  <a:lnTo>
                    <a:pt x="220" y="1542"/>
                  </a:lnTo>
                  <a:lnTo>
                    <a:pt x="213" y="1541"/>
                  </a:lnTo>
                  <a:lnTo>
                    <a:pt x="205" y="1539"/>
                  </a:lnTo>
                  <a:lnTo>
                    <a:pt x="184" y="1533"/>
                  </a:lnTo>
                  <a:lnTo>
                    <a:pt x="162" y="1523"/>
                  </a:lnTo>
                  <a:lnTo>
                    <a:pt x="141" y="1509"/>
                  </a:lnTo>
                  <a:lnTo>
                    <a:pt x="130" y="1502"/>
                  </a:lnTo>
                  <a:lnTo>
                    <a:pt x="120" y="1493"/>
                  </a:lnTo>
                  <a:lnTo>
                    <a:pt x="111" y="1484"/>
                  </a:lnTo>
                  <a:lnTo>
                    <a:pt x="103" y="1473"/>
                  </a:lnTo>
                  <a:lnTo>
                    <a:pt x="97" y="1463"/>
                  </a:lnTo>
                  <a:lnTo>
                    <a:pt x="93" y="1452"/>
                  </a:lnTo>
                  <a:lnTo>
                    <a:pt x="90" y="1440"/>
                  </a:lnTo>
                  <a:lnTo>
                    <a:pt x="90" y="14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1450" y="2170"/>
              <a:ext cx="110" cy="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3" y="29"/>
                </a:cxn>
                <a:cxn ang="0">
                  <a:pos x="12" y="23"/>
                </a:cxn>
                <a:cxn ang="0">
                  <a:pos x="27" y="15"/>
                </a:cxn>
                <a:cxn ang="0">
                  <a:pos x="48" y="8"/>
                </a:cxn>
                <a:cxn ang="0">
                  <a:pos x="61" y="5"/>
                </a:cxn>
                <a:cxn ang="0">
                  <a:pos x="75" y="2"/>
                </a:cxn>
                <a:cxn ang="0">
                  <a:pos x="91" y="0"/>
                </a:cxn>
                <a:cxn ang="0">
                  <a:pos x="109" y="0"/>
                </a:cxn>
                <a:cxn ang="0">
                  <a:pos x="129" y="0"/>
                </a:cxn>
                <a:cxn ang="0">
                  <a:pos x="150" y="3"/>
                </a:cxn>
                <a:cxn ang="0">
                  <a:pos x="174" y="6"/>
                </a:cxn>
                <a:cxn ang="0">
                  <a:pos x="197" y="12"/>
                </a:cxn>
                <a:cxn ang="0">
                  <a:pos x="220" y="80"/>
                </a:cxn>
                <a:cxn ang="0">
                  <a:pos x="220" y="80"/>
                </a:cxn>
                <a:cxn ang="0">
                  <a:pos x="199" y="77"/>
                </a:cxn>
                <a:cxn ang="0">
                  <a:pos x="177" y="74"/>
                </a:cxn>
                <a:cxn ang="0">
                  <a:pos x="150" y="72"/>
                </a:cxn>
                <a:cxn ang="0">
                  <a:pos x="121" y="71"/>
                </a:cxn>
                <a:cxn ang="0">
                  <a:pos x="93" y="71"/>
                </a:cxn>
                <a:cxn ang="0">
                  <a:pos x="79" y="72"/>
                </a:cxn>
                <a:cxn ang="0">
                  <a:pos x="67" y="74"/>
                </a:cxn>
                <a:cxn ang="0">
                  <a:pos x="57" y="77"/>
                </a:cxn>
                <a:cxn ang="0">
                  <a:pos x="49" y="80"/>
                </a:cxn>
                <a:cxn ang="0">
                  <a:pos x="49" y="80"/>
                </a:cxn>
                <a:cxn ang="0">
                  <a:pos x="42" y="84"/>
                </a:cxn>
                <a:cxn ang="0">
                  <a:pos x="39" y="89"/>
                </a:cxn>
                <a:cxn ang="0">
                  <a:pos x="36" y="95"/>
                </a:cxn>
                <a:cxn ang="0">
                  <a:pos x="36" y="99"/>
                </a:cxn>
                <a:cxn ang="0">
                  <a:pos x="37" y="105"/>
                </a:cxn>
                <a:cxn ang="0">
                  <a:pos x="40" y="110"/>
                </a:cxn>
                <a:cxn ang="0">
                  <a:pos x="48" y="120"/>
                </a:cxn>
                <a:cxn ang="0">
                  <a:pos x="57" y="129"/>
                </a:cxn>
                <a:cxn ang="0">
                  <a:pos x="66" y="136"/>
                </a:cxn>
                <a:cxn ang="0">
                  <a:pos x="76" y="142"/>
                </a:cxn>
                <a:cxn ang="0">
                  <a:pos x="76" y="142"/>
                </a:cxn>
                <a:cxn ang="0">
                  <a:pos x="73" y="145"/>
                </a:cxn>
                <a:cxn ang="0">
                  <a:pos x="67" y="148"/>
                </a:cxn>
                <a:cxn ang="0">
                  <a:pos x="64" y="150"/>
                </a:cxn>
                <a:cxn ang="0">
                  <a:pos x="58" y="150"/>
                </a:cxn>
                <a:cxn ang="0">
                  <a:pos x="54" y="150"/>
                </a:cxn>
                <a:cxn ang="0">
                  <a:pos x="48" y="147"/>
                </a:cxn>
                <a:cxn ang="0">
                  <a:pos x="42" y="144"/>
                </a:cxn>
                <a:cxn ang="0">
                  <a:pos x="36" y="138"/>
                </a:cxn>
                <a:cxn ang="0">
                  <a:pos x="28" y="129"/>
                </a:cxn>
                <a:cxn ang="0">
                  <a:pos x="22" y="117"/>
                </a:cxn>
                <a:cxn ang="0">
                  <a:pos x="16" y="101"/>
                </a:cxn>
                <a:cxn ang="0">
                  <a:pos x="10" y="81"/>
                </a:cxn>
                <a:cxn ang="0">
                  <a:pos x="4" y="59"/>
                </a:cxn>
                <a:cxn ang="0">
                  <a:pos x="0" y="30"/>
                </a:cxn>
              </a:cxnLst>
              <a:rect l="0" t="0" r="r" b="b"/>
              <a:pathLst>
                <a:path w="220" h="150"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12" y="23"/>
                  </a:lnTo>
                  <a:lnTo>
                    <a:pt x="27" y="15"/>
                  </a:lnTo>
                  <a:lnTo>
                    <a:pt x="48" y="8"/>
                  </a:lnTo>
                  <a:lnTo>
                    <a:pt x="61" y="5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9" y="0"/>
                  </a:lnTo>
                  <a:lnTo>
                    <a:pt x="129" y="0"/>
                  </a:lnTo>
                  <a:lnTo>
                    <a:pt x="150" y="3"/>
                  </a:lnTo>
                  <a:lnTo>
                    <a:pt x="174" y="6"/>
                  </a:lnTo>
                  <a:lnTo>
                    <a:pt x="197" y="12"/>
                  </a:lnTo>
                  <a:lnTo>
                    <a:pt x="220" y="80"/>
                  </a:lnTo>
                  <a:lnTo>
                    <a:pt x="220" y="80"/>
                  </a:lnTo>
                  <a:lnTo>
                    <a:pt x="199" y="77"/>
                  </a:lnTo>
                  <a:lnTo>
                    <a:pt x="177" y="74"/>
                  </a:lnTo>
                  <a:lnTo>
                    <a:pt x="150" y="72"/>
                  </a:lnTo>
                  <a:lnTo>
                    <a:pt x="121" y="71"/>
                  </a:lnTo>
                  <a:lnTo>
                    <a:pt x="93" y="71"/>
                  </a:lnTo>
                  <a:lnTo>
                    <a:pt x="79" y="72"/>
                  </a:lnTo>
                  <a:lnTo>
                    <a:pt x="67" y="74"/>
                  </a:lnTo>
                  <a:lnTo>
                    <a:pt x="57" y="7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9" y="89"/>
                  </a:lnTo>
                  <a:lnTo>
                    <a:pt x="36" y="95"/>
                  </a:lnTo>
                  <a:lnTo>
                    <a:pt x="36" y="99"/>
                  </a:lnTo>
                  <a:lnTo>
                    <a:pt x="37" y="105"/>
                  </a:lnTo>
                  <a:lnTo>
                    <a:pt x="40" y="110"/>
                  </a:lnTo>
                  <a:lnTo>
                    <a:pt x="48" y="120"/>
                  </a:lnTo>
                  <a:lnTo>
                    <a:pt x="57" y="129"/>
                  </a:lnTo>
                  <a:lnTo>
                    <a:pt x="66" y="136"/>
                  </a:lnTo>
                  <a:lnTo>
                    <a:pt x="76" y="142"/>
                  </a:lnTo>
                  <a:lnTo>
                    <a:pt x="76" y="142"/>
                  </a:lnTo>
                  <a:lnTo>
                    <a:pt x="73" y="145"/>
                  </a:lnTo>
                  <a:lnTo>
                    <a:pt x="67" y="148"/>
                  </a:lnTo>
                  <a:lnTo>
                    <a:pt x="64" y="150"/>
                  </a:lnTo>
                  <a:lnTo>
                    <a:pt x="58" y="150"/>
                  </a:lnTo>
                  <a:lnTo>
                    <a:pt x="54" y="150"/>
                  </a:lnTo>
                  <a:lnTo>
                    <a:pt x="48" y="147"/>
                  </a:lnTo>
                  <a:lnTo>
                    <a:pt x="42" y="144"/>
                  </a:lnTo>
                  <a:lnTo>
                    <a:pt x="36" y="138"/>
                  </a:lnTo>
                  <a:lnTo>
                    <a:pt x="28" y="129"/>
                  </a:lnTo>
                  <a:lnTo>
                    <a:pt x="22" y="117"/>
                  </a:lnTo>
                  <a:lnTo>
                    <a:pt x="16" y="101"/>
                  </a:lnTo>
                  <a:lnTo>
                    <a:pt x="10" y="81"/>
                  </a:lnTo>
                  <a:lnTo>
                    <a:pt x="4" y="59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96BE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1450" y="2170"/>
              <a:ext cx="110" cy="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3" y="29"/>
                </a:cxn>
                <a:cxn ang="0">
                  <a:pos x="12" y="23"/>
                </a:cxn>
                <a:cxn ang="0">
                  <a:pos x="27" y="15"/>
                </a:cxn>
                <a:cxn ang="0">
                  <a:pos x="48" y="8"/>
                </a:cxn>
                <a:cxn ang="0">
                  <a:pos x="61" y="5"/>
                </a:cxn>
                <a:cxn ang="0">
                  <a:pos x="75" y="2"/>
                </a:cxn>
                <a:cxn ang="0">
                  <a:pos x="91" y="0"/>
                </a:cxn>
                <a:cxn ang="0">
                  <a:pos x="109" y="0"/>
                </a:cxn>
                <a:cxn ang="0">
                  <a:pos x="129" y="0"/>
                </a:cxn>
                <a:cxn ang="0">
                  <a:pos x="150" y="3"/>
                </a:cxn>
                <a:cxn ang="0">
                  <a:pos x="174" y="6"/>
                </a:cxn>
                <a:cxn ang="0">
                  <a:pos x="197" y="12"/>
                </a:cxn>
                <a:cxn ang="0">
                  <a:pos x="220" y="80"/>
                </a:cxn>
                <a:cxn ang="0">
                  <a:pos x="220" y="80"/>
                </a:cxn>
                <a:cxn ang="0">
                  <a:pos x="199" y="77"/>
                </a:cxn>
                <a:cxn ang="0">
                  <a:pos x="177" y="74"/>
                </a:cxn>
                <a:cxn ang="0">
                  <a:pos x="150" y="72"/>
                </a:cxn>
                <a:cxn ang="0">
                  <a:pos x="121" y="71"/>
                </a:cxn>
                <a:cxn ang="0">
                  <a:pos x="93" y="71"/>
                </a:cxn>
                <a:cxn ang="0">
                  <a:pos x="79" y="72"/>
                </a:cxn>
                <a:cxn ang="0">
                  <a:pos x="67" y="74"/>
                </a:cxn>
                <a:cxn ang="0">
                  <a:pos x="57" y="77"/>
                </a:cxn>
                <a:cxn ang="0">
                  <a:pos x="49" y="80"/>
                </a:cxn>
                <a:cxn ang="0">
                  <a:pos x="49" y="80"/>
                </a:cxn>
                <a:cxn ang="0">
                  <a:pos x="42" y="84"/>
                </a:cxn>
                <a:cxn ang="0">
                  <a:pos x="39" y="89"/>
                </a:cxn>
                <a:cxn ang="0">
                  <a:pos x="36" y="95"/>
                </a:cxn>
                <a:cxn ang="0">
                  <a:pos x="36" y="99"/>
                </a:cxn>
                <a:cxn ang="0">
                  <a:pos x="37" y="105"/>
                </a:cxn>
                <a:cxn ang="0">
                  <a:pos x="40" y="110"/>
                </a:cxn>
                <a:cxn ang="0">
                  <a:pos x="48" y="120"/>
                </a:cxn>
                <a:cxn ang="0">
                  <a:pos x="57" y="129"/>
                </a:cxn>
                <a:cxn ang="0">
                  <a:pos x="66" y="136"/>
                </a:cxn>
                <a:cxn ang="0">
                  <a:pos x="76" y="142"/>
                </a:cxn>
                <a:cxn ang="0">
                  <a:pos x="76" y="142"/>
                </a:cxn>
                <a:cxn ang="0">
                  <a:pos x="73" y="145"/>
                </a:cxn>
                <a:cxn ang="0">
                  <a:pos x="67" y="148"/>
                </a:cxn>
                <a:cxn ang="0">
                  <a:pos x="64" y="150"/>
                </a:cxn>
                <a:cxn ang="0">
                  <a:pos x="58" y="150"/>
                </a:cxn>
                <a:cxn ang="0">
                  <a:pos x="54" y="150"/>
                </a:cxn>
                <a:cxn ang="0">
                  <a:pos x="48" y="147"/>
                </a:cxn>
                <a:cxn ang="0">
                  <a:pos x="42" y="144"/>
                </a:cxn>
                <a:cxn ang="0">
                  <a:pos x="36" y="138"/>
                </a:cxn>
                <a:cxn ang="0">
                  <a:pos x="28" y="129"/>
                </a:cxn>
                <a:cxn ang="0">
                  <a:pos x="22" y="117"/>
                </a:cxn>
                <a:cxn ang="0">
                  <a:pos x="16" y="101"/>
                </a:cxn>
                <a:cxn ang="0">
                  <a:pos x="10" y="81"/>
                </a:cxn>
                <a:cxn ang="0">
                  <a:pos x="4" y="59"/>
                </a:cxn>
                <a:cxn ang="0">
                  <a:pos x="0" y="30"/>
                </a:cxn>
              </a:cxnLst>
              <a:rect l="0" t="0" r="r" b="b"/>
              <a:pathLst>
                <a:path w="220" h="150"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12" y="23"/>
                  </a:lnTo>
                  <a:lnTo>
                    <a:pt x="27" y="15"/>
                  </a:lnTo>
                  <a:lnTo>
                    <a:pt x="48" y="8"/>
                  </a:lnTo>
                  <a:lnTo>
                    <a:pt x="61" y="5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9" y="0"/>
                  </a:lnTo>
                  <a:lnTo>
                    <a:pt x="129" y="0"/>
                  </a:lnTo>
                  <a:lnTo>
                    <a:pt x="150" y="3"/>
                  </a:lnTo>
                  <a:lnTo>
                    <a:pt x="174" y="6"/>
                  </a:lnTo>
                  <a:lnTo>
                    <a:pt x="197" y="12"/>
                  </a:lnTo>
                  <a:lnTo>
                    <a:pt x="220" y="80"/>
                  </a:lnTo>
                  <a:lnTo>
                    <a:pt x="220" y="80"/>
                  </a:lnTo>
                  <a:lnTo>
                    <a:pt x="199" y="77"/>
                  </a:lnTo>
                  <a:lnTo>
                    <a:pt x="177" y="74"/>
                  </a:lnTo>
                  <a:lnTo>
                    <a:pt x="150" y="72"/>
                  </a:lnTo>
                  <a:lnTo>
                    <a:pt x="121" y="71"/>
                  </a:lnTo>
                  <a:lnTo>
                    <a:pt x="93" y="71"/>
                  </a:lnTo>
                  <a:lnTo>
                    <a:pt x="79" y="72"/>
                  </a:lnTo>
                  <a:lnTo>
                    <a:pt x="67" y="74"/>
                  </a:lnTo>
                  <a:lnTo>
                    <a:pt x="57" y="7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9" y="89"/>
                  </a:lnTo>
                  <a:lnTo>
                    <a:pt x="36" y="95"/>
                  </a:lnTo>
                  <a:lnTo>
                    <a:pt x="36" y="99"/>
                  </a:lnTo>
                  <a:lnTo>
                    <a:pt x="37" y="105"/>
                  </a:lnTo>
                  <a:lnTo>
                    <a:pt x="40" y="110"/>
                  </a:lnTo>
                  <a:lnTo>
                    <a:pt x="48" y="120"/>
                  </a:lnTo>
                  <a:lnTo>
                    <a:pt x="57" y="129"/>
                  </a:lnTo>
                  <a:lnTo>
                    <a:pt x="66" y="136"/>
                  </a:lnTo>
                  <a:lnTo>
                    <a:pt x="76" y="142"/>
                  </a:lnTo>
                  <a:lnTo>
                    <a:pt x="76" y="142"/>
                  </a:lnTo>
                  <a:lnTo>
                    <a:pt x="73" y="145"/>
                  </a:lnTo>
                  <a:lnTo>
                    <a:pt x="67" y="148"/>
                  </a:lnTo>
                  <a:lnTo>
                    <a:pt x="64" y="150"/>
                  </a:lnTo>
                  <a:lnTo>
                    <a:pt x="58" y="150"/>
                  </a:lnTo>
                  <a:lnTo>
                    <a:pt x="54" y="150"/>
                  </a:lnTo>
                  <a:lnTo>
                    <a:pt x="48" y="147"/>
                  </a:lnTo>
                  <a:lnTo>
                    <a:pt x="42" y="144"/>
                  </a:lnTo>
                  <a:lnTo>
                    <a:pt x="36" y="138"/>
                  </a:lnTo>
                  <a:lnTo>
                    <a:pt x="28" y="129"/>
                  </a:lnTo>
                  <a:lnTo>
                    <a:pt x="22" y="117"/>
                  </a:lnTo>
                  <a:lnTo>
                    <a:pt x="16" y="101"/>
                  </a:lnTo>
                  <a:lnTo>
                    <a:pt x="10" y="81"/>
                  </a:lnTo>
                  <a:lnTo>
                    <a:pt x="4" y="59"/>
                  </a:lnTo>
                  <a:lnTo>
                    <a:pt x="0" y="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1704" y="1719"/>
              <a:ext cx="231" cy="272"/>
            </a:xfrm>
            <a:custGeom>
              <a:avLst/>
              <a:gdLst/>
              <a:ahLst/>
              <a:cxnLst>
                <a:cxn ang="0">
                  <a:pos x="383" y="85"/>
                </a:cxn>
                <a:cxn ang="0">
                  <a:pos x="253" y="0"/>
                </a:cxn>
                <a:cxn ang="0">
                  <a:pos x="40" y="54"/>
                </a:cxn>
                <a:cxn ang="0">
                  <a:pos x="0" y="143"/>
                </a:cxn>
                <a:cxn ang="0">
                  <a:pos x="0" y="143"/>
                </a:cxn>
                <a:cxn ang="0">
                  <a:pos x="3" y="170"/>
                </a:cxn>
                <a:cxn ang="0">
                  <a:pos x="7" y="194"/>
                </a:cxn>
                <a:cxn ang="0">
                  <a:pos x="13" y="218"/>
                </a:cxn>
                <a:cxn ang="0">
                  <a:pos x="19" y="241"/>
                </a:cxn>
                <a:cxn ang="0">
                  <a:pos x="33" y="284"/>
                </a:cxn>
                <a:cxn ang="0">
                  <a:pos x="48" y="321"/>
                </a:cxn>
                <a:cxn ang="0">
                  <a:pos x="64" y="356"/>
                </a:cxn>
                <a:cxn ang="0">
                  <a:pos x="82" y="387"/>
                </a:cxn>
                <a:cxn ang="0">
                  <a:pos x="100" y="414"/>
                </a:cxn>
                <a:cxn ang="0">
                  <a:pos x="119" y="437"/>
                </a:cxn>
                <a:cxn ang="0">
                  <a:pos x="137" y="458"/>
                </a:cxn>
                <a:cxn ang="0">
                  <a:pos x="154" y="474"/>
                </a:cxn>
                <a:cxn ang="0">
                  <a:pos x="169" y="488"/>
                </a:cxn>
                <a:cxn ang="0">
                  <a:pos x="184" y="500"/>
                </a:cxn>
                <a:cxn ang="0">
                  <a:pos x="203" y="513"/>
                </a:cxn>
                <a:cxn ang="0">
                  <a:pos x="211" y="518"/>
                </a:cxn>
                <a:cxn ang="0">
                  <a:pos x="211" y="518"/>
                </a:cxn>
                <a:cxn ang="0">
                  <a:pos x="215" y="521"/>
                </a:cxn>
                <a:cxn ang="0">
                  <a:pos x="226" y="527"/>
                </a:cxn>
                <a:cxn ang="0">
                  <a:pos x="241" y="534"/>
                </a:cxn>
                <a:cxn ang="0">
                  <a:pos x="250" y="539"/>
                </a:cxn>
                <a:cxn ang="0">
                  <a:pos x="260" y="540"/>
                </a:cxn>
                <a:cxn ang="0">
                  <a:pos x="271" y="542"/>
                </a:cxn>
                <a:cxn ang="0">
                  <a:pos x="281" y="543"/>
                </a:cxn>
                <a:cxn ang="0">
                  <a:pos x="293" y="542"/>
                </a:cxn>
                <a:cxn ang="0">
                  <a:pos x="305" y="537"/>
                </a:cxn>
                <a:cxn ang="0">
                  <a:pos x="317" y="531"/>
                </a:cxn>
                <a:cxn ang="0">
                  <a:pos x="329" y="522"/>
                </a:cxn>
                <a:cxn ang="0">
                  <a:pos x="339" y="510"/>
                </a:cxn>
                <a:cxn ang="0">
                  <a:pos x="351" y="495"/>
                </a:cxn>
                <a:cxn ang="0">
                  <a:pos x="351" y="495"/>
                </a:cxn>
                <a:cxn ang="0">
                  <a:pos x="362" y="477"/>
                </a:cxn>
                <a:cxn ang="0">
                  <a:pos x="371" y="459"/>
                </a:cxn>
                <a:cxn ang="0">
                  <a:pos x="380" y="440"/>
                </a:cxn>
                <a:cxn ang="0">
                  <a:pos x="387" y="419"/>
                </a:cxn>
                <a:cxn ang="0">
                  <a:pos x="401" y="380"/>
                </a:cxn>
                <a:cxn ang="0">
                  <a:pos x="411" y="339"/>
                </a:cxn>
                <a:cxn ang="0">
                  <a:pos x="420" y="304"/>
                </a:cxn>
                <a:cxn ang="0">
                  <a:pos x="426" y="272"/>
                </a:cxn>
                <a:cxn ang="0">
                  <a:pos x="432" y="233"/>
                </a:cxn>
                <a:cxn ang="0">
                  <a:pos x="432" y="233"/>
                </a:cxn>
                <a:cxn ang="0">
                  <a:pos x="435" y="226"/>
                </a:cxn>
                <a:cxn ang="0">
                  <a:pos x="438" y="218"/>
                </a:cxn>
                <a:cxn ang="0">
                  <a:pos x="449" y="208"/>
                </a:cxn>
                <a:cxn ang="0">
                  <a:pos x="453" y="203"/>
                </a:cxn>
                <a:cxn ang="0">
                  <a:pos x="458" y="197"/>
                </a:cxn>
                <a:cxn ang="0">
                  <a:pos x="459" y="188"/>
                </a:cxn>
                <a:cxn ang="0">
                  <a:pos x="459" y="178"/>
                </a:cxn>
                <a:cxn ang="0">
                  <a:pos x="459" y="178"/>
                </a:cxn>
                <a:cxn ang="0">
                  <a:pos x="456" y="166"/>
                </a:cxn>
                <a:cxn ang="0">
                  <a:pos x="452" y="157"/>
                </a:cxn>
                <a:cxn ang="0">
                  <a:pos x="446" y="151"/>
                </a:cxn>
                <a:cxn ang="0">
                  <a:pos x="440" y="145"/>
                </a:cxn>
                <a:cxn ang="0">
                  <a:pos x="434" y="142"/>
                </a:cxn>
                <a:cxn ang="0">
                  <a:pos x="428" y="140"/>
                </a:cxn>
                <a:cxn ang="0">
                  <a:pos x="423" y="139"/>
                </a:cxn>
                <a:cxn ang="0">
                  <a:pos x="428" y="107"/>
                </a:cxn>
                <a:cxn ang="0">
                  <a:pos x="383" y="85"/>
                </a:cxn>
              </a:cxnLst>
              <a:rect l="0" t="0" r="r" b="b"/>
              <a:pathLst>
                <a:path w="459" h="543">
                  <a:moveTo>
                    <a:pt x="383" y="85"/>
                  </a:moveTo>
                  <a:lnTo>
                    <a:pt x="253" y="0"/>
                  </a:lnTo>
                  <a:lnTo>
                    <a:pt x="40" y="54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3" y="170"/>
                  </a:lnTo>
                  <a:lnTo>
                    <a:pt x="7" y="194"/>
                  </a:lnTo>
                  <a:lnTo>
                    <a:pt x="13" y="218"/>
                  </a:lnTo>
                  <a:lnTo>
                    <a:pt x="19" y="241"/>
                  </a:lnTo>
                  <a:lnTo>
                    <a:pt x="33" y="284"/>
                  </a:lnTo>
                  <a:lnTo>
                    <a:pt x="48" y="321"/>
                  </a:lnTo>
                  <a:lnTo>
                    <a:pt x="64" y="356"/>
                  </a:lnTo>
                  <a:lnTo>
                    <a:pt x="82" y="387"/>
                  </a:lnTo>
                  <a:lnTo>
                    <a:pt x="100" y="414"/>
                  </a:lnTo>
                  <a:lnTo>
                    <a:pt x="119" y="437"/>
                  </a:lnTo>
                  <a:lnTo>
                    <a:pt x="137" y="458"/>
                  </a:lnTo>
                  <a:lnTo>
                    <a:pt x="154" y="474"/>
                  </a:lnTo>
                  <a:lnTo>
                    <a:pt x="169" y="488"/>
                  </a:lnTo>
                  <a:lnTo>
                    <a:pt x="184" y="500"/>
                  </a:lnTo>
                  <a:lnTo>
                    <a:pt x="203" y="513"/>
                  </a:lnTo>
                  <a:lnTo>
                    <a:pt x="211" y="518"/>
                  </a:lnTo>
                  <a:lnTo>
                    <a:pt x="211" y="518"/>
                  </a:lnTo>
                  <a:lnTo>
                    <a:pt x="215" y="521"/>
                  </a:lnTo>
                  <a:lnTo>
                    <a:pt x="226" y="527"/>
                  </a:lnTo>
                  <a:lnTo>
                    <a:pt x="241" y="534"/>
                  </a:lnTo>
                  <a:lnTo>
                    <a:pt x="250" y="539"/>
                  </a:lnTo>
                  <a:lnTo>
                    <a:pt x="260" y="540"/>
                  </a:lnTo>
                  <a:lnTo>
                    <a:pt x="271" y="542"/>
                  </a:lnTo>
                  <a:lnTo>
                    <a:pt x="281" y="543"/>
                  </a:lnTo>
                  <a:lnTo>
                    <a:pt x="293" y="542"/>
                  </a:lnTo>
                  <a:lnTo>
                    <a:pt x="305" y="537"/>
                  </a:lnTo>
                  <a:lnTo>
                    <a:pt x="317" y="531"/>
                  </a:lnTo>
                  <a:lnTo>
                    <a:pt x="329" y="522"/>
                  </a:lnTo>
                  <a:lnTo>
                    <a:pt x="339" y="510"/>
                  </a:lnTo>
                  <a:lnTo>
                    <a:pt x="351" y="495"/>
                  </a:lnTo>
                  <a:lnTo>
                    <a:pt x="351" y="495"/>
                  </a:lnTo>
                  <a:lnTo>
                    <a:pt x="362" y="477"/>
                  </a:lnTo>
                  <a:lnTo>
                    <a:pt x="371" y="459"/>
                  </a:lnTo>
                  <a:lnTo>
                    <a:pt x="380" y="440"/>
                  </a:lnTo>
                  <a:lnTo>
                    <a:pt x="387" y="419"/>
                  </a:lnTo>
                  <a:lnTo>
                    <a:pt x="401" y="380"/>
                  </a:lnTo>
                  <a:lnTo>
                    <a:pt x="411" y="339"/>
                  </a:lnTo>
                  <a:lnTo>
                    <a:pt x="420" y="304"/>
                  </a:lnTo>
                  <a:lnTo>
                    <a:pt x="426" y="272"/>
                  </a:lnTo>
                  <a:lnTo>
                    <a:pt x="432" y="233"/>
                  </a:lnTo>
                  <a:lnTo>
                    <a:pt x="432" y="233"/>
                  </a:lnTo>
                  <a:lnTo>
                    <a:pt x="435" y="226"/>
                  </a:lnTo>
                  <a:lnTo>
                    <a:pt x="438" y="218"/>
                  </a:lnTo>
                  <a:lnTo>
                    <a:pt x="449" y="208"/>
                  </a:lnTo>
                  <a:lnTo>
                    <a:pt x="453" y="203"/>
                  </a:lnTo>
                  <a:lnTo>
                    <a:pt x="458" y="197"/>
                  </a:lnTo>
                  <a:lnTo>
                    <a:pt x="459" y="188"/>
                  </a:lnTo>
                  <a:lnTo>
                    <a:pt x="459" y="178"/>
                  </a:lnTo>
                  <a:lnTo>
                    <a:pt x="459" y="178"/>
                  </a:lnTo>
                  <a:lnTo>
                    <a:pt x="456" y="166"/>
                  </a:lnTo>
                  <a:lnTo>
                    <a:pt x="452" y="157"/>
                  </a:lnTo>
                  <a:lnTo>
                    <a:pt x="446" y="151"/>
                  </a:lnTo>
                  <a:lnTo>
                    <a:pt x="440" y="145"/>
                  </a:lnTo>
                  <a:lnTo>
                    <a:pt x="434" y="142"/>
                  </a:lnTo>
                  <a:lnTo>
                    <a:pt x="428" y="140"/>
                  </a:lnTo>
                  <a:lnTo>
                    <a:pt x="423" y="139"/>
                  </a:lnTo>
                  <a:lnTo>
                    <a:pt x="428" y="107"/>
                  </a:lnTo>
                  <a:lnTo>
                    <a:pt x="383" y="85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1702" y="1655"/>
              <a:ext cx="216" cy="196"/>
            </a:xfrm>
            <a:custGeom>
              <a:avLst/>
              <a:gdLst/>
              <a:ahLst/>
              <a:cxnLst>
                <a:cxn ang="0">
                  <a:pos x="5" y="271"/>
                </a:cxn>
                <a:cxn ang="0">
                  <a:pos x="0" y="229"/>
                </a:cxn>
                <a:cxn ang="0">
                  <a:pos x="2" y="176"/>
                </a:cxn>
                <a:cxn ang="0">
                  <a:pos x="8" y="146"/>
                </a:cxn>
                <a:cxn ang="0">
                  <a:pos x="20" y="119"/>
                </a:cxn>
                <a:cxn ang="0">
                  <a:pos x="36" y="96"/>
                </a:cxn>
                <a:cxn ang="0">
                  <a:pos x="77" y="57"/>
                </a:cxn>
                <a:cxn ang="0">
                  <a:pos x="115" y="24"/>
                </a:cxn>
                <a:cxn ang="0">
                  <a:pos x="144" y="8"/>
                </a:cxn>
                <a:cxn ang="0">
                  <a:pos x="163" y="2"/>
                </a:cxn>
                <a:cxn ang="0">
                  <a:pos x="184" y="0"/>
                </a:cxn>
                <a:cxn ang="0">
                  <a:pos x="193" y="0"/>
                </a:cxn>
                <a:cxn ang="0">
                  <a:pos x="280" y="21"/>
                </a:cxn>
                <a:cxn ang="0">
                  <a:pos x="323" y="36"/>
                </a:cxn>
                <a:cxn ang="0">
                  <a:pos x="361" y="56"/>
                </a:cxn>
                <a:cxn ang="0">
                  <a:pos x="368" y="60"/>
                </a:cxn>
                <a:cxn ang="0">
                  <a:pos x="383" y="74"/>
                </a:cxn>
                <a:cxn ang="0">
                  <a:pos x="401" y="101"/>
                </a:cxn>
                <a:cxn ang="0">
                  <a:pos x="418" y="146"/>
                </a:cxn>
                <a:cxn ang="0">
                  <a:pos x="428" y="202"/>
                </a:cxn>
                <a:cxn ang="0">
                  <a:pos x="433" y="235"/>
                </a:cxn>
                <a:cxn ang="0">
                  <a:pos x="415" y="264"/>
                </a:cxn>
                <a:cxn ang="0">
                  <a:pos x="392" y="307"/>
                </a:cxn>
                <a:cxn ang="0">
                  <a:pos x="379" y="346"/>
                </a:cxn>
                <a:cxn ang="0">
                  <a:pos x="374" y="375"/>
                </a:cxn>
                <a:cxn ang="0">
                  <a:pos x="347" y="393"/>
                </a:cxn>
                <a:cxn ang="0">
                  <a:pos x="347" y="385"/>
                </a:cxn>
                <a:cxn ang="0">
                  <a:pos x="341" y="354"/>
                </a:cxn>
                <a:cxn ang="0">
                  <a:pos x="332" y="331"/>
                </a:cxn>
                <a:cxn ang="0">
                  <a:pos x="325" y="321"/>
                </a:cxn>
                <a:cxn ang="0">
                  <a:pos x="312" y="298"/>
                </a:cxn>
                <a:cxn ang="0">
                  <a:pos x="292" y="259"/>
                </a:cxn>
                <a:cxn ang="0">
                  <a:pos x="283" y="249"/>
                </a:cxn>
                <a:cxn ang="0">
                  <a:pos x="273" y="243"/>
                </a:cxn>
                <a:cxn ang="0">
                  <a:pos x="258" y="240"/>
                </a:cxn>
                <a:cxn ang="0">
                  <a:pos x="249" y="241"/>
                </a:cxn>
                <a:cxn ang="0">
                  <a:pos x="235" y="246"/>
                </a:cxn>
                <a:cxn ang="0">
                  <a:pos x="216" y="261"/>
                </a:cxn>
                <a:cxn ang="0">
                  <a:pos x="193" y="288"/>
                </a:cxn>
                <a:cxn ang="0">
                  <a:pos x="174" y="304"/>
                </a:cxn>
                <a:cxn ang="0">
                  <a:pos x="157" y="310"/>
                </a:cxn>
                <a:cxn ang="0">
                  <a:pos x="148" y="312"/>
                </a:cxn>
                <a:cxn ang="0">
                  <a:pos x="130" y="310"/>
                </a:cxn>
                <a:cxn ang="0">
                  <a:pos x="115" y="304"/>
                </a:cxn>
                <a:cxn ang="0">
                  <a:pos x="86" y="285"/>
                </a:cxn>
                <a:cxn ang="0">
                  <a:pos x="51" y="256"/>
                </a:cxn>
                <a:cxn ang="0">
                  <a:pos x="41" y="253"/>
                </a:cxn>
                <a:cxn ang="0">
                  <a:pos x="32" y="255"/>
                </a:cxn>
                <a:cxn ang="0">
                  <a:pos x="17" y="259"/>
                </a:cxn>
                <a:cxn ang="0">
                  <a:pos x="6" y="268"/>
                </a:cxn>
              </a:cxnLst>
              <a:rect l="0" t="0" r="r" b="b"/>
              <a:pathLst>
                <a:path w="433" h="393">
                  <a:moveTo>
                    <a:pt x="5" y="271"/>
                  </a:moveTo>
                  <a:lnTo>
                    <a:pt x="5" y="271"/>
                  </a:lnTo>
                  <a:lnTo>
                    <a:pt x="2" y="252"/>
                  </a:lnTo>
                  <a:lnTo>
                    <a:pt x="0" y="229"/>
                  </a:lnTo>
                  <a:lnTo>
                    <a:pt x="0" y="204"/>
                  </a:lnTo>
                  <a:lnTo>
                    <a:pt x="2" y="176"/>
                  </a:lnTo>
                  <a:lnTo>
                    <a:pt x="5" y="161"/>
                  </a:lnTo>
                  <a:lnTo>
                    <a:pt x="8" y="146"/>
                  </a:lnTo>
                  <a:lnTo>
                    <a:pt x="14" y="132"/>
                  </a:lnTo>
                  <a:lnTo>
                    <a:pt x="20" y="119"/>
                  </a:lnTo>
                  <a:lnTo>
                    <a:pt x="27" y="10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77" y="57"/>
                  </a:lnTo>
                  <a:lnTo>
                    <a:pt x="96" y="39"/>
                  </a:lnTo>
                  <a:lnTo>
                    <a:pt x="115" y="24"/>
                  </a:lnTo>
                  <a:lnTo>
                    <a:pt x="135" y="12"/>
                  </a:lnTo>
                  <a:lnTo>
                    <a:pt x="144" y="8"/>
                  </a:lnTo>
                  <a:lnTo>
                    <a:pt x="154" y="5"/>
                  </a:lnTo>
                  <a:lnTo>
                    <a:pt x="163" y="2"/>
                  </a:lnTo>
                  <a:lnTo>
                    <a:pt x="174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37" y="9"/>
                  </a:lnTo>
                  <a:lnTo>
                    <a:pt x="280" y="21"/>
                  </a:lnTo>
                  <a:lnTo>
                    <a:pt x="303" y="29"/>
                  </a:lnTo>
                  <a:lnTo>
                    <a:pt x="323" y="36"/>
                  </a:lnTo>
                  <a:lnTo>
                    <a:pt x="343" y="45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8" y="60"/>
                  </a:lnTo>
                  <a:lnTo>
                    <a:pt x="376" y="66"/>
                  </a:lnTo>
                  <a:lnTo>
                    <a:pt x="383" y="74"/>
                  </a:lnTo>
                  <a:lnTo>
                    <a:pt x="389" y="83"/>
                  </a:lnTo>
                  <a:lnTo>
                    <a:pt x="401" y="101"/>
                  </a:lnTo>
                  <a:lnTo>
                    <a:pt x="410" y="122"/>
                  </a:lnTo>
                  <a:lnTo>
                    <a:pt x="418" y="146"/>
                  </a:lnTo>
                  <a:lnTo>
                    <a:pt x="424" y="173"/>
                  </a:lnTo>
                  <a:lnTo>
                    <a:pt x="428" y="202"/>
                  </a:lnTo>
                  <a:lnTo>
                    <a:pt x="433" y="235"/>
                  </a:lnTo>
                  <a:lnTo>
                    <a:pt x="433" y="235"/>
                  </a:lnTo>
                  <a:lnTo>
                    <a:pt x="424" y="249"/>
                  </a:lnTo>
                  <a:lnTo>
                    <a:pt x="415" y="264"/>
                  </a:lnTo>
                  <a:lnTo>
                    <a:pt x="403" y="283"/>
                  </a:lnTo>
                  <a:lnTo>
                    <a:pt x="392" y="307"/>
                  </a:lnTo>
                  <a:lnTo>
                    <a:pt x="383" y="333"/>
                  </a:lnTo>
                  <a:lnTo>
                    <a:pt x="379" y="346"/>
                  </a:lnTo>
                  <a:lnTo>
                    <a:pt x="377" y="360"/>
                  </a:lnTo>
                  <a:lnTo>
                    <a:pt x="374" y="375"/>
                  </a:lnTo>
                  <a:lnTo>
                    <a:pt x="374" y="388"/>
                  </a:lnTo>
                  <a:lnTo>
                    <a:pt x="347" y="393"/>
                  </a:lnTo>
                  <a:lnTo>
                    <a:pt x="347" y="393"/>
                  </a:lnTo>
                  <a:lnTo>
                    <a:pt x="347" y="385"/>
                  </a:lnTo>
                  <a:lnTo>
                    <a:pt x="344" y="366"/>
                  </a:lnTo>
                  <a:lnTo>
                    <a:pt x="341" y="354"/>
                  </a:lnTo>
                  <a:lnTo>
                    <a:pt x="337" y="342"/>
                  </a:lnTo>
                  <a:lnTo>
                    <a:pt x="332" y="331"/>
                  </a:lnTo>
                  <a:lnTo>
                    <a:pt x="325" y="321"/>
                  </a:lnTo>
                  <a:lnTo>
                    <a:pt x="325" y="321"/>
                  </a:lnTo>
                  <a:lnTo>
                    <a:pt x="318" y="312"/>
                  </a:lnTo>
                  <a:lnTo>
                    <a:pt x="312" y="298"/>
                  </a:lnTo>
                  <a:lnTo>
                    <a:pt x="300" y="271"/>
                  </a:lnTo>
                  <a:lnTo>
                    <a:pt x="292" y="259"/>
                  </a:lnTo>
                  <a:lnTo>
                    <a:pt x="288" y="255"/>
                  </a:lnTo>
                  <a:lnTo>
                    <a:pt x="283" y="249"/>
                  </a:lnTo>
                  <a:lnTo>
                    <a:pt x="279" y="246"/>
                  </a:lnTo>
                  <a:lnTo>
                    <a:pt x="273" y="243"/>
                  </a:lnTo>
                  <a:lnTo>
                    <a:pt x="265" y="240"/>
                  </a:lnTo>
                  <a:lnTo>
                    <a:pt x="258" y="240"/>
                  </a:lnTo>
                  <a:lnTo>
                    <a:pt x="258" y="240"/>
                  </a:lnTo>
                  <a:lnTo>
                    <a:pt x="249" y="241"/>
                  </a:lnTo>
                  <a:lnTo>
                    <a:pt x="241" y="243"/>
                  </a:lnTo>
                  <a:lnTo>
                    <a:pt x="235" y="246"/>
                  </a:lnTo>
                  <a:lnTo>
                    <a:pt x="228" y="250"/>
                  </a:lnTo>
                  <a:lnTo>
                    <a:pt x="216" y="261"/>
                  </a:lnTo>
                  <a:lnTo>
                    <a:pt x="205" y="274"/>
                  </a:lnTo>
                  <a:lnTo>
                    <a:pt x="193" y="288"/>
                  </a:lnTo>
                  <a:lnTo>
                    <a:pt x="180" y="298"/>
                  </a:lnTo>
                  <a:lnTo>
                    <a:pt x="174" y="304"/>
                  </a:lnTo>
                  <a:lnTo>
                    <a:pt x="166" y="307"/>
                  </a:lnTo>
                  <a:lnTo>
                    <a:pt x="157" y="310"/>
                  </a:lnTo>
                  <a:lnTo>
                    <a:pt x="148" y="312"/>
                  </a:lnTo>
                  <a:lnTo>
                    <a:pt x="148" y="312"/>
                  </a:lnTo>
                  <a:lnTo>
                    <a:pt x="139" y="312"/>
                  </a:lnTo>
                  <a:lnTo>
                    <a:pt x="130" y="310"/>
                  </a:lnTo>
                  <a:lnTo>
                    <a:pt x="123" y="309"/>
                  </a:lnTo>
                  <a:lnTo>
                    <a:pt x="115" y="304"/>
                  </a:lnTo>
                  <a:lnTo>
                    <a:pt x="101" y="295"/>
                  </a:lnTo>
                  <a:lnTo>
                    <a:pt x="86" y="285"/>
                  </a:lnTo>
                  <a:lnTo>
                    <a:pt x="62" y="264"/>
                  </a:lnTo>
                  <a:lnTo>
                    <a:pt x="51" y="256"/>
                  </a:lnTo>
                  <a:lnTo>
                    <a:pt x="45" y="255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32" y="255"/>
                  </a:lnTo>
                  <a:lnTo>
                    <a:pt x="24" y="256"/>
                  </a:lnTo>
                  <a:lnTo>
                    <a:pt x="17" y="259"/>
                  </a:lnTo>
                  <a:lnTo>
                    <a:pt x="12" y="262"/>
                  </a:lnTo>
                  <a:lnTo>
                    <a:pt x="6" y="268"/>
                  </a:lnTo>
                  <a:lnTo>
                    <a:pt x="5" y="271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1702" y="1655"/>
              <a:ext cx="216" cy="196"/>
            </a:xfrm>
            <a:custGeom>
              <a:avLst/>
              <a:gdLst/>
              <a:ahLst/>
              <a:cxnLst>
                <a:cxn ang="0">
                  <a:pos x="5" y="271"/>
                </a:cxn>
                <a:cxn ang="0">
                  <a:pos x="0" y="229"/>
                </a:cxn>
                <a:cxn ang="0">
                  <a:pos x="2" y="176"/>
                </a:cxn>
                <a:cxn ang="0">
                  <a:pos x="8" y="146"/>
                </a:cxn>
                <a:cxn ang="0">
                  <a:pos x="20" y="119"/>
                </a:cxn>
                <a:cxn ang="0">
                  <a:pos x="36" y="96"/>
                </a:cxn>
                <a:cxn ang="0">
                  <a:pos x="77" y="57"/>
                </a:cxn>
                <a:cxn ang="0">
                  <a:pos x="115" y="24"/>
                </a:cxn>
                <a:cxn ang="0">
                  <a:pos x="144" y="8"/>
                </a:cxn>
                <a:cxn ang="0">
                  <a:pos x="163" y="2"/>
                </a:cxn>
                <a:cxn ang="0">
                  <a:pos x="184" y="0"/>
                </a:cxn>
                <a:cxn ang="0">
                  <a:pos x="193" y="0"/>
                </a:cxn>
                <a:cxn ang="0">
                  <a:pos x="280" y="21"/>
                </a:cxn>
                <a:cxn ang="0">
                  <a:pos x="323" y="36"/>
                </a:cxn>
                <a:cxn ang="0">
                  <a:pos x="361" y="56"/>
                </a:cxn>
                <a:cxn ang="0">
                  <a:pos x="368" y="60"/>
                </a:cxn>
                <a:cxn ang="0">
                  <a:pos x="383" y="74"/>
                </a:cxn>
                <a:cxn ang="0">
                  <a:pos x="401" y="101"/>
                </a:cxn>
                <a:cxn ang="0">
                  <a:pos x="418" y="146"/>
                </a:cxn>
                <a:cxn ang="0">
                  <a:pos x="428" y="202"/>
                </a:cxn>
                <a:cxn ang="0">
                  <a:pos x="433" y="235"/>
                </a:cxn>
                <a:cxn ang="0">
                  <a:pos x="415" y="264"/>
                </a:cxn>
                <a:cxn ang="0">
                  <a:pos x="392" y="307"/>
                </a:cxn>
                <a:cxn ang="0">
                  <a:pos x="379" y="346"/>
                </a:cxn>
                <a:cxn ang="0">
                  <a:pos x="374" y="375"/>
                </a:cxn>
                <a:cxn ang="0">
                  <a:pos x="347" y="393"/>
                </a:cxn>
                <a:cxn ang="0">
                  <a:pos x="347" y="385"/>
                </a:cxn>
                <a:cxn ang="0">
                  <a:pos x="341" y="354"/>
                </a:cxn>
                <a:cxn ang="0">
                  <a:pos x="332" y="331"/>
                </a:cxn>
                <a:cxn ang="0">
                  <a:pos x="325" y="321"/>
                </a:cxn>
                <a:cxn ang="0">
                  <a:pos x="312" y="298"/>
                </a:cxn>
                <a:cxn ang="0">
                  <a:pos x="292" y="259"/>
                </a:cxn>
                <a:cxn ang="0">
                  <a:pos x="283" y="249"/>
                </a:cxn>
                <a:cxn ang="0">
                  <a:pos x="273" y="243"/>
                </a:cxn>
                <a:cxn ang="0">
                  <a:pos x="258" y="240"/>
                </a:cxn>
                <a:cxn ang="0">
                  <a:pos x="249" y="241"/>
                </a:cxn>
                <a:cxn ang="0">
                  <a:pos x="235" y="246"/>
                </a:cxn>
                <a:cxn ang="0">
                  <a:pos x="216" y="261"/>
                </a:cxn>
                <a:cxn ang="0">
                  <a:pos x="193" y="288"/>
                </a:cxn>
                <a:cxn ang="0">
                  <a:pos x="174" y="304"/>
                </a:cxn>
                <a:cxn ang="0">
                  <a:pos x="157" y="310"/>
                </a:cxn>
                <a:cxn ang="0">
                  <a:pos x="148" y="312"/>
                </a:cxn>
                <a:cxn ang="0">
                  <a:pos x="130" y="310"/>
                </a:cxn>
                <a:cxn ang="0">
                  <a:pos x="115" y="304"/>
                </a:cxn>
                <a:cxn ang="0">
                  <a:pos x="86" y="285"/>
                </a:cxn>
                <a:cxn ang="0">
                  <a:pos x="51" y="256"/>
                </a:cxn>
                <a:cxn ang="0">
                  <a:pos x="41" y="253"/>
                </a:cxn>
                <a:cxn ang="0">
                  <a:pos x="32" y="255"/>
                </a:cxn>
                <a:cxn ang="0">
                  <a:pos x="17" y="259"/>
                </a:cxn>
                <a:cxn ang="0">
                  <a:pos x="6" y="268"/>
                </a:cxn>
              </a:cxnLst>
              <a:rect l="0" t="0" r="r" b="b"/>
              <a:pathLst>
                <a:path w="433" h="393">
                  <a:moveTo>
                    <a:pt x="5" y="271"/>
                  </a:moveTo>
                  <a:lnTo>
                    <a:pt x="5" y="271"/>
                  </a:lnTo>
                  <a:lnTo>
                    <a:pt x="2" y="252"/>
                  </a:lnTo>
                  <a:lnTo>
                    <a:pt x="0" y="229"/>
                  </a:lnTo>
                  <a:lnTo>
                    <a:pt x="0" y="204"/>
                  </a:lnTo>
                  <a:lnTo>
                    <a:pt x="2" y="176"/>
                  </a:lnTo>
                  <a:lnTo>
                    <a:pt x="5" y="161"/>
                  </a:lnTo>
                  <a:lnTo>
                    <a:pt x="8" y="146"/>
                  </a:lnTo>
                  <a:lnTo>
                    <a:pt x="14" y="132"/>
                  </a:lnTo>
                  <a:lnTo>
                    <a:pt x="20" y="119"/>
                  </a:lnTo>
                  <a:lnTo>
                    <a:pt x="27" y="10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77" y="57"/>
                  </a:lnTo>
                  <a:lnTo>
                    <a:pt x="96" y="39"/>
                  </a:lnTo>
                  <a:lnTo>
                    <a:pt x="115" y="24"/>
                  </a:lnTo>
                  <a:lnTo>
                    <a:pt x="135" y="12"/>
                  </a:lnTo>
                  <a:lnTo>
                    <a:pt x="144" y="8"/>
                  </a:lnTo>
                  <a:lnTo>
                    <a:pt x="154" y="5"/>
                  </a:lnTo>
                  <a:lnTo>
                    <a:pt x="163" y="2"/>
                  </a:lnTo>
                  <a:lnTo>
                    <a:pt x="174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37" y="9"/>
                  </a:lnTo>
                  <a:lnTo>
                    <a:pt x="280" y="21"/>
                  </a:lnTo>
                  <a:lnTo>
                    <a:pt x="303" y="29"/>
                  </a:lnTo>
                  <a:lnTo>
                    <a:pt x="323" y="36"/>
                  </a:lnTo>
                  <a:lnTo>
                    <a:pt x="343" y="45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8" y="60"/>
                  </a:lnTo>
                  <a:lnTo>
                    <a:pt x="376" y="66"/>
                  </a:lnTo>
                  <a:lnTo>
                    <a:pt x="383" y="74"/>
                  </a:lnTo>
                  <a:lnTo>
                    <a:pt x="389" y="83"/>
                  </a:lnTo>
                  <a:lnTo>
                    <a:pt x="401" y="101"/>
                  </a:lnTo>
                  <a:lnTo>
                    <a:pt x="410" y="122"/>
                  </a:lnTo>
                  <a:lnTo>
                    <a:pt x="418" y="146"/>
                  </a:lnTo>
                  <a:lnTo>
                    <a:pt x="424" y="173"/>
                  </a:lnTo>
                  <a:lnTo>
                    <a:pt x="428" y="202"/>
                  </a:lnTo>
                  <a:lnTo>
                    <a:pt x="433" y="235"/>
                  </a:lnTo>
                  <a:lnTo>
                    <a:pt x="433" y="235"/>
                  </a:lnTo>
                  <a:lnTo>
                    <a:pt x="424" y="249"/>
                  </a:lnTo>
                  <a:lnTo>
                    <a:pt x="415" y="264"/>
                  </a:lnTo>
                  <a:lnTo>
                    <a:pt x="403" y="283"/>
                  </a:lnTo>
                  <a:lnTo>
                    <a:pt x="392" y="307"/>
                  </a:lnTo>
                  <a:lnTo>
                    <a:pt x="383" y="333"/>
                  </a:lnTo>
                  <a:lnTo>
                    <a:pt x="379" y="346"/>
                  </a:lnTo>
                  <a:lnTo>
                    <a:pt x="377" y="360"/>
                  </a:lnTo>
                  <a:lnTo>
                    <a:pt x="374" y="375"/>
                  </a:lnTo>
                  <a:lnTo>
                    <a:pt x="374" y="388"/>
                  </a:lnTo>
                  <a:lnTo>
                    <a:pt x="347" y="393"/>
                  </a:lnTo>
                  <a:lnTo>
                    <a:pt x="347" y="393"/>
                  </a:lnTo>
                  <a:lnTo>
                    <a:pt x="347" y="385"/>
                  </a:lnTo>
                  <a:lnTo>
                    <a:pt x="344" y="366"/>
                  </a:lnTo>
                  <a:lnTo>
                    <a:pt x="341" y="354"/>
                  </a:lnTo>
                  <a:lnTo>
                    <a:pt x="337" y="342"/>
                  </a:lnTo>
                  <a:lnTo>
                    <a:pt x="332" y="331"/>
                  </a:lnTo>
                  <a:lnTo>
                    <a:pt x="325" y="321"/>
                  </a:lnTo>
                  <a:lnTo>
                    <a:pt x="325" y="321"/>
                  </a:lnTo>
                  <a:lnTo>
                    <a:pt x="318" y="312"/>
                  </a:lnTo>
                  <a:lnTo>
                    <a:pt x="312" y="298"/>
                  </a:lnTo>
                  <a:lnTo>
                    <a:pt x="300" y="271"/>
                  </a:lnTo>
                  <a:lnTo>
                    <a:pt x="292" y="259"/>
                  </a:lnTo>
                  <a:lnTo>
                    <a:pt x="288" y="255"/>
                  </a:lnTo>
                  <a:lnTo>
                    <a:pt x="283" y="249"/>
                  </a:lnTo>
                  <a:lnTo>
                    <a:pt x="279" y="246"/>
                  </a:lnTo>
                  <a:lnTo>
                    <a:pt x="273" y="243"/>
                  </a:lnTo>
                  <a:lnTo>
                    <a:pt x="265" y="240"/>
                  </a:lnTo>
                  <a:lnTo>
                    <a:pt x="258" y="240"/>
                  </a:lnTo>
                  <a:lnTo>
                    <a:pt x="258" y="240"/>
                  </a:lnTo>
                  <a:lnTo>
                    <a:pt x="249" y="241"/>
                  </a:lnTo>
                  <a:lnTo>
                    <a:pt x="241" y="243"/>
                  </a:lnTo>
                  <a:lnTo>
                    <a:pt x="235" y="246"/>
                  </a:lnTo>
                  <a:lnTo>
                    <a:pt x="228" y="250"/>
                  </a:lnTo>
                  <a:lnTo>
                    <a:pt x="216" y="261"/>
                  </a:lnTo>
                  <a:lnTo>
                    <a:pt x="205" y="274"/>
                  </a:lnTo>
                  <a:lnTo>
                    <a:pt x="193" y="288"/>
                  </a:lnTo>
                  <a:lnTo>
                    <a:pt x="180" y="298"/>
                  </a:lnTo>
                  <a:lnTo>
                    <a:pt x="174" y="304"/>
                  </a:lnTo>
                  <a:lnTo>
                    <a:pt x="166" y="307"/>
                  </a:lnTo>
                  <a:lnTo>
                    <a:pt x="157" y="310"/>
                  </a:lnTo>
                  <a:lnTo>
                    <a:pt x="148" y="312"/>
                  </a:lnTo>
                  <a:lnTo>
                    <a:pt x="148" y="312"/>
                  </a:lnTo>
                  <a:lnTo>
                    <a:pt x="139" y="312"/>
                  </a:lnTo>
                  <a:lnTo>
                    <a:pt x="130" y="310"/>
                  </a:lnTo>
                  <a:lnTo>
                    <a:pt x="123" y="309"/>
                  </a:lnTo>
                  <a:lnTo>
                    <a:pt x="115" y="304"/>
                  </a:lnTo>
                  <a:lnTo>
                    <a:pt x="101" y="295"/>
                  </a:lnTo>
                  <a:lnTo>
                    <a:pt x="86" y="285"/>
                  </a:lnTo>
                  <a:lnTo>
                    <a:pt x="62" y="264"/>
                  </a:lnTo>
                  <a:lnTo>
                    <a:pt x="51" y="256"/>
                  </a:lnTo>
                  <a:lnTo>
                    <a:pt x="45" y="255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32" y="255"/>
                  </a:lnTo>
                  <a:lnTo>
                    <a:pt x="24" y="256"/>
                  </a:lnTo>
                  <a:lnTo>
                    <a:pt x="17" y="259"/>
                  </a:lnTo>
                  <a:lnTo>
                    <a:pt x="12" y="262"/>
                  </a:lnTo>
                  <a:lnTo>
                    <a:pt x="6" y="268"/>
                  </a:lnTo>
                  <a:lnTo>
                    <a:pt x="5" y="27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1466" y="2202"/>
              <a:ext cx="137" cy="26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9" y="63"/>
                </a:cxn>
                <a:cxn ang="0">
                  <a:pos x="56" y="86"/>
                </a:cxn>
                <a:cxn ang="0">
                  <a:pos x="63" y="112"/>
                </a:cxn>
                <a:cxn ang="0">
                  <a:pos x="66" y="146"/>
                </a:cxn>
                <a:cxn ang="0">
                  <a:pos x="65" y="211"/>
                </a:cxn>
                <a:cxn ang="0">
                  <a:pos x="63" y="251"/>
                </a:cxn>
                <a:cxn ang="0">
                  <a:pos x="59" y="339"/>
                </a:cxn>
                <a:cxn ang="0">
                  <a:pos x="63" y="393"/>
                </a:cxn>
                <a:cxn ang="0">
                  <a:pos x="69" y="411"/>
                </a:cxn>
                <a:cxn ang="0">
                  <a:pos x="72" y="416"/>
                </a:cxn>
                <a:cxn ang="0">
                  <a:pos x="78" y="419"/>
                </a:cxn>
                <a:cxn ang="0">
                  <a:pos x="83" y="414"/>
                </a:cxn>
                <a:cxn ang="0">
                  <a:pos x="89" y="396"/>
                </a:cxn>
                <a:cxn ang="0">
                  <a:pos x="102" y="345"/>
                </a:cxn>
                <a:cxn ang="0">
                  <a:pos x="110" y="333"/>
                </a:cxn>
                <a:cxn ang="0">
                  <a:pos x="105" y="393"/>
                </a:cxn>
                <a:cxn ang="0">
                  <a:pos x="102" y="465"/>
                </a:cxn>
                <a:cxn ang="0">
                  <a:pos x="108" y="474"/>
                </a:cxn>
                <a:cxn ang="0">
                  <a:pos x="113" y="476"/>
                </a:cxn>
                <a:cxn ang="0">
                  <a:pos x="120" y="474"/>
                </a:cxn>
                <a:cxn ang="0">
                  <a:pos x="128" y="465"/>
                </a:cxn>
                <a:cxn ang="0">
                  <a:pos x="137" y="449"/>
                </a:cxn>
                <a:cxn ang="0">
                  <a:pos x="146" y="422"/>
                </a:cxn>
                <a:cxn ang="0">
                  <a:pos x="153" y="383"/>
                </a:cxn>
                <a:cxn ang="0">
                  <a:pos x="150" y="444"/>
                </a:cxn>
                <a:cxn ang="0">
                  <a:pos x="147" y="479"/>
                </a:cxn>
                <a:cxn ang="0">
                  <a:pos x="147" y="507"/>
                </a:cxn>
                <a:cxn ang="0">
                  <a:pos x="151" y="518"/>
                </a:cxn>
                <a:cxn ang="0">
                  <a:pos x="159" y="522"/>
                </a:cxn>
                <a:cxn ang="0">
                  <a:pos x="166" y="519"/>
                </a:cxn>
                <a:cxn ang="0">
                  <a:pos x="175" y="507"/>
                </a:cxn>
                <a:cxn ang="0">
                  <a:pos x="184" y="485"/>
                </a:cxn>
                <a:cxn ang="0">
                  <a:pos x="193" y="452"/>
                </a:cxn>
                <a:cxn ang="0">
                  <a:pos x="208" y="392"/>
                </a:cxn>
                <a:cxn ang="0">
                  <a:pos x="219" y="360"/>
                </a:cxn>
                <a:cxn ang="0">
                  <a:pos x="220" y="360"/>
                </a:cxn>
                <a:cxn ang="0">
                  <a:pos x="225" y="389"/>
                </a:cxn>
                <a:cxn ang="0">
                  <a:pos x="228" y="434"/>
                </a:cxn>
                <a:cxn ang="0">
                  <a:pos x="226" y="444"/>
                </a:cxn>
                <a:cxn ang="0">
                  <a:pos x="213" y="473"/>
                </a:cxn>
                <a:cxn ang="0">
                  <a:pos x="205" y="491"/>
                </a:cxn>
                <a:cxn ang="0">
                  <a:pos x="205" y="500"/>
                </a:cxn>
                <a:cxn ang="0">
                  <a:pos x="207" y="501"/>
                </a:cxn>
                <a:cxn ang="0">
                  <a:pos x="219" y="506"/>
                </a:cxn>
                <a:cxn ang="0">
                  <a:pos x="235" y="498"/>
                </a:cxn>
                <a:cxn ang="0">
                  <a:pos x="252" y="473"/>
                </a:cxn>
                <a:cxn ang="0">
                  <a:pos x="268" y="428"/>
                </a:cxn>
                <a:cxn ang="0">
                  <a:pos x="274" y="398"/>
                </a:cxn>
                <a:cxn ang="0">
                  <a:pos x="276" y="339"/>
                </a:cxn>
                <a:cxn ang="0">
                  <a:pos x="271" y="286"/>
                </a:cxn>
                <a:cxn ang="0">
                  <a:pos x="258" y="215"/>
                </a:cxn>
                <a:cxn ang="0">
                  <a:pos x="252" y="190"/>
                </a:cxn>
                <a:cxn ang="0">
                  <a:pos x="217" y="94"/>
                </a:cxn>
                <a:cxn ang="0">
                  <a:pos x="183" y="15"/>
                </a:cxn>
                <a:cxn ang="0">
                  <a:pos x="163" y="10"/>
                </a:cxn>
                <a:cxn ang="0">
                  <a:pos x="116" y="1"/>
                </a:cxn>
                <a:cxn ang="0">
                  <a:pos x="56" y="0"/>
                </a:cxn>
                <a:cxn ang="0">
                  <a:pos x="26" y="3"/>
                </a:cxn>
                <a:cxn ang="0">
                  <a:pos x="0" y="12"/>
                </a:cxn>
              </a:cxnLst>
              <a:rect l="0" t="0" r="r" b="b"/>
              <a:pathLst>
                <a:path w="276" h="522">
                  <a:moveTo>
                    <a:pt x="0" y="12"/>
                  </a:moveTo>
                  <a:lnTo>
                    <a:pt x="0" y="12"/>
                  </a:lnTo>
                  <a:lnTo>
                    <a:pt x="21" y="39"/>
                  </a:lnTo>
                  <a:lnTo>
                    <a:pt x="39" y="63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0" y="98"/>
                  </a:lnTo>
                  <a:lnTo>
                    <a:pt x="63" y="112"/>
                  </a:lnTo>
                  <a:lnTo>
                    <a:pt x="66" y="128"/>
                  </a:lnTo>
                  <a:lnTo>
                    <a:pt x="66" y="146"/>
                  </a:lnTo>
                  <a:lnTo>
                    <a:pt x="66" y="181"/>
                  </a:lnTo>
                  <a:lnTo>
                    <a:pt x="65" y="211"/>
                  </a:lnTo>
                  <a:lnTo>
                    <a:pt x="65" y="211"/>
                  </a:lnTo>
                  <a:lnTo>
                    <a:pt x="63" y="251"/>
                  </a:lnTo>
                  <a:lnTo>
                    <a:pt x="59" y="309"/>
                  </a:lnTo>
                  <a:lnTo>
                    <a:pt x="59" y="339"/>
                  </a:lnTo>
                  <a:lnTo>
                    <a:pt x="60" y="368"/>
                  </a:lnTo>
                  <a:lnTo>
                    <a:pt x="63" y="393"/>
                  </a:lnTo>
                  <a:lnTo>
                    <a:pt x="65" y="402"/>
                  </a:lnTo>
                  <a:lnTo>
                    <a:pt x="69" y="411"/>
                  </a:lnTo>
                  <a:lnTo>
                    <a:pt x="69" y="411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7"/>
                  </a:lnTo>
                  <a:lnTo>
                    <a:pt x="83" y="414"/>
                  </a:lnTo>
                  <a:lnTo>
                    <a:pt x="86" y="410"/>
                  </a:lnTo>
                  <a:lnTo>
                    <a:pt x="89" y="396"/>
                  </a:lnTo>
                  <a:lnTo>
                    <a:pt x="98" y="362"/>
                  </a:lnTo>
                  <a:lnTo>
                    <a:pt x="102" y="345"/>
                  </a:lnTo>
                  <a:lnTo>
                    <a:pt x="105" y="338"/>
                  </a:lnTo>
                  <a:lnTo>
                    <a:pt x="110" y="333"/>
                  </a:lnTo>
                  <a:lnTo>
                    <a:pt x="110" y="333"/>
                  </a:lnTo>
                  <a:lnTo>
                    <a:pt x="105" y="393"/>
                  </a:lnTo>
                  <a:lnTo>
                    <a:pt x="102" y="465"/>
                  </a:lnTo>
                  <a:lnTo>
                    <a:pt x="102" y="465"/>
                  </a:lnTo>
                  <a:lnTo>
                    <a:pt x="104" y="470"/>
                  </a:lnTo>
                  <a:lnTo>
                    <a:pt x="108" y="474"/>
                  </a:lnTo>
                  <a:lnTo>
                    <a:pt x="110" y="476"/>
                  </a:lnTo>
                  <a:lnTo>
                    <a:pt x="113" y="476"/>
                  </a:lnTo>
                  <a:lnTo>
                    <a:pt x="117" y="476"/>
                  </a:lnTo>
                  <a:lnTo>
                    <a:pt x="120" y="474"/>
                  </a:lnTo>
                  <a:lnTo>
                    <a:pt x="125" y="470"/>
                  </a:lnTo>
                  <a:lnTo>
                    <a:pt x="128" y="465"/>
                  </a:lnTo>
                  <a:lnTo>
                    <a:pt x="132" y="458"/>
                  </a:lnTo>
                  <a:lnTo>
                    <a:pt x="137" y="449"/>
                  </a:lnTo>
                  <a:lnTo>
                    <a:pt x="141" y="437"/>
                  </a:lnTo>
                  <a:lnTo>
                    <a:pt x="146" y="422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3" y="414"/>
                  </a:lnTo>
                  <a:lnTo>
                    <a:pt x="150" y="444"/>
                  </a:lnTo>
                  <a:lnTo>
                    <a:pt x="147" y="479"/>
                  </a:lnTo>
                  <a:lnTo>
                    <a:pt x="147" y="479"/>
                  </a:lnTo>
                  <a:lnTo>
                    <a:pt x="146" y="494"/>
                  </a:lnTo>
                  <a:lnTo>
                    <a:pt x="147" y="507"/>
                  </a:lnTo>
                  <a:lnTo>
                    <a:pt x="150" y="513"/>
                  </a:lnTo>
                  <a:lnTo>
                    <a:pt x="151" y="518"/>
                  </a:lnTo>
                  <a:lnTo>
                    <a:pt x="154" y="521"/>
                  </a:lnTo>
                  <a:lnTo>
                    <a:pt x="159" y="522"/>
                  </a:lnTo>
                  <a:lnTo>
                    <a:pt x="162" y="521"/>
                  </a:lnTo>
                  <a:lnTo>
                    <a:pt x="166" y="519"/>
                  </a:lnTo>
                  <a:lnTo>
                    <a:pt x="171" y="515"/>
                  </a:lnTo>
                  <a:lnTo>
                    <a:pt x="175" y="507"/>
                  </a:lnTo>
                  <a:lnTo>
                    <a:pt x="180" y="498"/>
                  </a:lnTo>
                  <a:lnTo>
                    <a:pt x="184" y="485"/>
                  </a:lnTo>
                  <a:lnTo>
                    <a:pt x="189" y="470"/>
                  </a:lnTo>
                  <a:lnTo>
                    <a:pt x="193" y="452"/>
                  </a:lnTo>
                  <a:lnTo>
                    <a:pt x="193" y="452"/>
                  </a:lnTo>
                  <a:lnTo>
                    <a:pt x="208" y="392"/>
                  </a:lnTo>
                  <a:lnTo>
                    <a:pt x="216" y="365"/>
                  </a:lnTo>
                  <a:lnTo>
                    <a:pt x="219" y="360"/>
                  </a:lnTo>
                  <a:lnTo>
                    <a:pt x="220" y="359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25" y="389"/>
                  </a:lnTo>
                  <a:lnTo>
                    <a:pt x="226" y="413"/>
                  </a:lnTo>
                  <a:lnTo>
                    <a:pt x="228" y="434"/>
                  </a:lnTo>
                  <a:lnTo>
                    <a:pt x="228" y="434"/>
                  </a:lnTo>
                  <a:lnTo>
                    <a:pt x="226" y="444"/>
                  </a:lnTo>
                  <a:lnTo>
                    <a:pt x="222" y="453"/>
                  </a:lnTo>
                  <a:lnTo>
                    <a:pt x="213" y="473"/>
                  </a:lnTo>
                  <a:lnTo>
                    <a:pt x="208" y="482"/>
                  </a:lnTo>
                  <a:lnTo>
                    <a:pt x="205" y="491"/>
                  </a:lnTo>
                  <a:lnTo>
                    <a:pt x="204" y="497"/>
                  </a:lnTo>
                  <a:lnTo>
                    <a:pt x="205" y="500"/>
                  </a:lnTo>
                  <a:lnTo>
                    <a:pt x="207" y="501"/>
                  </a:lnTo>
                  <a:lnTo>
                    <a:pt x="207" y="501"/>
                  </a:lnTo>
                  <a:lnTo>
                    <a:pt x="213" y="504"/>
                  </a:lnTo>
                  <a:lnTo>
                    <a:pt x="219" y="506"/>
                  </a:lnTo>
                  <a:lnTo>
                    <a:pt x="226" y="503"/>
                  </a:lnTo>
                  <a:lnTo>
                    <a:pt x="235" y="498"/>
                  </a:lnTo>
                  <a:lnTo>
                    <a:pt x="243" y="488"/>
                  </a:lnTo>
                  <a:lnTo>
                    <a:pt x="252" y="473"/>
                  </a:lnTo>
                  <a:lnTo>
                    <a:pt x="261" y="453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4" y="398"/>
                  </a:lnTo>
                  <a:lnTo>
                    <a:pt x="276" y="369"/>
                  </a:lnTo>
                  <a:lnTo>
                    <a:pt x="276" y="339"/>
                  </a:lnTo>
                  <a:lnTo>
                    <a:pt x="274" y="312"/>
                  </a:lnTo>
                  <a:lnTo>
                    <a:pt x="271" y="286"/>
                  </a:lnTo>
                  <a:lnTo>
                    <a:pt x="267" y="260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52" y="190"/>
                  </a:lnTo>
                  <a:lnTo>
                    <a:pt x="241" y="160"/>
                  </a:lnTo>
                  <a:lnTo>
                    <a:pt x="217" y="94"/>
                  </a:lnTo>
                  <a:lnTo>
                    <a:pt x="193" y="3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63" y="10"/>
                  </a:lnTo>
                  <a:lnTo>
                    <a:pt x="143" y="6"/>
                  </a:lnTo>
                  <a:lnTo>
                    <a:pt x="116" y="1"/>
                  </a:lnTo>
                  <a:lnTo>
                    <a:pt x="86" y="0"/>
                  </a:lnTo>
                  <a:lnTo>
                    <a:pt x="56" y="0"/>
                  </a:lnTo>
                  <a:lnTo>
                    <a:pt x="41" y="1"/>
                  </a:lnTo>
                  <a:lnTo>
                    <a:pt x="26" y="3"/>
                  </a:lnTo>
                  <a:lnTo>
                    <a:pt x="14" y="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1466" y="2202"/>
              <a:ext cx="137" cy="26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9" y="63"/>
                </a:cxn>
                <a:cxn ang="0">
                  <a:pos x="56" y="86"/>
                </a:cxn>
                <a:cxn ang="0">
                  <a:pos x="63" y="112"/>
                </a:cxn>
                <a:cxn ang="0">
                  <a:pos x="66" y="146"/>
                </a:cxn>
                <a:cxn ang="0">
                  <a:pos x="65" y="211"/>
                </a:cxn>
                <a:cxn ang="0">
                  <a:pos x="63" y="251"/>
                </a:cxn>
                <a:cxn ang="0">
                  <a:pos x="59" y="339"/>
                </a:cxn>
                <a:cxn ang="0">
                  <a:pos x="63" y="393"/>
                </a:cxn>
                <a:cxn ang="0">
                  <a:pos x="69" y="411"/>
                </a:cxn>
                <a:cxn ang="0">
                  <a:pos x="72" y="416"/>
                </a:cxn>
                <a:cxn ang="0">
                  <a:pos x="78" y="419"/>
                </a:cxn>
                <a:cxn ang="0">
                  <a:pos x="83" y="414"/>
                </a:cxn>
                <a:cxn ang="0">
                  <a:pos x="89" y="396"/>
                </a:cxn>
                <a:cxn ang="0">
                  <a:pos x="102" y="345"/>
                </a:cxn>
                <a:cxn ang="0">
                  <a:pos x="110" y="333"/>
                </a:cxn>
                <a:cxn ang="0">
                  <a:pos x="105" y="393"/>
                </a:cxn>
                <a:cxn ang="0">
                  <a:pos x="102" y="465"/>
                </a:cxn>
                <a:cxn ang="0">
                  <a:pos x="108" y="474"/>
                </a:cxn>
                <a:cxn ang="0">
                  <a:pos x="113" y="476"/>
                </a:cxn>
                <a:cxn ang="0">
                  <a:pos x="120" y="474"/>
                </a:cxn>
                <a:cxn ang="0">
                  <a:pos x="128" y="465"/>
                </a:cxn>
                <a:cxn ang="0">
                  <a:pos x="137" y="449"/>
                </a:cxn>
                <a:cxn ang="0">
                  <a:pos x="146" y="422"/>
                </a:cxn>
                <a:cxn ang="0">
                  <a:pos x="153" y="383"/>
                </a:cxn>
                <a:cxn ang="0">
                  <a:pos x="150" y="444"/>
                </a:cxn>
                <a:cxn ang="0">
                  <a:pos x="147" y="479"/>
                </a:cxn>
                <a:cxn ang="0">
                  <a:pos x="147" y="507"/>
                </a:cxn>
                <a:cxn ang="0">
                  <a:pos x="151" y="518"/>
                </a:cxn>
                <a:cxn ang="0">
                  <a:pos x="159" y="522"/>
                </a:cxn>
                <a:cxn ang="0">
                  <a:pos x="166" y="519"/>
                </a:cxn>
                <a:cxn ang="0">
                  <a:pos x="175" y="507"/>
                </a:cxn>
                <a:cxn ang="0">
                  <a:pos x="184" y="485"/>
                </a:cxn>
                <a:cxn ang="0">
                  <a:pos x="193" y="452"/>
                </a:cxn>
                <a:cxn ang="0">
                  <a:pos x="208" y="392"/>
                </a:cxn>
                <a:cxn ang="0">
                  <a:pos x="219" y="360"/>
                </a:cxn>
                <a:cxn ang="0">
                  <a:pos x="220" y="360"/>
                </a:cxn>
                <a:cxn ang="0">
                  <a:pos x="225" y="389"/>
                </a:cxn>
                <a:cxn ang="0">
                  <a:pos x="228" y="434"/>
                </a:cxn>
                <a:cxn ang="0">
                  <a:pos x="226" y="444"/>
                </a:cxn>
                <a:cxn ang="0">
                  <a:pos x="213" y="473"/>
                </a:cxn>
                <a:cxn ang="0">
                  <a:pos x="205" y="491"/>
                </a:cxn>
                <a:cxn ang="0">
                  <a:pos x="205" y="500"/>
                </a:cxn>
                <a:cxn ang="0">
                  <a:pos x="207" y="501"/>
                </a:cxn>
                <a:cxn ang="0">
                  <a:pos x="219" y="506"/>
                </a:cxn>
                <a:cxn ang="0">
                  <a:pos x="235" y="498"/>
                </a:cxn>
                <a:cxn ang="0">
                  <a:pos x="252" y="473"/>
                </a:cxn>
                <a:cxn ang="0">
                  <a:pos x="268" y="428"/>
                </a:cxn>
                <a:cxn ang="0">
                  <a:pos x="274" y="398"/>
                </a:cxn>
                <a:cxn ang="0">
                  <a:pos x="276" y="339"/>
                </a:cxn>
                <a:cxn ang="0">
                  <a:pos x="271" y="286"/>
                </a:cxn>
                <a:cxn ang="0">
                  <a:pos x="258" y="215"/>
                </a:cxn>
                <a:cxn ang="0">
                  <a:pos x="252" y="190"/>
                </a:cxn>
                <a:cxn ang="0">
                  <a:pos x="217" y="94"/>
                </a:cxn>
                <a:cxn ang="0">
                  <a:pos x="183" y="15"/>
                </a:cxn>
                <a:cxn ang="0">
                  <a:pos x="163" y="10"/>
                </a:cxn>
                <a:cxn ang="0">
                  <a:pos x="116" y="1"/>
                </a:cxn>
                <a:cxn ang="0">
                  <a:pos x="56" y="0"/>
                </a:cxn>
                <a:cxn ang="0">
                  <a:pos x="26" y="3"/>
                </a:cxn>
                <a:cxn ang="0">
                  <a:pos x="0" y="12"/>
                </a:cxn>
              </a:cxnLst>
              <a:rect l="0" t="0" r="r" b="b"/>
              <a:pathLst>
                <a:path w="276" h="522">
                  <a:moveTo>
                    <a:pt x="0" y="12"/>
                  </a:moveTo>
                  <a:lnTo>
                    <a:pt x="0" y="12"/>
                  </a:lnTo>
                  <a:lnTo>
                    <a:pt x="21" y="39"/>
                  </a:lnTo>
                  <a:lnTo>
                    <a:pt x="39" y="63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0" y="98"/>
                  </a:lnTo>
                  <a:lnTo>
                    <a:pt x="63" y="112"/>
                  </a:lnTo>
                  <a:lnTo>
                    <a:pt x="66" y="128"/>
                  </a:lnTo>
                  <a:lnTo>
                    <a:pt x="66" y="146"/>
                  </a:lnTo>
                  <a:lnTo>
                    <a:pt x="66" y="181"/>
                  </a:lnTo>
                  <a:lnTo>
                    <a:pt x="65" y="211"/>
                  </a:lnTo>
                  <a:lnTo>
                    <a:pt x="65" y="211"/>
                  </a:lnTo>
                  <a:lnTo>
                    <a:pt x="63" y="251"/>
                  </a:lnTo>
                  <a:lnTo>
                    <a:pt x="59" y="309"/>
                  </a:lnTo>
                  <a:lnTo>
                    <a:pt x="59" y="339"/>
                  </a:lnTo>
                  <a:lnTo>
                    <a:pt x="60" y="368"/>
                  </a:lnTo>
                  <a:lnTo>
                    <a:pt x="63" y="393"/>
                  </a:lnTo>
                  <a:lnTo>
                    <a:pt x="65" y="402"/>
                  </a:lnTo>
                  <a:lnTo>
                    <a:pt x="69" y="411"/>
                  </a:lnTo>
                  <a:lnTo>
                    <a:pt x="69" y="411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7"/>
                  </a:lnTo>
                  <a:lnTo>
                    <a:pt x="83" y="414"/>
                  </a:lnTo>
                  <a:lnTo>
                    <a:pt x="86" y="410"/>
                  </a:lnTo>
                  <a:lnTo>
                    <a:pt x="89" y="396"/>
                  </a:lnTo>
                  <a:lnTo>
                    <a:pt x="98" y="362"/>
                  </a:lnTo>
                  <a:lnTo>
                    <a:pt x="102" y="345"/>
                  </a:lnTo>
                  <a:lnTo>
                    <a:pt x="105" y="338"/>
                  </a:lnTo>
                  <a:lnTo>
                    <a:pt x="110" y="333"/>
                  </a:lnTo>
                  <a:lnTo>
                    <a:pt x="110" y="333"/>
                  </a:lnTo>
                  <a:lnTo>
                    <a:pt x="105" y="393"/>
                  </a:lnTo>
                  <a:lnTo>
                    <a:pt x="102" y="465"/>
                  </a:lnTo>
                  <a:lnTo>
                    <a:pt x="102" y="465"/>
                  </a:lnTo>
                  <a:lnTo>
                    <a:pt x="104" y="470"/>
                  </a:lnTo>
                  <a:lnTo>
                    <a:pt x="108" y="474"/>
                  </a:lnTo>
                  <a:lnTo>
                    <a:pt x="110" y="476"/>
                  </a:lnTo>
                  <a:lnTo>
                    <a:pt x="113" y="476"/>
                  </a:lnTo>
                  <a:lnTo>
                    <a:pt x="117" y="476"/>
                  </a:lnTo>
                  <a:lnTo>
                    <a:pt x="120" y="474"/>
                  </a:lnTo>
                  <a:lnTo>
                    <a:pt x="125" y="470"/>
                  </a:lnTo>
                  <a:lnTo>
                    <a:pt x="128" y="465"/>
                  </a:lnTo>
                  <a:lnTo>
                    <a:pt x="132" y="458"/>
                  </a:lnTo>
                  <a:lnTo>
                    <a:pt x="137" y="449"/>
                  </a:lnTo>
                  <a:lnTo>
                    <a:pt x="141" y="437"/>
                  </a:lnTo>
                  <a:lnTo>
                    <a:pt x="146" y="422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3" y="414"/>
                  </a:lnTo>
                  <a:lnTo>
                    <a:pt x="150" y="444"/>
                  </a:lnTo>
                  <a:lnTo>
                    <a:pt x="147" y="479"/>
                  </a:lnTo>
                  <a:lnTo>
                    <a:pt x="147" y="479"/>
                  </a:lnTo>
                  <a:lnTo>
                    <a:pt x="146" y="494"/>
                  </a:lnTo>
                  <a:lnTo>
                    <a:pt x="147" y="507"/>
                  </a:lnTo>
                  <a:lnTo>
                    <a:pt x="150" y="513"/>
                  </a:lnTo>
                  <a:lnTo>
                    <a:pt x="151" y="518"/>
                  </a:lnTo>
                  <a:lnTo>
                    <a:pt x="154" y="521"/>
                  </a:lnTo>
                  <a:lnTo>
                    <a:pt x="159" y="522"/>
                  </a:lnTo>
                  <a:lnTo>
                    <a:pt x="162" y="521"/>
                  </a:lnTo>
                  <a:lnTo>
                    <a:pt x="166" y="519"/>
                  </a:lnTo>
                  <a:lnTo>
                    <a:pt x="171" y="515"/>
                  </a:lnTo>
                  <a:lnTo>
                    <a:pt x="175" y="507"/>
                  </a:lnTo>
                  <a:lnTo>
                    <a:pt x="180" y="498"/>
                  </a:lnTo>
                  <a:lnTo>
                    <a:pt x="184" y="485"/>
                  </a:lnTo>
                  <a:lnTo>
                    <a:pt x="189" y="470"/>
                  </a:lnTo>
                  <a:lnTo>
                    <a:pt x="193" y="452"/>
                  </a:lnTo>
                  <a:lnTo>
                    <a:pt x="193" y="452"/>
                  </a:lnTo>
                  <a:lnTo>
                    <a:pt x="208" y="392"/>
                  </a:lnTo>
                  <a:lnTo>
                    <a:pt x="216" y="365"/>
                  </a:lnTo>
                  <a:lnTo>
                    <a:pt x="219" y="360"/>
                  </a:lnTo>
                  <a:lnTo>
                    <a:pt x="220" y="359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25" y="389"/>
                  </a:lnTo>
                  <a:lnTo>
                    <a:pt x="226" y="413"/>
                  </a:lnTo>
                  <a:lnTo>
                    <a:pt x="228" y="434"/>
                  </a:lnTo>
                  <a:lnTo>
                    <a:pt x="228" y="434"/>
                  </a:lnTo>
                  <a:lnTo>
                    <a:pt x="226" y="444"/>
                  </a:lnTo>
                  <a:lnTo>
                    <a:pt x="222" y="453"/>
                  </a:lnTo>
                  <a:lnTo>
                    <a:pt x="213" y="473"/>
                  </a:lnTo>
                  <a:lnTo>
                    <a:pt x="208" y="482"/>
                  </a:lnTo>
                  <a:lnTo>
                    <a:pt x="205" y="491"/>
                  </a:lnTo>
                  <a:lnTo>
                    <a:pt x="204" y="497"/>
                  </a:lnTo>
                  <a:lnTo>
                    <a:pt x="205" y="500"/>
                  </a:lnTo>
                  <a:lnTo>
                    <a:pt x="207" y="501"/>
                  </a:lnTo>
                  <a:lnTo>
                    <a:pt x="207" y="501"/>
                  </a:lnTo>
                  <a:lnTo>
                    <a:pt x="213" y="504"/>
                  </a:lnTo>
                  <a:lnTo>
                    <a:pt x="219" y="506"/>
                  </a:lnTo>
                  <a:lnTo>
                    <a:pt x="226" y="503"/>
                  </a:lnTo>
                  <a:lnTo>
                    <a:pt x="235" y="498"/>
                  </a:lnTo>
                  <a:lnTo>
                    <a:pt x="243" y="488"/>
                  </a:lnTo>
                  <a:lnTo>
                    <a:pt x="252" y="473"/>
                  </a:lnTo>
                  <a:lnTo>
                    <a:pt x="261" y="453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4" y="398"/>
                  </a:lnTo>
                  <a:lnTo>
                    <a:pt x="276" y="369"/>
                  </a:lnTo>
                  <a:lnTo>
                    <a:pt x="276" y="339"/>
                  </a:lnTo>
                  <a:lnTo>
                    <a:pt x="274" y="312"/>
                  </a:lnTo>
                  <a:lnTo>
                    <a:pt x="271" y="286"/>
                  </a:lnTo>
                  <a:lnTo>
                    <a:pt x="267" y="260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52" y="190"/>
                  </a:lnTo>
                  <a:lnTo>
                    <a:pt x="241" y="160"/>
                  </a:lnTo>
                  <a:lnTo>
                    <a:pt x="217" y="94"/>
                  </a:lnTo>
                  <a:lnTo>
                    <a:pt x="193" y="3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63" y="10"/>
                  </a:lnTo>
                  <a:lnTo>
                    <a:pt x="143" y="6"/>
                  </a:lnTo>
                  <a:lnTo>
                    <a:pt x="116" y="1"/>
                  </a:lnTo>
                  <a:lnTo>
                    <a:pt x="86" y="0"/>
                  </a:lnTo>
                  <a:lnTo>
                    <a:pt x="56" y="0"/>
                  </a:lnTo>
                  <a:lnTo>
                    <a:pt x="41" y="1"/>
                  </a:lnTo>
                  <a:lnTo>
                    <a:pt x="26" y="3"/>
                  </a:lnTo>
                  <a:lnTo>
                    <a:pt x="14" y="7"/>
                  </a:lnTo>
                  <a:lnTo>
                    <a:pt x="0" y="1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1750" y="2195"/>
              <a:ext cx="191" cy="277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157" y="86"/>
                </a:cxn>
                <a:cxn ang="0">
                  <a:pos x="132" y="118"/>
                </a:cxn>
                <a:cxn ang="0">
                  <a:pos x="118" y="140"/>
                </a:cxn>
                <a:cxn ang="0">
                  <a:pos x="91" y="185"/>
                </a:cxn>
                <a:cxn ang="0">
                  <a:pos x="78" y="206"/>
                </a:cxn>
                <a:cxn ang="0">
                  <a:pos x="46" y="251"/>
                </a:cxn>
                <a:cxn ang="0">
                  <a:pos x="34" y="272"/>
                </a:cxn>
                <a:cxn ang="0">
                  <a:pos x="30" y="290"/>
                </a:cxn>
                <a:cxn ang="0">
                  <a:pos x="28" y="299"/>
                </a:cxn>
                <a:cxn ang="0">
                  <a:pos x="15" y="341"/>
                </a:cxn>
                <a:cxn ang="0">
                  <a:pos x="2" y="386"/>
                </a:cxn>
                <a:cxn ang="0">
                  <a:pos x="0" y="398"/>
                </a:cxn>
                <a:cxn ang="0">
                  <a:pos x="5" y="431"/>
                </a:cxn>
                <a:cxn ang="0">
                  <a:pos x="16" y="473"/>
                </a:cxn>
                <a:cxn ang="0">
                  <a:pos x="31" y="510"/>
                </a:cxn>
                <a:cxn ang="0">
                  <a:pos x="43" y="528"/>
                </a:cxn>
                <a:cxn ang="0">
                  <a:pos x="48" y="531"/>
                </a:cxn>
                <a:cxn ang="0">
                  <a:pos x="60" y="533"/>
                </a:cxn>
                <a:cxn ang="0">
                  <a:pos x="66" y="525"/>
                </a:cxn>
                <a:cxn ang="0">
                  <a:pos x="70" y="513"/>
                </a:cxn>
                <a:cxn ang="0">
                  <a:pos x="75" y="521"/>
                </a:cxn>
                <a:cxn ang="0">
                  <a:pos x="93" y="543"/>
                </a:cxn>
                <a:cxn ang="0">
                  <a:pos x="106" y="554"/>
                </a:cxn>
                <a:cxn ang="0">
                  <a:pos x="111" y="554"/>
                </a:cxn>
                <a:cxn ang="0">
                  <a:pos x="117" y="552"/>
                </a:cxn>
                <a:cxn ang="0">
                  <a:pos x="129" y="543"/>
                </a:cxn>
                <a:cxn ang="0">
                  <a:pos x="135" y="534"/>
                </a:cxn>
                <a:cxn ang="0">
                  <a:pos x="154" y="530"/>
                </a:cxn>
                <a:cxn ang="0">
                  <a:pos x="166" y="522"/>
                </a:cxn>
                <a:cxn ang="0">
                  <a:pos x="172" y="510"/>
                </a:cxn>
                <a:cxn ang="0">
                  <a:pos x="174" y="504"/>
                </a:cxn>
                <a:cxn ang="0">
                  <a:pos x="183" y="488"/>
                </a:cxn>
                <a:cxn ang="0">
                  <a:pos x="189" y="470"/>
                </a:cxn>
                <a:cxn ang="0">
                  <a:pos x="186" y="440"/>
                </a:cxn>
                <a:cxn ang="0">
                  <a:pos x="183" y="419"/>
                </a:cxn>
                <a:cxn ang="0">
                  <a:pos x="183" y="378"/>
                </a:cxn>
                <a:cxn ang="0">
                  <a:pos x="187" y="342"/>
                </a:cxn>
                <a:cxn ang="0">
                  <a:pos x="193" y="319"/>
                </a:cxn>
                <a:cxn ang="0">
                  <a:pos x="196" y="311"/>
                </a:cxn>
                <a:cxn ang="0">
                  <a:pos x="220" y="275"/>
                </a:cxn>
                <a:cxn ang="0">
                  <a:pos x="233" y="250"/>
                </a:cxn>
                <a:cxn ang="0">
                  <a:pos x="239" y="226"/>
                </a:cxn>
                <a:cxn ang="0">
                  <a:pos x="241" y="199"/>
                </a:cxn>
                <a:cxn ang="0">
                  <a:pos x="244" y="167"/>
                </a:cxn>
                <a:cxn ang="0">
                  <a:pos x="253" y="140"/>
                </a:cxn>
                <a:cxn ang="0">
                  <a:pos x="260" y="131"/>
                </a:cxn>
                <a:cxn ang="0">
                  <a:pos x="271" y="124"/>
                </a:cxn>
                <a:cxn ang="0">
                  <a:pos x="301" y="113"/>
                </a:cxn>
                <a:cxn ang="0">
                  <a:pos x="382" y="81"/>
                </a:cxn>
                <a:cxn ang="0">
                  <a:pos x="382" y="78"/>
                </a:cxn>
                <a:cxn ang="0">
                  <a:pos x="373" y="61"/>
                </a:cxn>
                <a:cxn ang="0">
                  <a:pos x="353" y="43"/>
                </a:cxn>
                <a:cxn ang="0">
                  <a:pos x="332" y="28"/>
                </a:cxn>
                <a:cxn ang="0">
                  <a:pos x="304" y="16"/>
                </a:cxn>
                <a:cxn ang="0">
                  <a:pos x="263" y="4"/>
                </a:cxn>
              </a:cxnLst>
              <a:rect l="0" t="0" r="r" b="b"/>
              <a:pathLst>
                <a:path w="382" h="554">
                  <a:moveTo>
                    <a:pt x="239" y="0"/>
                  </a:moveTo>
                  <a:lnTo>
                    <a:pt x="239" y="0"/>
                  </a:lnTo>
                  <a:lnTo>
                    <a:pt x="193" y="48"/>
                  </a:lnTo>
                  <a:lnTo>
                    <a:pt x="157" y="86"/>
                  </a:lnTo>
                  <a:lnTo>
                    <a:pt x="142" y="104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18" y="140"/>
                  </a:lnTo>
                  <a:lnTo>
                    <a:pt x="105" y="163"/>
                  </a:lnTo>
                  <a:lnTo>
                    <a:pt x="91" y="185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61" y="227"/>
                  </a:lnTo>
                  <a:lnTo>
                    <a:pt x="46" y="251"/>
                  </a:lnTo>
                  <a:lnTo>
                    <a:pt x="40" y="262"/>
                  </a:lnTo>
                  <a:lnTo>
                    <a:pt x="34" y="272"/>
                  </a:lnTo>
                  <a:lnTo>
                    <a:pt x="31" y="283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8" y="299"/>
                  </a:lnTo>
                  <a:lnTo>
                    <a:pt x="25" y="311"/>
                  </a:lnTo>
                  <a:lnTo>
                    <a:pt x="15" y="341"/>
                  </a:lnTo>
                  <a:lnTo>
                    <a:pt x="5" y="371"/>
                  </a:lnTo>
                  <a:lnTo>
                    <a:pt x="2" y="386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2" y="413"/>
                  </a:lnTo>
                  <a:lnTo>
                    <a:pt x="5" y="431"/>
                  </a:lnTo>
                  <a:lnTo>
                    <a:pt x="9" y="450"/>
                  </a:lnTo>
                  <a:lnTo>
                    <a:pt x="16" y="473"/>
                  </a:lnTo>
                  <a:lnTo>
                    <a:pt x="24" y="492"/>
                  </a:lnTo>
                  <a:lnTo>
                    <a:pt x="31" y="510"/>
                  </a:lnTo>
                  <a:lnTo>
                    <a:pt x="39" y="524"/>
                  </a:lnTo>
                  <a:lnTo>
                    <a:pt x="43" y="528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4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6" y="525"/>
                  </a:lnTo>
                  <a:lnTo>
                    <a:pt x="70" y="518"/>
                  </a:lnTo>
                  <a:lnTo>
                    <a:pt x="70" y="513"/>
                  </a:lnTo>
                  <a:lnTo>
                    <a:pt x="70" y="513"/>
                  </a:lnTo>
                  <a:lnTo>
                    <a:pt x="75" y="521"/>
                  </a:lnTo>
                  <a:lnTo>
                    <a:pt x="85" y="536"/>
                  </a:lnTo>
                  <a:lnTo>
                    <a:pt x="93" y="543"/>
                  </a:lnTo>
                  <a:lnTo>
                    <a:pt x="99" y="549"/>
                  </a:lnTo>
                  <a:lnTo>
                    <a:pt x="106" y="554"/>
                  </a:lnTo>
                  <a:lnTo>
                    <a:pt x="109" y="554"/>
                  </a:lnTo>
                  <a:lnTo>
                    <a:pt x="111" y="554"/>
                  </a:lnTo>
                  <a:lnTo>
                    <a:pt x="111" y="554"/>
                  </a:lnTo>
                  <a:lnTo>
                    <a:pt x="117" y="552"/>
                  </a:lnTo>
                  <a:lnTo>
                    <a:pt x="121" y="549"/>
                  </a:lnTo>
                  <a:lnTo>
                    <a:pt x="129" y="543"/>
                  </a:lnTo>
                  <a:lnTo>
                    <a:pt x="135" y="534"/>
                  </a:lnTo>
                  <a:lnTo>
                    <a:pt x="135" y="534"/>
                  </a:lnTo>
                  <a:lnTo>
                    <a:pt x="141" y="533"/>
                  </a:lnTo>
                  <a:lnTo>
                    <a:pt x="154" y="530"/>
                  </a:lnTo>
                  <a:lnTo>
                    <a:pt x="160" y="527"/>
                  </a:lnTo>
                  <a:lnTo>
                    <a:pt x="166" y="522"/>
                  </a:lnTo>
                  <a:lnTo>
                    <a:pt x="171" y="518"/>
                  </a:lnTo>
                  <a:lnTo>
                    <a:pt x="172" y="510"/>
                  </a:lnTo>
                  <a:lnTo>
                    <a:pt x="172" y="510"/>
                  </a:lnTo>
                  <a:lnTo>
                    <a:pt x="174" y="504"/>
                  </a:lnTo>
                  <a:lnTo>
                    <a:pt x="175" y="498"/>
                  </a:lnTo>
                  <a:lnTo>
                    <a:pt x="183" y="488"/>
                  </a:lnTo>
                  <a:lnTo>
                    <a:pt x="186" y="480"/>
                  </a:lnTo>
                  <a:lnTo>
                    <a:pt x="189" y="470"/>
                  </a:lnTo>
                  <a:lnTo>
                    <a:pt x="189" y="456"/>
                  </a:lnTo>
                  <a:lnTo>
                    <a:pt x="186" y="440"/>
                  </a:lnTo>
                  <a:lnTo>
                    <a:pt x="186" y="440"/>
                  </a:lnTo>
                  <a:lnTo>
                    <a:pt x="183" y="419"/>
                  </a:lnTo>
                  <a:lnTo>
                    <a:pt x="183" y="398"/>
                  </a:lnTo>
                  <a:lnTo>
                    <a:pt x="183" y="378"/>
                  </a:lnTo>
                  <a:lnTo>
                    <a:pt x="184" y="359"/>
                  </a:lnTo>
                  <a:lnTo>
                    <a:pt x="187" y="342"/>
                  </a:lnTo>
                  <a:lnTo>
                    <a:pt x="190" y="329"/>
                  </a:lnTo>
                  <a:lnTo>
                    <a:pt x="193" y="319"/>
                  </a:lnTo>
                  <a:lnTo>
                    <a:pt x="196" y="311"/>
                  </a:lnTo>
                  <a:lnTo>
                    <a:pt x="196" y="311"/>
                  </a:lnTo>
                  <a:lnTo>
                    <a:pt x="205" y="296"/>
                  </a:lnTo>
                  <a:lnTo>
                    <a:pt x="220" y="275"/>
                  </a:lnTo>
                  <a:lnTo>
                    <a:pt x="227" y="263"/>
                  </a:lnTo>
                  <a:lnTo>
                    <a:pt x="233" y="250"/>
                  </a:lnTo>
                  <a:lnTo>
                    <a:pt x="238" y="238"/>
                  </a:lnTo>
                  <a:lnTo>
                    <a:pt x="239" y="226"/>
                  </a:lnTo>
                  <a:lnTo>
                    <a:pt x="239" y="226"/>
                  </a:lnTo>
                  <a:lnTo>
                    <a:pt x="241" y="199"/>
                  </a:lnTo>
                  <a:lnTo>
                    <a:pt x="241" y="184"/>
                  </a:lnTo>
                  <a:lnTo>
                    <a:pt x="244" y="167"/>
                  </a:lnTo>
                  <a:lnTo>
                    <a:pt x="247" y="154"/>
                  </a:lnTo>
                  <a:lnTo>
                    <a:pt x="253" y="140"/>
                  </a:lnTo>
                  <a:lnTo>
                    <a:pt x="256" y="136"/>
                  </a:lnTo>
                  <a:lnTo>
                    <a:pt x="260" y="131"/>
                  </a:lnTo>
                  <a:lnTo>
                    <a:pt x="265" y="127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301" y="113"/>
                  </a:lnTo>
                  <a:lnTo>
                    <a:pt x="337" y="98"/>
                  </a:lnTo>
                  <a:lnTo>
                    <a:pt x="382" y="81"/>
                  </a:lnTo>
                  <a:lnTo>
                    <a:pt x="382" y="81"/>
                  </a:lnTo>
                  <a:lnTo>
                    <a:pt x="382" y="78"/>
                  </a:lnTo>
                  <a:lnTo>
                    <a:pt x="379" y="72"/>
                  </a:lnTo>
                  <a:lnTo>
                    <a:pt x="373" y="61"/>
                  </a:lnTo>
                  <a:lnTo>
                    <a:pt x="362" y="49"/>
                  </a:lnTo>
                  <a:lnTo>
                    <a:pt x="353" y="43"/>
                  </a:lnTo>
                  <a:lnTo>
                    <a:pt x="344" y="36"/>
                  </a:lnTo>
                  <a:lnTo>
                    <a:pt x="332" y="28"/>
                  </a:lnTo>
                  <a:lnTo>
                    <a:pt x="319" y="22"/>
                  </a:lnTo>
                  <a:lnTo>
                    <a:pt x="304" y="16"/>
                  </a:lnTo>
                  <a:lnTo>
                    <a:pt x="284" y="10"/>
                  </a:lnTo>
                  <a:lnTo>
                    <a:pt x="263" y="4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1750" y="2195"/>
              <a:ext cx="191" cy="277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157" y="86"/>
                </a:cxn>
                <a:cxn ang="0">
                  <a:pos x="132" y="118"/>
                </a:cxn>
                <a:cxn ang="0">
                  <a:pos x="118" y="140"/>
                </a:cxn>
                <a:cxn ang="0">
                  <a:pos x="91" y="185"/>
                </a:cxn>
                <a:cxn ang="0">
                  <a:pos x="78" y="206"/>
                </a:cxn>
                <a:cxn ang="0">
                  <a:pos x="46" y="251"/>
                </a:cxn>
                <a:cxn ang="0">
                  <a:pos x="34" y="272"/>
                </a:cxn>
                <a:cxn ang="0">
                  <a:pos x="30" y="290"/>
                </a:cxn>
                <a:cxn ang="0">
                  <a:pos x="28" y="299"/>
                </a:cxn>
                <a:cxn ang="0">
                  <a:pos x="15" y="341"/>
                </a:cxn>
                <a:cxn ang="0">
                  <a:pos x="2" y="386"/>
                </a:cxn>
                <a:cxn ang="0">
                  <a:pos x="0" y="398"/>
                </a:cxn>
                <a:cxn ang="0">
                  <a:pos x="5" y="431"/>
                </a:cxn>
                <a:cxn ang="0">
                  <a:pos x="16" y="473"/>
                </a:cxn>
                <a:cxn ang="0">
                  <a:pos x="31" y="510"/>
                </a:cxn>
                <a:cxn ang="0">
                  <a:pos x="43" y="528"/>
                </a:cxn>
                <a:cxn ang="0">
                  <a:pos x="48" y="531"/>
                </a:cxn>
                <a:cxn ang="0">
                  <a:pos x="60" y="533"/>
                </a:cxn>
                <a:cxn ang="0">
                  <a:pos x="66" y="525"/>
                </a:cxn>
                <a:cxn ang="0">
                  <a:pos x="70" y="513"/>
                </a:cxn>
                <a:cxn ang="0">
                  <a:pos x="75" y="521"/>
                </a:cxn>
                <a:cxn ang="0">
                  <a:pos x="93" y="543"/>
                </a:cxn>
                <a:cxn ang="0">
                  <a:pos x="106" y="554"/>
                </a:cxn>
                <a:cxn ang="0">
                  <a:pos x="111" y="554"/>
                </a:cxn>
                <a:cxn ang="0">
                  <a:pos x="117" y="552"/>
                </a:cxn>
                <a:cxn ang="0">
                  <a:pos x="129" y="543"/>
                </a:cxn>
                <a:cxn ang="0">
                  <a:pos x="135" y="534"/>
                </a:cxn>
                <a:cxn ang="0">
                  <a:pos x="154" y="530"/>
                </a:cxn>
                <a:cxn ang="0">
                  <a:pos x="166" y="522"/>
                </a:cxn>
                <a:cxn ang="0">
                  <a:pos x="172" y="510"/>
                </a:cxn>
                <a:cxn ang="0">
                  <a:pos x="174" y="504"/>
                </a:cxn>
                <a:cxn ang="0">
                  <a:pos x="183" y="488"/>
                </a:cxn>
                <a:cxn ang="0">
                  <a:pos x="189" y="470"/>
                </a:cxn>
                <a:cxn ang="0">
                  <a:pos x="186" y="440"/>
                </a:cxn>
                <a:cxn ang="0">
                  <a:pos x="183" y="419"/>
                </a:cxn>
                <a:cxn ang="0">
                  <a:pos x="183" y="378"/>
                </a:cxn>
                <a:cxn ang="0">
                  <a:pos x="187" y="342"/>
                </a:cxn>
                <a:cxn ang="0">
                  <a:pos x="193" y="319"/>
                </a:cxn>
                <a:cxn ang="0">
                  <a:pos x="196" y="311"/>
                </a:cxn>
                <a:cxn ang="0">
                  <a:pos x="220" y="275"/>
                </a:cxn>
                <a:cxn ang="0">
                  <a:pos x="233" y="250"/>
                </a:cxn>
                <a:cxn ang="0">
                  <a:pos x="239" y="226"/>
                </a:cxn>
                <a:cxn ang="0">
                  <a:pos x="241" y="199"/>
                </a:cxn>
                <a:cxn ang="0">
                  <a:pos x="244" y="167"/>
                </a:cxn>
                <a:cxn ang="0">
                  <a:pos x="253" y="140"/>
                </a:cxn>
                <a:cxn ang="0">
                  <a:pos x="260" y="131"/>
                </a:cxn>
                <a:cxn ang="0">
                  <a:pos x="271" y="124"/>
                </a:cxn>
                <a:cxn ang="0">
                  <a:pos x="301" y="113"/>
                </a:cxn>
                <a:cxn ang="0">
                  <a:pos x="382" y="81"/>
                </a:cxn>
                <a:cxn ang="0">
                  <a:pos x="382" y="78"/>
                </a:cxn>
                <a:cxn ang="0">
                  <a:pos x="373" y="61"/>
                </a:cxn>
                <a:cxn ang="0">
                  <a:pos x="353" y="43"/>
                </a:cxn>
                <a:cxn ang="0">
                  <a:pos x="332" y="28"/>
                </a:cxn>
                <a:cxn ang="0">
                  <a:pos x="304" y="16"/>
                </a:cxn>
                <a:cxn ang="0">
                  <a:pos x="263" y="4"/>
                </a:cxn>
              </a:cxnLst>
              <a:rect l="0" t="0" r="r" b="b"/>
              <a:pathLst>
                <a:path w="382" h="554">
                  <a:moveTo>
                    <a:pt x="239" y="0"/>
                  </a:moveTo>
                  <a:lnTo>
                    <a:pt x="239" y="0"/>
                  </a:lnTo>
                  <a:lnTo>
                    <a:pt x="193" y="48"/>
                  </a:lnTo>
                  <a:lnTo>
                    <a:pt x="157" y="86"/>
                  </a:lnTo>
                  <a:lnTo>
                    <a:pt x="142" y="104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18" y="140"/>
                  </a:lnTo>
                  <a:lnTo>
                    <a:pt x="105" y="163"/>
                  </a:lnTo>
                  <a:lnTo>
                    <a:pt x="91" y="185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61" y="227"/>
                  </a:lnTo>
                  <a:lnTo>
                    <a:pt x="46" y="251"/>
                  </a:lnTo>
                  <a:lnTo>
                    <a:pt x="40" y="262"/>
                  </a:lnTo>
                  <a:lnTo>
                    <a:pt x="34" y="272"/>
                  </a:lnTo>
                  <a:lnTo>
                    <a:pt x="31" y="283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8" y="299"/>
                  </a:lnTo>
                  <a:lnTo>
                    <a:pt x="25" y="311"/>
                  </a:lnTo>
                  <a:lnTo>
                    <a:pt x="15" y="341"/>
                  </a:lnTo>
                  <a:lnTo>
                    <a:pt x="5" y="371"/>
                  </a:lnTo>
                  <a:lnTo>
                    <a:pt x="2" y="386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2" y="413"/>
                  </a:lnTo>
                  <a:lnTo>
                    <a:pt x="5" y="431"/>
                  </a:lnTo>
                  <a:lnTo>
                    <a:pt x="9" y="450"/>
                  </a:lnTo>
                  <a:lnTo>
                    <a:pt x="16" y="473"/>
                  </a:lnTo>
                  <a:lnTo>
                    <a:pt x="24" y="492"/>
                  </a:lnTo>
                  <a:lnTo>
                    <a:pt x="31" y="510"/>
                  </a:lnTo>
                  <a:lnTo>
                    <a:pt x="39" y="524"/>
                  </a:lnTo>
                  <a:lnTo>
                    <a:pt x="43" y="528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4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6" y="525"/>
                  </a:lnTo>
                  <a:lnTo>
                    <a:pt x="70" y="518"/>
                  </a:lnTo>
                  <a:lnTo>
                    <a:pt x="70" y="513"/>
                  </a:lnTo>
                  <a:lnTo>
                    <a:pt x="70" y="513"/>
                  </a:lnTo>
                  <a:lnTo>
                    <a:pt x="75" y="521"/>
                  </a:lnTo>
                  <a:lnTo>
                    <a:pt x="85" y="536"/>
                  </a:lnTo>
                  <a:lnTo>
                    <a:pt x="93" y="543"/>
                  </a:lnTo>
                  <a:lnTo>
                    <a:pt x="99" y="549"/>
                  </a:lnTo>
                  <a:lnTo>
                    <a:pt x="106" y="554"/>
                  </a:lnTo>
                  <a:lnTo>
                    <a:pt x="109" y="554"/>
                  </a:lnTo>
                  <a:lnTo>
                    <a:pt x="111" y="554"/>
                  </a:lnTo>
                  <a:lnTo>
                    <a:pt x="111" y="554"/>
                  </a:lnTo>
                  <a:lnTo>
                    <a:pt x="117" y="552"/>
                  </a:lnTo>
                  <a:lnTo>
                    <a:pt x="121" y="549"/>
                  </a:lnTo>
                  <a:lnTo>
                    <a:pt x="129" y="543"/>
                  </a:lnTo>
                  <a:lnTo>
                    <a:pt x="135" y="534"/>
                  </a:lnTo>
                  <a:lnTo>
                    <a:pt x="135" y="534"/>
                  </a:lnTo>
                  <a:lnTo>
                    <a:pt x="141" y="533"/>
                  </a:lnTo>
                  <a:lnTo>
                    <a:pt x="154" y="530"/>
                  </a:lnTo>
                  <a:lnTo>
                    <a:pt x="160" y="527"/>
                  </a:lnTo>
                  <a:lnTo>
                    <a:pt x="166" y="522"/>
                  </a:lnTo>
                  <a:lnTo>
                    <a:pt x="171" y="518"/>
                  </a:lnTo>
                  <a:lnTo>
                    <a:pt x="172" y="510"/>
                  </a:lnTo>
                  <a:lnTo>
                    <a:pt x="172" y="510"/>
                  </a:lnTo>
                  <a:lnTo>
                    <a:pt x="174" y="504"/>
                  </a:lnTo>
                  <a:lnTo>
                    <a:pt x="175" y="498"/>
                  </a:lnTo>
                  <a:lnTo>
                    <a:pt x="183" y="488"/>
                  </a:lnTo>
                  <a:lnTo>
                    <a:pt x="186" y="480"/>
                  </a:lnTo>
                  <a:lnTo>
                    <a:pt x="189" y="470"/>
                  </a:lnTo>
                  <a:lnTo>
                    <a:pt x="189" y="456"/>
                  </a:lnTo>
                  <a:lnTo>
                    <a:pt x="186" y="440"/>
                  </a:lnTo>
                  <a:lnTo>
                    <a:pt x="186" y="440"/>
                  </a:lnTo>
                  <a:lnTo>
                    <a:pt x="183" y="419"/>
                  </a:lnTo>
                  <a:lnTo>
                    <a:pt x="183" y="398"/>
                  </a:lnTo>
                  <a:lnTo>
                    <a:pt x="183" y="378"/>
                  </a:lnTo>
                  <a:lnTo>
                    <a:pt x="184" y="359"/>
                  </a:lnTo>
                  <a:lnTo>
                    <a:pt x="187" y="342"/>
                  </a:lnTo>
                  <a:lnTo>
                    <a:pt x="190" y="329"/>
                  </a:lnTo>
                  <a:lnTo>
                    <a:pt x="193" y="319"/>
                  </a:lnTo>
                  <a:lnTo>
                    <a:pt x="196" y="311"/>
                  </a:lnTo>
                  <a:lnTo>
                    <a:pt x="196" y="311"/>
                  </a:lnTo>
                  <a:lnTo>
                    <a:pt x="205" y="296"/>
                  </a:lnTo>
                  <a:lnTo>
                    <a:pt x="220" y="275"/>
                  </a:lnTo>
                  <a:lnTo>
                    <a:pt x="227" y="263"/>
                  </a:lnTo>
                  <a:lnTo>
                    <a:pt x="233" y="250"/>
                  </a:lnTo>
                  <a:lnTo>
                    <a:pt x="238" y="238"/>
                  </a:lnTo>
                  <a:lnTo>
                    <a:pt x="239" y="226"/>
                  </a:lnTo>
                  <a:lnTo>
                    <a:pt x="239" y="226"/>
                  </a:lnTo>
                  <a:lnTo>
                    <a:pt x="241" y="199"/>
                  </a:lnTo>
                  <a:lnTo>
                    <a:pt x="241" y="184"/>
                  </a:lnTo>
                  <a:lnTo>
                    <a:pt x="244" y="167"/>
                  </a:lnTo>
                  <a:lnTo>
                    <a:pt x="247" y="154"/>
                  </a:lnTo>
                  <a:lnTo>
                    <a:pt x="253" y="140"/>
                  </a:lnTo>
                  <a:lnTo>
                    <a:pt x="256" y="136"/>
                  </a:lnTo>
                  <a:lnTo>
                    <a:pt x="260" y="131"/>
                  </a:lnTo>
                  <a:lnTo>
                    <a:pt x="265" y="127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301" y="113"/>
                  </a:lnTo>
                  <a:lnTo>
                    <a:pt x="337" y="98"/>
                  </a:lnTo>
                  <a:lnTo>
                    <a:pt x="382" y="81"/>
                  </a:lnTo>
                  <a:lnTo>
                    <a:pt x="382" y="81"/>
                  </a:lnTo>
                  <a:lnTo>
                    <a:pt x="382" y="78"/>
                  </a:lnTo>
                  <a:lnTo>
                    <a:pt x="379" y="72"/>
                  </a:lnTo>
                  <a:lnTo>
                    <a:pt x="373" y="61"/>
                  </a:lnTo>
                  <a:lnTo>
                    <a:pt x="362" y="49"/>
                  </a:lnTo>
                  <a:lnTo>
                    <a:pt x="353" y="43"/>
                  </a:lnTo>
                  <a:lnTo>
                    <a:pt x="344" y="36"/>
                  </a:lnTo>
                  <a:lnTo>
                    <a:pt x="332" y="28"/>
                  </a:lnTo>
                  <a:lnTo>
                    <a:pt x="319" y="22"/>
                  </a:lnTo>
                  <a:lnTo>
                    <a:pt x="304" y="16"/>
                  </a:lnTo>
                  <a:lnTo>
                    <a:pt x="284" y="10"/>
                  </a:lnTo>
                  <a:lnTo>
                    <a:pt x="263" y="4"/>
                  </a:lnTo>
                  <a:lnTo>
                    <a:pt x="239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969963" y="2997200"/>
            <a:ext cx="2330450" cy="3325813"/>
            <a:chOff x="2355" y="1392"/>
            <a:chExt cx="929" cy="1326"/>
          </a:xfrm>
        </p:grpSpPr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2757" y="1520"/>
              <a:ext cx="318" cy="458"/>
            </a:xfrm>
            <a:custGeom>
              <a:avLst/>
              <a:gdLst/>
              <a:ahLst/>
              <a:cxnLst>
                <a:cxn ang="0">
                  <a:pos x="0" y="917"/>
                </a:cxn>
                <a:cxn ang="0">
                  <a:pos x="60" y="717"/>
                </a:cxn>
                <a:cxn ang="0">
                  <a:pos x="337" y="0"/>
                </a:cxn>
                <a:cxn ang="0">
                  <a:pos x="392" y="18"/>
                </a:cxn>
                <a:cxn ang="0">
                  <a:pos x="488" y="104"/>
                </a:cxn>
                <a:cxn ang="0">
                  <a:pos x="553" y="101"/>
                </a:cxn>
                <a:cxn ang="0">
                  <a:pos x="562" y="171"/>
                </a:cxn>
                <a:cxn ang="0">
                  <a:pos x="636" y="476"/>
                </a:cxn>
                <a:cxn ang="0">
                  <a:pos x="440" y="854"/>
                </a:cxn>
                <a:cxn ang="0">
                  <a:pos x="241" y="917"/>
                </a:cxn>
                <a:cxn ang="0">
                  <a:pos x="0" y="917"/>
                </a:cxn>
              </a:cxnLst>
              <a:rect l="0" t="0" r="r" b="b"/>
              <a:pathLst>
                <a:path w="636" h="917">
                  <a:moveTo>
                    <a:pt x="0" y="917"/>
                  </a:moveTo>
                  <a:lnTo>
                    <a:pt x="60" y="717"/>
                  </a:lnTo>
                  <a:lnTo>
                    <a:pt x="337" y="0"/>
                  </a:lnTo>
                  <a:lnTo>
                    <a:pt x="392" y="18"/>
                  </a:lnTo>
                  <a:lnTo>
                    <a:pt x="488" y="104"/>
                  </a:lnTo>
                  <a:lnTo>
                    <a:pt x="553" y="101"/>
                  </a:lnTo>
                  <a:lnTo>
                    <a:pt x="562" y="171"/>
                  </a:lnTo>
                  <a:lnTo>
                    <a:pt x="636" y="476"/>
                  </a:lnTo>
                  <a:lnTo>
                    <a:pt x="440" y="854"/>
                  </a:lnTo>
                  <a:lnTo>
                    <a:pt x="241" y="91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rgbClr val="1470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2608" y="1610"/>
              <a:ext cx="279" cy="260"/>
            </a:xfrm>
            <a:custGeom>
              <a:avLst/>
              <a:gdLst/>
              <a:ahLst/>
              <a:cxnLst>
                <a:cxn ang="0">
                  <a:pos x="0" y="251"/>
                </a:cxn>
                <a:cxn ang="0">
                  <a:pos x="410" y="0"/>
                </a:cxn>
                <a:cxn ang="0">
                  <a:pos x="558" y="309"/>
                </a:cxn>
                <a:cxn ang="0">
                  <a:pos x="138" y="516"/>
                </a:cxn>
                <a:cxn ang="0">
                  <a:pos x="138" y="516"/>
                </a:cxn>
                <a:cxn ang="0">
                  <a:pos x="133" y="513"/>
                </a:cxn>
                <a:cxn ang="0">
                  <a:pos x="123" y="503"/>
                </a:cxn>
                <a:cxn ang="0">
                  <a:pos x="106" y="485"/>
                </a:cxn>
                <a:cxn ang="0">
                  <a:pos x="87" y="459"/>
                </a:cxn>
                <a:cxn ang="0">
                  <a:pos x="76" y="441"/>
                </a:cxn>
                <a:cxn ang="0">
                  <a:pos x="64" y="423"/>
                </a:cxn>
                <a:cxn ang="0">
                  <a:pos x="54" y="401"/>
                </a:cxn>
                <a:cxn ang="0">
                  <a:pos x="42" y="377"/>
                </a:cxn>
                <a:cxn ang="0">
                  <a:pos x="31" y="350"/>
                </a:cxn>
                <a:cxn ang="0">
                  <a:pos x="21" y="320"/>
                </a:cxn>
                <a:cxn ang="0">
                  <a:pos x="10" y="287"/>
                </a:cxn>
                <a:cxn ang="0">
                  <a:pos x="0" y="251"/>
                </a:cxn>
                <a:cxn ang="0">
                  <a:pos x="0" y="251"/>
                </a:cxn>
              </a:cxnLst>
              <a:rect l="0" t="0" r="r" b="b"/>
              <a:pathLst>
                <a:path w="558" h="516">
                  <a:moveTo>
                    <a:pt x="0" y="251"/>
                  </a:moveTo>
                  <a:lnTo>
                    <a:pt x="410" y="0"/>
                  </a:lnTo>
                  <a:lnTo>
                    <a:pt x="558" y="309"/>
                  </a:lnTo>
                  <a:lnTo>
                    <a:pt x="138" y="516"/>
                  </a:lnTo>
                  <a:lnTo>
                    <a:pt x="138" y="516"/>
                  </a:lnTo>
                  <a:lnTo>
                    <a:pt x="133" y="513"/>
                  </a:lnTo>
                  <a:lnTo>
                    <a:pt x="123" y="503"/>
                  </a:lnTo>
                  <a:lnTo>
                    <a:pt x="106" y="485"/>
                  </a:lnTo>
                  <a:lnTo>
                    <a:pt x="87" y="459"/>
                  </a:lnTo>
                  <a:lnTo>
                    <a:pt x="76" y="441"/>
                  </a:lnTo>
                  <a:lnTo>
                    <a:pt x="64" y="423"/>
                  </a:lnTo>
                  <a:lnTo>
                    <a:pt x="54" y="401"/>
                  </a:lnTo>
                  <a:lnTo>
                    <a:pt x="42" y="377"/>
                  </a:lnTo>
                  <a:lnTo>
                    <a:pt x="31" y="350"/>
                  </a:lnTo>
                  <a:lnTo>
                    <a:pt x="21" y="320"/>
                  </a:lnTo>
                  <a:lnTo>
                    <a:pt x="10" y="287"/>
                  </a:lnTo>
                  <a:lnTo>
                    <a:pt x="0" y="251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2355" y="2509"/>
              <a:ext cx="104" cy="209"/>
            </a:xfrm>
            <a:custGeom>
              <a:avLst/>
              <a:gdLst/>
              <a:ahLst/>
              <a:cxnLst>
                <a:cxn ang="0">
                  <a:pos x="130" y="9"/>
                </a:cxn>
                <a:cxn ang="0">
                  <a:pos x="130" y="9"/>
                </a:cxn>
                <a:cxn ang="0">
                  <a:pos x="129" y="8"/>
                </a:cxn>
                <a:cxn ang="0">
                  <a:pos x="126" y="5"/>
                </a:cxn>
                <a:cxn ang="0">
                  <a:pos x="118" y="3"/>
                </a:cxn>
                <a:cxn ang="0">
                  <a:pos x="108" y="0"/>
                </a:cxn>
                <a:cxn ang="0">
                  <a:pos x="91" y="2"/>
                </a:cxn>
                <a:cxn ang="0">
                  <a:pos x="68" y="5"/>
                </a:cxn>
                <a:cxn ang="0">
                  <a:pos x="38" y="12"/>
                </a:cxn>
                <a:cxn ang="0">
                  <a:pos x="0" y="24"/>
                </a:cxn>
                <a:cxn ang="0">
                  <a:pos x="27" y="135"/>
                </a:cxn>
                <a:cxn ang="0">
                  <a:pos x="50" y="122"/>
                </a:cxn>
                <a:cxn ang="0">
                  <a:pos x="50" y="122"/>
                </a:cxn>
                <a:cxn ang="0">
                  <a:pos x="53" y="176"/>
                </a:cxn>
                <a:cxn ang="0">
                  <a:pos x="54" y="219"/>
                </a:cxn>
                <a:cxn ang="0">
                  <a:pos x="59" y="252"/>
                </a:cxn>
                <a:cxn ang="0">
                  <a:pos x="59" y="252"/>
                </a:cxn>
                <a:cxn ang="0">
                  <a:pos x="60" y="258"/>
                </a:cxn>
                <a:cxn ang="0">
                  <a:pos x="65" y="267"/>
                </a:cxn>
                <a:cxn ang="0">
                  <a:pos x="78" y="291"/>
                </a:cxn>
                <a:cxn ang="0">
                  <a:pos x="94" y="318"/>
                </a:cxn>
                <a:cxn ang="0">
                  <a:pos x="114" y="346"/>
                </a:cxn>
                <a:cxn ang="0">
                  <a:pos x="150" y="396"/>
                </a:cxn>
                <a:cxn ang="0">
                  <a:pos x="166" y="418"/>
                </a:cxn>
                <a:cxn ang="0">
                  <a:pos x="166" y="418"/>
                </a:cxn>
                <a:cxn ang="0">
                  <a:pos x="169" y="415"/>
                </a:cxn>
                <a:cxn ang="0">
                  <a:pos x="172" y="412"/>
                </a:cxn>
                <a:cxn ang="0">
                  <a:pos x="175" y="408"/>
                </a:cxn>
                <a:cxn ang="0">
                  <a:pos x="178" y="402"/>
                </a:cxn>
                <a:cxn ang="0">
                  <a:pos x="178" y="396"/>
                </a:cxn>
                <a:cxn ang="0">
                  <a:pos x="178" y="388"/>
                </a:cxn>
                <a:cxn ang="0">
                  <a:pos x="174" y="379"/>
                </a:cxn>
                <a:cxn ang="0">
                  <a:pos x="174" y="379"/>
                </a:cxn>
                <a:cxn ang="0">
                  <a:pos x="162" y="360"/>
                </a:cxn>
                <a:cxn ang="0">
                  <a:pos x="154" y="348"/>
                </a:cxn>
                <a:cxn ang="0">
                  <a:pos x="148" y="336"/>
                </a:cxn>
                <a:cxn ang="0">
                  <a:pos x="142" y="322"/>
                </a:cxn>
                <a:cxn ang="0">
                  <a:pos x="138" y="307"/>
                </a:cxn>
                <a:cxn ang="0">
                  <a:pos x="136" y="292"/>
                </a:cxn>
                <a:cxn ang="0">
                  <a:pos x="138" y="274"/>
                </a:cxn>
                <a:cxn ang="0">
                  <a:pos x="138" y="274"/>
                </a:cxn>
                <a:cxn ang="0">
                  <a:pos x="141" y="265"/>
                </a:cxn>
                <a:cxn ang="0">
                  <a:pos x="144" y="256"/>
                </a:cxn>
                <a:cxn ang="0">
                  <a:pos x="151" y="241"/>
                </a:cxn>
                <a:cxn ang="0">
                  <a:pos x="160" y="228"/>
                </a:cxn>
                <a:cxn ang="0">
                  <a:pos x="171" y="216"/>
                </a:cxn>
                <a:cxn ang="0">
                  <a:pos x="189" y="199"/>
                </a:cxn>
                <a:cxn ang="0">
                  <a:pos x="195" y="192"/>
                </a:cxn>
                <a:cxn ang="0">
                  <a:pos x="196" y="187"/>
                </a:cxn>
                <a:cxn ang="0">
                  <a:pos x="196" y="187"/>
                </a:cxn>
                <a:cxn ang="0">
                  <a:pos x="199" y="173"/>
                </a:cxn>
                <a:cxn ang="0">
                  <a:pos x="204" y="149"/>
                </a:cxn>
                <a:cxn ang="0">
                  <a:pos x="210" y="119"/>
                </a:cxn>
                <a:cxn ang="0">
                  <a:pos x="130" y="9"/>
                </a:cxn>
              </a:cxnLst>
              <a:rect l="0" t="0" r="r" b="b"/>
              <a:pathLst>
                <a:path w="210" h="418">
                  <a:moveTo>
                    <a:pt x="130" y="9"/>
                  </a:moveTo>
                  <a:lnTo>
                    <a:pt x="130" y="9"/>
                  </a:lnTo>
                  <a:lnTo>
                    <a:pt x="129" y="8"/>
                  </a:lnTo>
                  <a:lnTo>
                    <a:pt x="126" y="5"/>
                  </a:lnTo>
                  <a:lnTo>
                    <a:pt x="118" y="3"/>
                  </a:lnTo>
                  <a:lnTo>
                    <a:pt x="108" y="0"/>
                  </a:lnTo>
                  <a:lnTo>
                    <a:pt x="91" y="2"/>
                  </a:lnTo>
                  <a:lnTo>
                    <a:pt x="68" y="5"/>
                  </a:lnTo>
                  <a:lnTo>
                    <a:pt x="38" y="12"/>
                  </a:lnTo>
                  <a:lnTo>
                    <a:pt x="0" y="24"/>
                  </a:lnTo>
                  <a:lnTo>
                    <a:pt x="27" y="135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53" y="176"/>
                  </a:lnTo>
                  <a:lnTo>
                    <a:pt x="54" y="219"/>
                  </a:lnTo>
                  <a:lnTo>
                    <a:pt x="59" y="252"/>
                  </a:lnTo>
                  <a:lnTo>
                    <a:pt x="59" y="252"/>
                  </a:lnTo>
                  <a:lnTo>
                    <a:pt x="60" y="258"/>
                  </a:lnTo>
                  <a:lnTo>
                    <a:pt x="65" y="267"/>
                  </a:lnTo>
                  <a:lnTo>
                    <a:pt x="78" y="291"/>
                  </a:lnTo>
                  <a:lnTo>
                    <a:pt x="94" y="318"/>
                  </a:lnTo>
                  <a:lnTo>
                    <a:pt x="114" y="346"/>
                  </a:lnTo>
                  <a:lnTo>
                    <a:pt x="150" y="396"/>
                  </a:lnTo>
                  <a:lnTo>
                    <a:pt x="166" y="418"/>
                  </a:lnTo>
                  <a:lnTo>
                    <a:pt x="166" y="418"/>
                  </a:lnTo>
                  <a:lnTo>
                    <a:pt x="169" y="415"/>
                  </a:lnTo>
                  <a:lnTo>
                    <a:pt x="172" y="412"/>
                  </a:lnTo>
                  <a:lnTo>
                    <a:pt x="175" y="408"/>
                  </a:lnTo>
                  <a:lnTo>
                    <a:pt x="178" y="402"/>
                  </a:lnTo>
                  <a:lnTo>
                    <a:pt x="178" y="396"/>
                  </a:lnTo>
                  <a:lnTo>
                    <a:pt x="178" y="388"/>
                  </a:lnTo>
                  <a:lnTo>
                    <a:pt x="174" y="379"/>
                  </a:lnTo>
                  <a:lnTo>
                    <a:pt x="174" y="379"/>
                  </a:lnTo>
                  <a:lnTo>
                    <a:pt x="162" y="360"/>
                  </a:lnTo>
                  <a:lnTo>
                    <a:pt x="154" y="348"/>
                  </a:lnTo>
                  <a:lnTo>
                    <a:pt x="148" y="336"/>
                  </a:lnTo>
                  <a:lnTo>
                    <a:pt x="142" y="322"/>
                  </a:lnTo>
                  <a:lnTo>
                    <a:pt x="138" y="307"/>
                  </a:lnTo>
                  <a:lnTo>
                    <a:pt x="136" y="292"/>
                  </a:lnTo>
                  <a:lnTo>
                    <a:pt x="138" y="274"/>
                  </a:lnTo>
                  <a:lnTo>
                    <a:pt x="138" y="274"/>
                  </a:lnTo>
                  <a:lnTo>
                    <a:pt x="141" y="265"/>
                  </a:lnTo>
                  <a:lnTo>
                    <a:pt x="144" y="256"/>
                  </a:lnTo>
                  <a:lnTo>
                    <a:pt x="151" y="241"/>
                  </a:lnTo>
                  <a:lnTo>
                    <a:pt x="160" y="228"/>
                  </a:lnTo>
                  <a:lnTo>
                    <a:pt x="171" y="216"/>
                  </a:lnTo>
                  <a:lnTo>
                    <a:pt x="189" y="199"/>
                  </a:lnTo>
                  <a:lnTo>
                    <a:pt x="195" y="192"/>
                  </a:lnTo>
                  <a:lnTo>
                    <a:pt x="196" y="187"/>
                  </a:lnTo>
                  <a:lnTo>
                    <a:pt x="196" y="187"/>
                  </a:lnTo>
                  <a:lnTo>
                    <a:pt x="199" y="173"/>
                  </a:lnTo>
                  <a:lnTo>
                    <a:pt x="204" y="149"/>
                  </a:lnTo>
                  <a:lnTo>
                    <a:pt x="210" y="119"/>
                  </a:lnTo>
                  <a:lnTo>
                    <a:pt x="130" y="9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3065" y="2413"/>
              <a:ext cx="219" cy="115"/>
            </a:xfrm>
            <a:custGeom>
              <a:avLst/>
              <a:gdLst/>
              <a:ahLst/>
              <a:cxnLst>
                <a:cxn ang="0">
                  <a:pos x="59" y="4"/>
                </a:cxn>
                <a:cxn ang="0">
                  <a:pos x="59" y="4"/>
                </a:cxn>
                <a:cxn ang="0">
                  <a:pos x="51" y="21"/>
                </a:cxn>
                <a:cxn ang="0">
                  <a:pos x="33" y="57"/>
                </a:cxn>
                <a:cxn ang="0">
                  <a:pos x="14" y="100"/>
                </a:cxn>
                <a:cxn ang="0">
                  <a:pos x="5" y="121"/>
                </a:cxn>
                <a:cxn ang="0">
                  <a:pos x="0" y="137"/>
                </a:cxn>
                <a:cxn ang="0">
                  <a:pos x="131" y="185"/>
                </a:cxn>
                <a:cxn ang="0">
                  <a:pos x="144" y="154"/>
                </a:cxn>
                <a:cxn ang="0">
                  <a:pos x="144" y="154"/>
                </a:cxn>
                <a:cxn ang="0">
                  <a:pos x="174" y="175"/>
                </a:cxn>
                <a:cxn ang="0">
                  <a:pos x="202" y="191"/>
                </a:cxn>
                <a:cxn ang="0">
                  <a:pos x="219" y="200"/>
                </a:cxn>
                <a:cxn ang="0">
                  <a:pos x="234" y="208"/>
                </a:cxn>
                <a:cxn ang="0">
                  <a:pos x="234" y="208"/>
                </a:cxn>
                <a:cxn ang="0">
                  <a:pos x="241" y="211"/>
                </a:cxn>
                <a:cxn ang="0">
                  <a:pos x="253" y="212"/>
                </a:cxn>
                <a:cxn ang="0">
                  <a:pos x="282" y="218"/>
                </a:cxn>
                <a:cxn ang="0">
                  <a:pos x="315" y="221"/>
                </a:cxn>
                <a:cxn ang="0">
                  <a:pos x="349" y="224"/>
                </a:cxn>
                <a:cxn ang="0">
                  <a:pos x="409" y="229"/>
                </a:cxn>
                <a:cxn ang="0">
                  <a:pos x="436" y="229"/>
                </a:cxn>
                <a:cxn ang="0">
                  <a:pos x="436" y="229"/>
                </a:cxn>
                <a:cxn ang="0">
                  <a:pos x="437" y="224"/>
                </a:cxn>
                <a:cxn ang="0">
                  <a:pos x="439" y="220"/>
                </a:cxn>
                <a:cxn ang="0">
                  <a:pos x="439" y="214"/>
                </a:cxn>
                <a:cxn ang="0">
                  <a:pos x="439" y="208"/>
                </a:cxn>
                <a:cxn ang="0">
                  <a:pos x="436" y="202"/>
                </a:cxn>
                <a:cxn ang="0">
                  <a:pos x="430" y="196"/>
                </a:cxn>
                <a:cxn ang="0">
                  <a:pos x="421" y="190"/>
                </a:cxn>
                <a:cxn ang="0">
                  <a:pos x="421" y="190"/>
                </a:cxn>
                <a:cxn ang="0">
                  <a:pos x="388" y="178"/>
                </a:cxn>
                <a:cxn ang="0">
                  <a:pos x="339" y="160"/>
                </a:cxn>
                <a:cxn ang="0">
                  <a:pos x="315" y="151"/>
                </a:cxn>
                <a:cxn ang="0">
                  <a:pos x="294" y="140"/>
                </a:cxn>
                <a:cxn ang="0">
                  <a:pos x="277" y="131"/>
                </a:cxn>
                <a:cxn ang="0">
                  <a:pos x="273" y="128"/>
                </a:cxn>
                <a:cxn ang="0">
                  <a:pos x="270" y="124"/>
                </a:cxn>
                <a:cxn ang="0">
                  <a:pos x="270" y="124"/>
                </a:cxn>
                <a:cxn ang="0">
                  <a:pos x="198" y="0"/>
                </a:cxn>
                <a:cxn ang="0">
                  <a:pos x="59" y="4"/>
                </a:cxn>
              </a:cxnLst>
              <a:rect l="0" t="0" r="r" b="b"/>
              <a:pathLst>
                <a:path w="439" h="229">
                  <a:moveTo>
                    <a:pt x="59" y="4"/>
                  </a:moveTo>
                  <a:lnTo>
                    <a:pt x="59" y="4"/>
                  </a:lnTo>
                  <a:lnTo>
                    <a:pt x="51" y="21"/>
                  </a:lnTo>
                  <a:lnTo>
                    <a:pt x="33" y="57"/>
                  </a:lnTo>
                  <a:lnTo>
                    <a:pt x="14" y="100"/>
                  </a:lnTo>
                  <a:lnTo>
                    <a:pt x="5" y="121"/>
                  </a:lnTo>
                  <a:lnTo>
                    <a:pt x="0" y="137"/>
                  </a:lnTo>
                  <a:lnTo>
                    <a:pt x="131" y="185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74" y="175"/>
                  </a:lnTo>
                  <a:lnTo>
                    <a:pt x="202" y="191"/>
                  </a:lnTo>
                  <a:lnTo>
                    <a:pt x="219" y="200"/>
                  </a:lnTo>
                  <a:lnTo>
                    <a:pt x="234" y="208"/>
                  </a:lnTo>
                  <a:lnTo>
                    <a:pt x="234" y="208"/>
                  </a:lnTo>
                  <a:lnTo>
                    <a:pt x="241" y="211"/>
                  </a:lnTo>
                  <a:lnTo>
                    <a:pt x="253" y="212"/>
                  </a:lnTo>
                  <a:lnTo>
                    <a:pt x="282" y="218"/>
                  </a:lnTo>
                  <a:lnTo>
                    <a:pt x="315" y="221"/>
                  </a:lnTo>
                  <a:lnTo>
                    <a:pt x="349" y="224"/>
                  </a:lnTo>
                  <a:lnTo>
                    <a:pt x="409" y="229"/>
                  </a:lnTo>
                  <a:lnTo>
                    <a:pt x="436" y="229"/>
                  </a:lnTo>
                  <a:lnTo>
                    <a:pt x="436" y="229"/>
                  </a:lnTo>
                  <a:lnTo>
                    <a:pt x="437" y="224"/>
                  </a:lnTo>
                  <a:lnTo>
                    <a:pt x="439" y="220"/>
                  </a:lnTo>
                  <a:lnTo>
                    <a:pt x="439" y="214"/>
                  </a:lnTo>
                  <a:lnTo>
                    <a:pt x="439" y="208"/>
                  </a:lnTo>
                  <a:lnTo>
                    <a:pt x="436" y="202"/>
                  </a:lnTo>
                  <a:lnTo>
                    <a:pt x="430" y="196"/>
                  </a:lnTo>
                  <a:lnTo>
                    <a:pt x="421" y="190"/>
                  </a:lnTo>
                  <a:lnTo>
                    <a:pt x="421" y="190"/>
                  </a:lnTo>
                  <a:lnTo>
                    <a:pt x="388" y="178"/>
                  </a:lnTo>
                  <a:lnTo>
                    <a:pt x="339" y="160"/>
                  </a:lnTo>
                  <a:lnTo>
                    <a:pt x="315" y="151"/>
                  </a:lnTo>
                  <a:lnTo>
                    <a:pt x="294" y="140"/>
                  </a:lnTo>
                  <a:lnTo>
                    <a:pt x="277" y="131"/>
                  </a:lnTo>
                  <a:lnTo>
                    <a:pt x="273" y="128"/>
                  </a:lnTo>
                  <a:lnTo>
                    <a:pt x="270" y="124"/>
                  </a:lnTo>
                  <a:lnTo>
                    <a:pt x="270" y="124"/>
                  </a:lnTo>
                  <a:lnTo>
                    <a:pt x="198" y="0"/>
                  </a:lnTo>
                  <a:lnTo>
                    <a:pt x="59" y="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2634" y="1509"/>
              <a:ext cx="318" cy="398"/>
            </a:xfrm>
            <a:custGeom>
              <a:avLst/>
              <a:gdLst/>
              <a:ahLst/>
              <a:cxnLst>
                <a:cxn ang="0">
                  <a:pos x="569" y="18"/>
                </a:cxn>
                <a:cxn ang="0">
                  <a:pos x="489" y="3"/>
                </a:cxn>
                <a:cxn ang="0">
                  <a:pos x="449" y="0"/>
                </a:cxn>
                <a:cxn ang="0">
                  <a:pos x="413" y="10"/>
                </a:cxn>
                <a:cxn ang="0">
                  <a:pos x="392" y="31"/>
                </a:cxn>
                <a:cxn ang="0">
                  <a:pos x="365" y="52"/>
                </a:cxn>
                <a:cxn ang="0">
                  <a:pos x="292" y="96"/>
                </a:cxn>
                <a:cxn ang="0">
                  <a:pos x="251" y="106"/>
                </a:cxn>
                <a:cxn ang="0">
                  <a:pos x="170" y="120"/>
                </a:cxn>
                <a:cxn ang="0">
                  <a:pos x="139" y="129"/>
                </a:cxn>
                <a:cxn ang="0">
                  <a:pos x="79" y="151"/>
                </a:cxn>
                <a:cxn ang="0">
                  <a:pos x="58" y="166"/>
                </a:cxn>
                <a:cxn ang="0">
                  <a:pos x="28" y="189"/>
                </a:cxn>
                <a:cxn ang="0">
                  <a:pos x="4" y="208"/>
                </a:cxn>
                <a:cxn ang="0">
                  <a:pos x="0" y="226"/>
                </a:cxn>
                <a:cxn ang="0">
                  <a:pos x="1" y="241"/>
                </a:cxn>
                <a:cxn ang="0">
                  <a:pos x="40" y="403"/>
                </a:cxn>
                <a:cxn ang="0">
                  <a:pos x="73" y="518"/>
                </a:cxn>
                <a:cxn ang="0">
                  <a:pos x="91" y="554"/>
                </a:cxn>
                <a:cxn ang="0">
                  <a:pos x="102" y="563"/>
                </a:cxn>
                <a:cxn ang="0">
                  <a:pos x="123" y="564"/>
                </a:cxn>
                <a:cxn ang="0">
                  <a:pos x="169" y="543"/>
                </a:cxn>
                <a:cxn ang="0">
                  <a:pos x="220" y="533"/>
                </a:cxn>
                <a:cxn ang="0">
                  <a:pos x="307" y="519"/>
                </a:cxn>
                <a:cxn ang="0">
                  <a:pos x="305" y="518"/>
                </a:cxn>
                <a:cxn ang="0">
                  <a:pos x="278" y="488"/>
                </a:cxn>
                <a:cxn ang="0">
                  <a:pos x="214" y="388"/>
                </a:cxn>
                <a:cxn ang="0">
                  <a:pos x="181" y="317"/>
                </a:cxn>
                <a:cxn ang="0">
                  <a:pos x="179" y="305"/>
                </a:cxn>
                <a:cxn ang="0">
                  <a:pos x="190" y="293"/>
                </a:cxn>
                <a:cxn ang="0">
                  <a:pos x="224" y="280"/>
                </a:cxn>
                <a:cxn ang="0">
                  <a:pos x="245" y="277"/>
                </a:cxn>
                <a:cxn ang="0">
                  <a:pos x="241" y="516"/>
                </a:cxn>
                <a:cxn ang="0">
                  <a:pos x="247" y="654"/>
                </a:cxn>
                <a:cxn ang="0">
                  <a:pos x="256" y="695"/>
                </a:cxn>
                <a:cxn ang="0">
                  <a:pos x="271" y="768"/>
                </a:cxn>
                <a:cxn ang="0">
                  <a:pos x="283" y="795"/>
                </a:cxn>
                <a:cxn ang="0">
                  <a:pos x="298" y="796"/>
                </a:cxn>
                <a:cxn ang="0">
                  <a:pos x="313" y="784"/>
                </a:cxn>
                <a:cxn ang="0">
                  <a:pos x="352" y="769"/>
                </a:cxn>
                <a:cxn ang="0">
                  <a:pos x="396" y="768"/>
                </a:cxn>
                <a:cxn ang="0">
                  <a:pos x="425" y="771"/>
                </a:cxn>
                <a:cxn ang="0">
                  <a:pos x="485" y="787"/>
                </a:cxn>
                <a:cxn ang="0">
                  <a:pos x="507" y="784"/>
                </a:cxn>
                <a:cxn ang="0">
                  <a:pos x="512" y="775"/>
                </a:cxn>
                <a:cxn ang="0">
                  <a:pos x="507" y="754"/>
                </a:cxn>
                <a:cxn ang="0">
                  <a:pos x="471" y="710"/>
                </a:cxn>
                <a:cxn ang="0">
                  <a:pos x="449" y="680"/>
                </a:cxn>
                <a:cxn ang="0">
                  <a:pos x="437" y="653"/>
                </a:cxn>
                <a:cxn ang="0">
                  <a:pos x="435" y="620"/>
                </a:cxn>
                <a:cxn ang="0">
                  <a:pos x="452" y="549"/>
                </a:cxn>
                <a:cxn ang="0">
                  <a:pos x="474" y="506"/>
                </a:cxn>
                <a:cxn ang="0">
                  <a:pos x="561" y="359"/>
                </a:cxn>
                <a:cxn ang="0">
                  <a:pos x="597" y="298"/>
                </a:cxn>
                <a:cxn ang="0">
                  <a:pos x="616" y="248"/>
                </a:cxn>
                <a:cxn ang="0">
                  <a:pos x="631" y="187"/>
                </a:cxn>
                <a:cxn ang="0">
                  <a:pos x="634" y="123"/>
                </a:cxn>
                <a:cxn ang="0">
                  <a:pos x="619" y="64"/>
                </a:cxn>
                <a:cxn ang="0">
                  <a:pos x="597" y="34"/>
                </a:cxn>
                <a:cxn ang="0">
                  <a:pos x="582" y="22"/>
                </a:cxn>
              </a:cxnLst>
              <a:rect l="0" t="0" r="r" b="b"/>
              <a:pathLst>
                <a:path w="634" h="798">
                  <a:moveTo>
                    <a:pt x="582" y="22"/>
                  </a:moveTo>
                  <a:lnTo>
                    <a:pt x="582" y="22"/>
                  </a:lnTo>
                  <a:lnTo>
                    <a:pt x="569" y="18"/>
                  </a:lnTo>
                  <a:lnTo>
                    <a:pt x="534" y="10"/>
                  </a:lnTo>
                  <a:lnTo>
                    <a:pt x="512" y="6"/>
                  </a:lnTo>
                  <a:lnTo>
                    <a:pt x="489" y="3"/>
                  </a:lnTo>
                  <a:lnTo>
                    <a:pt x="46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34" y="3"/>
                  </a:lnTo>
                  <a:lnTo>
                    <a:pt x="422" y="6"/>
                  </a:lnTo>
                  <a:lnTo>
                    <a:pt x="413" y="10"/>
                  </a:lnTo>
                  <a:lnTo>
                    <a:pt x="407" y="15"/>
                  </a:lnTo>
                  <a:lnTo>
                    <a:pt x="396" y="25"/>
                  </a:lnTo>
                  <a:lnTo>
                    <a:pt x="392" y="31"/>
                  </a:lnTo>
                  <a:lnTo>
                    <a:pt x="386" y="37"/>
                  </a:lnTo>
                  <a:lnTo>
                    <a:pt x="386" y="37"/>
                  </a:lnTo>
                  <a:lnTo>
                    <a:pt x="365" y="52"/>
                  </a:lnTo>
                  <a:lnTo>
                    <a:pt x="337" y="72"/>
                  </a:lnTo>
                  <a:lnTo>
                    <a:pt x="305" y="90"/>
                  </a:lnTo>
                  <a:lnTo>
                    <a:pt x="292" y="96"/>
                  </a:lnTo>
                  <a:lnTo>
                    <a:pt x="280" y="100"/>
                  </a:lnTo>
                  <a:lnTo>
                    <a:pt x="280" y="100"/>
                  </a:lnTo>
                  <a:lnTo>
                    <a:pt x="251" y="106"/>
                  </a:lnTo>
                  <a:lnTo>
                    <a:pt x="215" y="111"/>
                  </a:lnTo>
                  <a:lnTo>
                    <a:pt x="182" y="117"/>
                  </a:lnTo>
                  <a:lnTo>
                    <a:pt x="170" y="120"/>
                  </a:lnTo>
                  <a:lnTo>
                    <a:pt x="162" y="123"/>
                  </a:lnTo>
                  <a:lnTo>
                    <a:pt x="162" y="123"/>
                  </a:lnTo>
                  <a:lnTo>
                    <a:pt x="139" y="129"/>
                  </a:lnTo>
                  <a:lnTo>
                    <a:pt x="109" y="139"/>
                  </a:lnTo>
                  <a:lnTo>
                    <a:pt x="94" y="145"/>
                  </a:lnTo>
                  <a:lnTo>
                    <a:pt x="79" y="151"/>
                  </a:lnTo>
                  <a:lnTo>
                    <a:pt x="67" y="159"/>
                  </a:lnTo>
                  <a:lnTo>
                    <a:pt x="58" y="166"/>
                  </a:lnTo>
                  <a:lnTo>
                    <a:pt x="58" y="166"/>
                  </a:lnTo>
                  <a:lnTo>
                    <a:pt x="49" y="174"/>
                  </a:lnTo>
                  <a:lnTo>
                    <a:pt x="39" y="181"/>
                  </a:lnTo>
                  <a:lnTo>
                    <a:pt x="28" y="189"/>
                  </a:lnTo>
                  <a:lnTo>
                    <a:pt x="18" y="195"/>
                  </a:lnTo>
                  <a:lnTo>
                    <a:pt x="9" y="204"/>
                  </a:lnTo>
                  <a:lnTo>
                    <a:pt x="4" y="208"/>
                  </a:lnTo>
                  <a:lnTo>
                    <a:pt x="1" y="214"/>
                  </a:lnTo>
                  <a:lnTo>
                    <a:pt x="0" y="219"/>
                  </a:lnTo>
                  <a:lnTo>
                    <a:pt x="0" y="226"/>
                  </a:lnTo>
                  <a:lnTo>
                    <a:pt x="0" y="232"/>
                  </a:lnTo>
                  <a:lnTo>
                    <a:pt x="1" y="241"/>
                  </a:lnTo>
                  <a:lnTo>
                    <a:pt x="1" y="241"/>
                  </a:lnTo>
                  <a:lnTo>
                    <a:pt x="9" y="265"/>
                  </a:lnTo>
                  <a:lnTo>
                    <a:pt x="18" y="304"/>
                  </a:lnTo>
                  <a:lnTo>
                    <a:pt x="40" y="403"/>
                  </a:lnTo>
                  <a:lnTo>
                    <a:pt x="54" y="454"/>
                  </a:lnTo>
                  <a:lnTo>
                    <a:pt x="67" y="498"/>
                  </a:lnTo>
                  <a:lnTo>
                    <a:pt x="73" y="518"/>
                  </a:lnTo>
                  <a:lnTo>
                    <a:pt x="79" y="534"/>
                  </a:lnTo>
                  <a:lnTo>
                    <a:pt x="85" y="546"/>
                  </a:lnTo>
                  <a:lnTo>
                    <a:pt x="91" y="554"/>
                  </a:lnTo>
                  <a:lnTo>
                    <a:pt x="91" y="554"/>
                  </a:lnTo>
                  <a:lnTo>
                    <a:pt x="96" y="560"/>
                  </a:lnTo>
                  <a:lnTo>
                    <a:pt x="102" y="563"/>
                  </a:lnTo>
                  <a:lnTo>
                    <a:pt x="108" y="564"/>
                  </a:lnTo>
                  <a:lnTo>
                    <a:pt x="112" y="566"/>
                  </a:lnTo>
                  <a:lnTo>
                    <a:pt x="123" y="564"/>
                  </a:lnTo>
                  <a:lnTo>
                    <a:pt x="135" y="561"/>
                  </a:lnTo>
                  <a:lnTo>
                    <a:pt x="157" y="549"/>
                  </a:lnTo>
                  <a:lnTo>
                    <a:pt x="169" y="543"/>
                  </a:lnTo>
                  <a:lnTo>
                    <a:pt x="182" y="540"/>
                  </a:lnTo>
                  <a:lnTo>
                    <a:pt x="182" y="540"/>
                  </a:lnTo>
                  <a:lnTo>
                    <a:pt x="220" y="533"/>
                  </a:lnTo>
                  <a:lnTo>
                    <a:pt x="265" y="527"/>
                  </a:lnTo>
                  <a:lnTo>
                    <a:pt x="299" y="521"/>
                  </a:lnTo>
                  <a:lnTo>
                    <a:pt x="307" y="519"/>
                  </a:lnTo>
                  <a:lnTo>
                    <a:pt x="307" y="518"/>
                  </a:lnTo>
                  <a:lnTo>
                    <a:pt x="305" y="518"/>
                  </a:lnTo>
                  <a:lnTo>
                    <a:pt x="305" y="518"/>
                  </a:lnTo>
                  <a:lnTo>
                    <a:pt x="301" y="515"/>
                  </a:lnTo>
                  <a:lnTo>
                    <a:pt x="295" y="509"/>
                  </a:lnTo>
                  <a:lnTo>
                    <a:pt x="278" y="488"/>
                  </a:lnTo>
                  <a:lnTo>
                    <a:pt x="257" y="458"/>
                  </a:lnTo>
                  <a:lnTo>
                    <a:pt x="235" y="424"/>
                  </a:lnTo>
                  <a:lnTo>
                    <a:pt x="214" y="388"/>
                  </a:lnTo>
                  <a:lnTo>
                    <a:pt x="196" y="355"/>
                  </a:lnTo>
                  <a:lnTo>
                    <a:pt x="184" y="328"/>
                  </a:lnTo>
                  <a:lnTo>
                    <a:pt x="181" y="317"/>
                  </a:lnTo>
                  <a:lnTo>
                    <a:pt x="179" y="311"/>
                  </a:lnTo>
                  <a:lnTo>
                    <a:pt x="179" y="311"/>
                  </a:lnTo>
                  <a:lnTo>
                    <a:pt x="179" y="305"/>
                  </a:lnTo>
                  <a:lnTo>
                    <a:pt x="182" y="301"/>
                  </a:lnTo>
                  <a:lnTo>
                    <a:pt x="185" y="296"/>
                  </a:lnTo>
                  <a:lnTo>
                    <a:pt x="190" y="293"/>
                  </a:lnTo>
                  <a:lnTo>
                    <a:pt x="200" y="287"/>
                  </a:lnTo>
                  <a:lnTo>
                    <a:pt x="212" y="283"/>
                  </a:lnTo>
                  <a:lnTo>
                    <a:pt x="224" y="280"/>
                  </a:lnTo>
                  <a:lnTo>
                    <a:pt x="235" y="278"/>
                  </a:lnTo>
                  <a:lnTo>
                    <a:pt x="245" y="277"/>
                  </a:lnTo>
                  <a:lnTo>
                    <a:pt x="245" y="277"/>
                  </a:lnTo>
                  <a:lnTo>
                    <a:pt x="244" y="329"/>
                  </a:lnTo>
                  <a:lnTo>
                    <a:pt x="241" y="448"/>
                  </a:lnTo>
                  <a:lnTo>
                    <a:pt x="241" y="516"/>
                  </a:lnTo>
                  <a:lnTo>
                    <a:pt x="241" y="579"/>
                  </a:lnTo>
                  <a:lnTo>
                    <a:pt x="244" y="633"/>
                  </a:lnTo>
                  <a:lnTo>
                    <a:pt x="247" y="654"/>
                  </a:lnTo>
                  <a:lnTo>
                    <a:pt x="250" y="669"/>
                  </a:lnTo>
                  <a:lnTo>
                    <a:pt x="250" y="669"/>
                  </a:lnTo>
                  <a:lnTo>
                    <a:pt x="256" y="695"/>
                  </a:lnTo>
                  <a:lnTo>
                    <a:pt x="260" y="720"/>
                  </a:lnTo>
                  <a:lnTo>
                    <a:pt x="265" y="745"/>
                  </a:lnTo>
                  <a:lnTo>
                    <a:pt x="271" y="768"/>
                  </a:lnTo>
                  <a:lnTo>
                    <a:pt x="277" y="784"/>
                  </a:lnTo>
                  <a:lnTo>
                    <a:pt x="280" y="790"/>
                  </a:lnTo>
                  <a:lnTo>
                    <a:pt x="283" y="795"/>
                  </a:lnTo>
                  <a:lnTo>
                    <a:pt x="287" y="798"/>
                  </a:lnTo>
                  <a:lnTo>
                    <a:pt x="293" y="798"/>
                  </a:lnTo>
                  <a:lnTo>
                    <a:pt x="298" y="796"/>
                  </a:lnTo>
                  <a:lnTo>
                    <a:pt x="305" y="790"/>
                  </a:lnTo>
                  <a:lnTo>
                    <a:pt x="305" y="790"/>
                  </a:lnTo>
                  <a:lnTo>
                    <a:pt x="313" y="784"/>
                  </a:lnTo>
                  <a:lnTo>
                    <a:pt x="320" y="780"/>
                  </a:lnTo>
                  <a:lnTo>
                    <a:pt x="335" y="774"/>
                  </a:lnTo>
                  <a:lnTo>
                    <a:pt x="352" y="769"/>
                  </a:lnTo>
                  <a:lnTo>
                    <a:pt x="367" y="768"/>
                  </a:lnTo>
                  <a:lnTo>
                    <a:pt x="383" y="766"/>
                  </a:lnTo>
                  <a:lnTo>
                    <a:pt x="396" y="768"/>
                  </a:lnTo>
                  <a:lnTo>
                    <a:pt x="416" y="769"/>
                  </a:lnTo>
                  <a:lnTo>
                    <a:pt x="416" y="769"/>
                  </a:lnTo>
                  <a:lnTo>
                    <a:pt x="425" y="771"/>
                  </a:lnTo>
                  <a:lnTo>
                    <a:pt x="438" y="774"/>
                  </a:lnTo>
                  <a:lnTo>
                    <a:pt x="470" y="783"/>
                  </a:lnTo>
                  <a:lnTo>
                    <a:pt x="485" y="787"/>
                  </a:lnTo>
                  <a:lnTo>
                    <a:pt x="498" y="787"/>
                  </a:lnTo>
                  <a:lnTo>
                    <a:pt x="503" y="786"/>
                  </a:lnTo>
                  <a:lnTo>
                    <a:pt x="507" y="784"/>
                  </a:lnTo>
                  <a:lnTo>
                    <a:pt x="510" y="781"/>
                  </a:lnTo>
                  <a:lnTo>
                    <a:pt x="512" y="775"/>
                  </a:lnTo>
                  <a:lnTo>
                    <a:pt x="512" y="775"/>
                  </a:lnTo>
                  <a:lnTo>
                    <a:pt x="512" y="771"/>
                  </a:lnTo>
                  <a:lnTo>
                    <a:pt x="512" y="765"/>
                  </a:lnTo>
                  <a:lnTo>
                    <a:pt x="507" y="754"/>
                  </a:lnTo>
                  <a:lnTo>
                    <a:pt x="501" y="744"/>
                  </a:lnTo>
                  <a:lnTo>
                    <a:pt x="492" y="733"/>
                  </a:lnTo>
                  <a:lnTo>
                    <a:pt x="471" y="710"/>
                  </a:lnTo>
                  <a:lnTo>
                    <a:pt x="461" y="696"/>
                  </a:lnTo>
                  <a:lnTo>
                    <a:pt x="449" y="680"/>
                  </a:lnTo>
                  <a:lnTo>
                    <a:pt x="449" y="680"/>
                  </a:lnTo>
                  <a:lnTo>
                    <a:pt x="444" y="671"/>
                  </a:lnTo>
                  <a:lnTo>
                    <a:pt x="440" y="662"/>
                  </a:lnTo>
                  <a:lnTo>
                    <a:pt x="437" y="653"/>
                  </a:lnTo>
                  <a:lnTo>
                    <a:pt x="435" y="642"/>
                  </a:lnTo>
                  <a:lnTo>
                    <a:pt x="435" y="630"/>
                  </a:lnTo>
                  <a:lnTo>
                    <a:pt x="435" y="620"/>
                  </a:lnTo>
                  <a:lnTo>
                    <a:pt x="438" y="596"/>
                  </a:lnTo>
                  <a:lnTo>
                    <a:pt x="444" y="572"/>
                  </a:lnTo>
                  <a:lnTo>
                    <a:pt x="452" y="549"/>
                  </a:lnTo>
                  <a:lnTo>
                    <a:pt x="462" y="527"/>
                  </a:lnTo>
                  <a:lnTo>
                    <a:pt x="474" y="506"/>
                  </a:lnTo>
                  <a:lnTo>
                    <a:pt x="474" y="506"/>
                  </a:lnTo>
                  <a:lnTo>
                    <a:pt x="501" y="463"/>
                  </a:lnTo>
                  <a:lnTo>
                    <a:pt x="531" y="412"/>
                  </a:lnTo>
                  <a:lnTo>
                    <a:pt x="561" y="359"/>
                  </a:lnTo>
                  <a:lnTo>
                    <a:pt x="590" y="311"/>
                  </a:lnTo>
                  <a:lnTo>
                    <a:pt x="590" y="311"/>
                  </a:lnTo>
                  <a:lnTo>
                    <a:pt x="597" y="298"/>
                  </a:lnTo>
                  <a:lnTo>
                    <a:pt x="603" y="283"/>
                  </a:lnTo>
                  <a:lnTo>
                    <a:pt x="610" y="266"/>
                  </a:lnTo>
                  <a:lnTo>
                    <a:pt x="616" y="248"/>
                  </a:lnTo>
                  <a:lnTo>
                    <a:pt x="622" y="229"/>
                  </a:lnTo>
                  <a:lnTo>
                    <a:pt x="627" y="208"/>
                  </a:lnTo>
                  <a:lnTo>
                    <a:pt x="631" y="187"/>
                  </a:lnTo>
                  <a:lnTo>
                    <a:pt x="634" y="165"/>
                  </a:lnTo>
                  <a:lnTo>
                    <a:pt x="634" y="144"/>
                  </a:lnTo>
                  <a:lnTo>
                    <a:pt x="634" y="123"/>
                  </a:lnTo>
                  <a:lnTo>
                    <a:pt x="631" y="102"/>
                  </a:lnTo>
                  <a:lnTo>
                    <a:pt x="627" y="82"/>
                  </a:lnTo>
                  <a:lnTo>
                    <a:pt x="619" y="64"/>
                  </a:lnTo>
                  <a:lnTo>
                    <a:pt x="610" y="48"/>
                  </a:lnTo>
                  <a:lnTo>
                    <a:pt x="604" y="40"/>
                  </a:lnTo>
                  <a:lnTo>
                    <a:pt x="597" y="34"/>
                  </a:lnTo>
                  <a:lnTo>
                    <a:pt x="590" y="28"/>
                  </a:lnTo>
                  <a:lnTo>
                    <a:pt x="582" y="22"/>
                  </a:lnTo>
                  <a:lnTo>
                    <a:pt x="582" y="22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2942" y="1575"/>
              <a:ext cx="90" cy="370"/>
            </a:xfrm>
            <a:custGeom>
              <a:avLst/>
              <a:gdLst/>
              <a:ahLst/>
              <a:cxnLst>
                <a:cxn ang="0">
                  <a:pos x="88" y="15"/>
                </a:cxn>
                <a:cxn ang="0">
                  <a:pos x="123" y="0"/>
                </a:cxn>
                <a:cxn ang="0">
                  <a:pos x="171" y="26"/>
                </a:cxn>
                <a:cxn ang="0">
                  <a:pos x="168" y="68"/>
                </a:cxn>
                <a:cxn ang="0">
                  <a:pos x="168" y="68"/>
                </a:cxn>
                <a:cxn ang="0">
                  <a:pos x="172" y="101"/>
                </a:cxn>
                <a:cxn ang="0">
                  <a:pos x="175" y="135"/>
                </a:cxn>
                <a:cxn ang="0">
                  <a:pos x="180" y="178"/>
                </a:cxn>
                <a:cxn ang="0">
                  <a:pos x="181" y="225"/>
                </a:cxn>
                <a:cxn ang="0">
                  <a:pos x="183" y="271"/>
                </a:cxn>
                <a:cxn ang="0">
                  <a:pos x="181" y="292"/>
                </a:cxn>
                <a:cxn ang="0">
                  <a:pos x="180" y="313"/>
                </a:cxn>
                <a:cxn ang="0">
                  <a:pos x="177" y="331"/>
                </a:cxn>
                <a:cxn ang="0">
                  <a:pos x="174" y="348"/>
                </a:cxn>
                <a:cxn ang="0">
                  <a:pos x="174" y="348"/>
                </a:cxn>
                <a:cxn ang="0">
                  <a:pos x="166" y="379"/>
                </a:cxn>
                <a:cxn ang="0">
                  <a:pos x="157" y="412"/>
                </a:cxn>
                <a:cxn ang="0">
                  <a:pos x="144" y="478"/>
                </a:cxn>
                <a:cxn ang="0">
                  <a:pos x="129" y="551"/>
                </a:cxn>
                <a:cxn ang="0">
                  <a:pos x="37" y="732"/>
                </a:cxn>
                <a:cxn ang="0">
                  <a:pos x="0" y="740"/>
                </a:cxn>
                <a:cxn ang="0">
                  <a:pos x="0" y="740"/>
                </a:cxn>
                <a:cxn ang="0">
                  <a:pos x="21" y="663"/>
                </a:cxn>
                <a:cxn ang="0">
                  <a:pos x="43" y="583"/>
                </a:cxn>
                <a:cxn ang="0">
                  <a:pos x="67" y="487"/>
                </a:cxn>
                <a:cxn ang="0">
                  <a:pos x="91" y="386"/>
                </a:cxn>
                <a:cxn ang="0">
                  <a:pos x="112" y="291"/>
                </a:cxn>
                <a:cxn ang="0">
                  <a:pos x="120" y="247"/>
                </a:cxn>
                <a:cxn ang="0">
                  <a:pos x="126" y="208"/>
                </a:cxn>
                <a:cxn ang="0">
                  <a:pos x="129" y="177"/>
                </a:cxn>
                <a:cxn ang="0">
                  <a:pos x="129" y="151"/>
                </a:cxn>
                <a:cxn ang="0">
                  <a:pos x="133" y="63"/>
                </a:cxn>
                <a:cxn ang="0">
                  <a:pos x="88" y="15"/>
                </a:cxn>
              </a:cxnLst>
              <a:rect l="0" t="0" r="r" b="b"/>
              <a:pathLst>
                <a:path w="183" h="740">
                  <a:moveTo>
                    <a:pt x="88" y="15"/>
                  </a:moveTo>
                  <a:lnTo>
                    <a:pt x="123" y="0"/>
                  </a:lnTo>
                  <a:lnTo>
                    <a:pt x="171" y="26"/>
                  </a:lnTo>
                  <a:lnTo>
                    <a:pt x="168" y="68"/>
                  </a:lnTo>
                  <a:lnTo>
                    <a:pt x="168" y="68"/>
                  </a:lnTo>
                  <a:lnTo>
                    <a:pt x="172" y="101"/>
                  </a:lnTo>
                  <a:lnTo>
                    <a:pt x="175" y="135"/>
                  </a:lnTo>
                  <a:lnTo>
                    <a:pt x="180" y="178"/>
                  </a:lnTo>
                  <a:lnTo>
                    <a:pt x="181" y="225"/>
                  </a:lnTo>
                  <a:lnTo>
                    <a:pt x="183" y="271"/>
                  </a:lnTo>
                  <a:lnTo>
                    <a:pt x="181" y="292"/>
                  </a:lnTo>
                  <a:lnTo>
                    <a:pt x="180" y="313"/>
                  </a:lnTo>
                  <a:lnTo>
                    <a:pt x="177" y="331"/>
                  </a:lnTo>
                  <a:lnTo>
                    <a:pt x="174" y="348"/>
                  </a:lnTo>
                  <a:lnTo>
                    <a:pt x="174" y="348"/>
                  </a:lnTo>
                  <a:lnTo>
                    <a:pt x="166" y="379"/>
                  </a:lnTo>
                  <a:lnTo>
                    <a:pt x="157" y="412"/>
                  </a:lnTo>
                  <a:lnTo>
                    <a:pt x="144" y="478"/>
                  </a:lnTo>
                  <a:lnTo>
                    <a:pt x="129" y="551"/>
                  </a:lnTo>
                  <a:lnTo>
                    <a:pt x="37" y="732"/>
                  </a:lnTo>
                  <a:lnTo>
                    <a:pt x="0" y="740"/>
                  </a:lnTo>
                  <a:lnTo>
                    <a:pt x="0" y="740"/>
                  </a:lnTo>
                  <a:lnTo>
                    <a:pt x="21" y="663"/>
                  </a:lnTo>
                  <a:lnTo>
                    <a:pt x="43" y="583"/>
                  </a:lnTo>
                  <a:lnTo>
                    <a:pt x="67" y="487"/>
                  </a:lnTo>
                  <a:lnTo>
                    <a:pt x="91" y="386"/>
                  </a:lnTo>
                  <a:lnTo>
                    <a:pt x="112" y="291"/>
                  </a:lnTo>
                  <a:lnTo>
                    <a:pt x="120" y="247"/>
                  </a:lnTo>
                  <a:lnTo>
                    <a:pt x="126" y="208"/>
                  </a:lnTo>
                  <a:lnTo>
                    <a:pt x="129" y="177"/>
                  </a:lnTo>
                  <a:lnTo>
                    <a:pt x="129" y="151"/>
                  </a:lnTo>
                  <a:lnTo>
                    <a:pt x="133" y="63"/>
                  </a:lnTo>
                  <a:lnTo>
                    <a:pt x="88" y="15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31"/>
            <p:cNvSpPr>
              <a:spLocks noEditPoints="1"/>
            </p:cNvSpPr>
            <p:nvPr/>
          </p:nvSpPr>
          <p:spPr bwMode="auto">
            <a:xfrm>
              <a:off x="2420" y="1548"/>
              <a:ext cx="840" cy="1029"/>
            </a:xfrm>
            <a:custGeom>
              <a:avLst/>
              <a:gdLst/>
              <a:ahLst/>
              <a:cxnLst>
                <a:cxn ang="0">
                  <a:pos x="1528" y="207"/>
                </a:cxn>
                <a:cxn ang="0">
                  <a:pos x="1467" y="183"/>
                </a:cxn>
                <a:cxn ang="0">
                  <a:pos x="1415" y="144"/>
                </a:cxn>
                <a:cxn ang="0">
                  <a:pos x="1319" y="9"/>
                </a:cxn>
                <a:cxn ang="0">
                  <a:pos x="1271" y="0"/>
                </a:cxn>
                <a:cxn ang="0">
                  <a:pos x="1219" y="122"/>
                </a:cxn>
                <a:cxn ang="0">
                  <a:pos x="1237" y="478"/>
                </a:cxn>
                <a:cxn ang="0">
                  <a:pos x="1183" y="595"/>
                </a:cxn>
                <a:cxn ang="0">
                  <a:pos x="1079" y="779"/>
                </a:cxn>
                <a:cxn ang="0">
                  <a:pos x="1045" y="779"/>
                </a:cxn>
                <a:cxn ang="0">
                  <a:pos x="990" y="807"/>
                </a:cxn>
                <a:cxn ang="0">
                  <a:pos x="942" y="801"/>
                </a:cxn>
                <a:cxn ang="0">
                  <a:pos x="879" y="792"/>
                </a:cxn>
                <a:cxn ang="0">
                  <a:pos x="870" y="768"/>
                </a:cxn>
                <a:cxn ang="0">
                  <a:pos x="665" y="887"/>
                </a:cxn>
                <a:cxn ang="0">
                  <a:pos x="657" y="987"/>
                </a:cxn>
                <a:cxn ang="0">
                  <a:pos x="671" y="1071"/>
                </a:cxn>
                <a:cxn ang="0">
                  <a:pos x="623" y="1162"/>
                </a:cxn>
                <a:cxn ang="0">
                  <a:pos x="508" y="1386"/>
                </a:cxn>
                <a:cxn ang="0">
                  <a:pos x="395" y="1502"/>
                </a:cxn>
                <a:cxn ang="0">
                  <a:pos x="273" y="1610"/>
                </a:cxn>
                <a:cxn ang="0">
                  <a:pos x="98" y="1753"/>
                </a:cxn>
                <a:cxn ang="0">
                  <a:pos x="0" y="1951"/>
                </a:cxn>
                <a:cxn ang="0">
                  <a:pos x="30" y="2029"/>
                </a:cxn>
                <a:cxn ang="0">
                  <a:pos x="81" y="2056"/>
                </a:cxn>
                <a:cxn ang="0">
                  <a:pos x="333" y="1767"/>
                </a:cxn>
                <a:cxn ang="0">
                  <a:pos x="488" y="1635"/>
                </a:cxn>
                <a:cxn ang="0">
                  <a:pos x="657" y="1506"/>
                </a:cxn>
                <a:cxn ang="0">
                  <a:pos x="753" y="1416"/>
                </a:cxn>
                <a:cxn ang="0">
                  <a:pos x="975" y="1129"/>
                </a:cxn>
                <a:cxn ang="0">
                  <a:pos x="1323" y="1128"/>
                </a:cxn>
                <a:cxn ang="0">
                  <a:pos x="1400" y="1148"/>
                </a:cxn>
                <a:cxn ang="0">
                  <a:pos x="1397" y="1339"/>
                </a:cxn>
                <a:cxn ang="0">
                  <a:pos x="1379" y="1605"/>
                </a:cxn>
                <a:cxn ang="0">
                  <a:pos x="1340" y="1746"/>
                </a:cxn>
                <a:cxn ang="0">
                  <a:pos x="1434" y="1770"/>
                </a:cxn>
                <a:cxn ang="0">
                  <a:pos x="1492" y="1741"/>
                </a:cxn>
                <a:cxn ang="0">
                  <a:pos x="1507" y="1571"/>
                </a:cxn>
                <a:cxn ang="0">
                  <a:pos x="1578" y="1268"/>
                </a:cxn>
                <a:cxn ang="0">
                  <a:pos x="1630" y="1053"/>
                </a:cxn>
                <a:cxn ang="0">
                  <a:pos x="1621" y="1003"/>
                </a:cxn>
                <a:cxn ang="0">
                  <a:pos x="1416" y="907"/>
                </a:cxn>
                <a:cxn ang="0">
                  <a:pos x="1404" y="873"/>
                </a:cxn>
                <a:cxn ang="0">
                  <a:pos x="1388" y="783"/>
                </a:cxn>
                <a:cxn ang="0">
                  <a:pos x="1380" y="707"/>
                </a:cxn>
                <a:cxn ang="0">
                  <a:pos x="1407" y="541"/>
                </a:cxn>
                <a:cxn ang="0">
                  <a:pos x="1379" y="349"/>
                </a:cxn>
                <a:cxn ang="0">
                  <a:pos x="1449" y="355"/>
                </a:cxn>
                <a:cxn ang="0">
                  <a:pos x="1596" y="416"/>
                </a:cxn>
                <a:cxn ang="0">
                  <a:pos x="1656" y="412"/>
                </a:cxn>
                <a:cxn ang="0">
                  <a:pos x="1679" y="376"/>
                </a:cxn>
                <a:cxn ang="0">
                  <a:pos x="1673" y="328"/>
                </a:cxn>
                <a:cxn ang="0">
                  <a:pos x="1603" y="238"/>
                </a:cxn>
              </a:cxnLst>
              <a:rect l="0" t="0" r="r" b="b"/>
              <a:pathLst>
                <a:path w="1681" h="2056">
                  <a:moveTo>
                    <a:pt x="1603" y="238"/>
                  </a:moveTo>
                  <a:lnTo>
                    <a:pt x="1603" y="238"/>
                  </a:lnTo>
                  <a:lnTo>
                    <a:pt x="1594" y="234"/>
                  </a:lnTo>
                  <a:lnTo>
                    <a:pt x="1584" y="228"/>
                  </a:lnTo>
                  <a:lnTo>
                    <a:pt x="1557" y="216"/>
                  </a:lnTo>
                  <a:lnTo>
                    <a:pt x="1528" y="207"/>
                  </a:lnTo>
                  <a:lnTo>
                    <a:pt x="1503" y="202"/>
                  </a:lnTo>
                  <a:lnTo>
                    <a:pt x="1503" y="202"/>
                  </a:lnTo>
                  <a:lnTo>
                    <a:pt x="1492" y="199"/>
                  </a:lnTo>
                  <a:lnTo>
                    <a:pt x="1483" y="195"/>
                  </a:lnTo>
                  <a:lnTo>
                    <a:pt x="1474" y="189"/>
                  </a:lnTo>
                  <a:lnTo>
                    <a:pt x="1467" y="183"/>
                  </a:lnTo>
                  <a:lnTo>
                    <a:pt x="1452" y="169"/>
                  </a:lnTo>
                  <a:lnTo>
                    <a:pt x="1445" y="162"/>
                  </a:lnTo>
                  <a:lnTo>
                    <a:pt x="1437" y="158"/>
                  </a:lnTo>
                  <a:lnTo>
                    <a:pt x="1437" y="158"/>
                  </a:lnTo>
                  <a:lnTo>
                    <a:pt x="1427" y="152"/>
                  </a:lnTo>
                  <a:lnTo>
                    <a:pt x="1415" y="144"/>
                  </a:lnTo>
                  <a:lnTo>
                    <a:pt x="1386" y="122"/>
                  </a:lnTo>
                  <a:lnTo>
                    <a:pt x="1352" y="95"/>
                  </a:lnTo>
                  <a:lnTo>
                    <a:pt x="1352" y="95"/>
                  </a:lnTo>
                  <a:lnTo>
                    <a:pt x="1338" y="59"/>
                  </a:lnTo>
                  <a:lnTo>
                    <a:pt x="1326" y="30"/>
                  </a:lnTo>
                  <a:lnTo>
                    <a:pt x="1319" y="9"/>
                  </a:lnTo>
                  <a:lnTo>
                    <a:pt x="1319" y="9"/>
                  </a:lnTo>
                  <a:lnTo>
                    <a:pt x="1316" y="8"/>
                  </a:lnTo>
                  <a:lnTo>
                    <a:pt x="1313" y="5"/>
                  </a:lnTo>
                  <a:lnTo>
                    <a:pt x="1301" y="3"/>
                  </a:lnTo>
                  <a:lnTo>
                    <a:pt x="1287" y="2"/>
                  </a:lnTo>
                  <a:lnTo>
                    <a:pt x="1271" y="0"/>
                  </a:lnTo>
                  <a:lnTo>
                    <a:pt x="1242" y="2"/>
                  </a:lnTo>
                  <a:lnTo>
                    <a:pt x="1229" y="3"/>
                  </a:lnTo>
                  <a:lnTo>
                    <a:pt x="1219" y="62"/>
                  </a:lnTo>
                  <a:lnTo>
                    <a:pt x="1219" y="62"/>
                  </a:lnTo>
                  <a:lnTo>
                    <a:pt x="1219" y="122"/>
                  </a:lnTo>
                  <a:lnTo>
                    <a:pt x="1219" y="122"/>
                  </a:lnTo>
                  <a:lnTo>
                    <a:pt x="1225" y="174"/>
                  </a:lnTo>
                  <a:lnTo>
                    <a:pt x="1235" y="276"/>
                  </a:lnTo>
                  <a:lnTo>
                    <a:pt x="1251" y="419"/>
                  </a:lnTo>
                  <a:lnTo>
                    <a:pt x="1251" y="419"/>
                  </a:lnTo>
                  <a:lnTo>
                    <a:pt x="1248" y="437"/>
                  </a:lnTo>
                  <a:lnTo>
                    <a:pt x="1237" y="478"/>
                  </a:lnTo>
                  <a:lnTo>
                    <a:pt x="1229" y="502"/>
                  </a:lnTo>
                  <a:lnTo>
                    <a:pt x="1219" y="527"/>
                  </a:lnTo>
                  <a:lnTo>
                    <a:pt x="1208" y="551"/>
                  </a:lnTo>
                  <a:lnTo>
                    <a:pt x="1196" y="572"/>
                  </a:lnTo>
                  <a:lnTo>
                    <a:pt x="1196" y="572"/>
                  </a:lnTo>
                  <a:lnTo>
                    <a:pt x="1183" y="595"/>
                  </a:lnTo>
                  <a:lnTo>
                    <a:pt x="1166" y="626"/>
                  </a:lnTo>
                  <a:lnTo>
                    <a:pt x="1130" y="699"/>
                  </a:lnTo>
                  <a:lnTo>
                    <a:pt x="1112" y="732"/>
                  </a:lnTo>
                  <a:lnTo>
                    <a:pt x="1096" y="761"/>
                  </a:lnTo>
                  <a:lnTo>
                    <a:pt x="1087" y="771"/>
                  </a:lnTo>
                  <a:lnTo>
                    <a:pt x="1079" y="779"/>
                  </a:lnTo>
                  <a:lnTo>
                    <a:pt x="1073" y="782"/>
                  </a:lnTo>
                  <a:lnTo>
                    <a:pt x="1070" y="783"/>
                  </a:lnTo>
                  <a:lnTo>
                    <a:pt x="1067" y="782"/>
                  </a:lnTo>
                  <a:lnTo>
                    <a:pt x="1067" y="782"/>
                  </a:lnTo>
                  <a:lnTo>
                    <a:pt x="1057" y="779"/>
                  </a:lnTo>
                  <a:lnTo>
                    <a:pt x="1045" y="779"/>
                  </a:lnTo>
                  <a:lnTo>
                    <a:pt x="1034" y="782"/>
                  </a:lnTo>
                  <a:lnTo>
                    <a:pt x="1024" y="785"/>
                  </a:lnTo>
                  <a:lnTo>
                    <a:pt x="1015" y="791"/>
                  </a:lnTo>
                  <a:lnTo>
                    <a:pt x="1006" y="797"/>
                  </a:lnTo>
                  <a:lnTo>
                    <a:pt x="990" y="807"/>
                  </a:lnTo>
                  <a:lnTo>
                    <a:pt x="990" y="807"/>
                  </a:lnTo>
                  <a:lnTo>
                    <a:pt x="987" y="810"/>
                  </a:lnTo>
                  <a:lnTo>
                    <a:pt x="982" y="812"/>
                  </a:lnTo>
                  <a:lnTo>
                    <a:pt x="975" y="812"/>
                  </a:lnTo>
                  <a:lnTo>
                    <a:pt x="964" y="810"/>
                  </a:lnTo>
                  <a:lnTo>
                    <a:pt x="954" y="806"/>
                  </a:lnTo>
                  <a:lnTo>
                    <a:pt x="942" y="801"/>
                  </a:lnTo>
                  <a:lnTo>
                    <a:pt x="928" y="798"/>
                  </a:lnTo>
                  <a:lnTo>
                    <a:pt x="912" y="794"/>
                  </a:lnTo>
                  <a:lnTo>
                    <a:pt x="894" y="794"/>
                  </a:lnTo>
                  <a:lnTo>
                    <a:pt x="894" y="794"/>
                  </a:lnTo>
                  <a:lnTo>
                    <a:pt x="885" y="792"/>
                  </a:lnTo>
                  <a:lnTo>
                    <a:pt x="879" y="792"/>
                  </a:lnTo>
                  <a:lnTo>
                    <a:pt x="873" y="789"/>
                  </a:lnTo>
                  <a:lnTo>
                    <a:pt x="870" y="788"/>
                  </a:lnTo>
                  <a:lnTo>
                    <a:pt x="867" y="785"/>
                  </a:lnTo>
                  <a:lnTo>
                    <a:pt x="867" y="782"/>
                  </a:lnTo>
                  <a:lnTo>
                    <a:pt x="867" y="774"/>
                  </a:lnTo>
                  <a:lnTo>
                    <a:pt x="870" y="768"/>
                  </a:lnTo>
                  <a:lnTo>
                    <a:pt x="874" y="762"/>
                  </a:lnTo>
                  <a:lnTo>
                    <a:pt x="879" y="756"/>
                  </a:lnTo>
                  <a:lnTo>
                    <a:pt x="675" y="860"/>
                  </a:lnTo>
                  <a:lnTo>
                    <a:pt x="675" y="860"/>
                  </a:lnTo>
                  <a:lnTo>
                    <a:pt x="671" y="872"/>
                  </a:lnTo>
                  <a:lnTo>
                    <a:pt x="665" y="887"/>
                  </a:lnTo>
                  <a:lnTo>
                    <a:pt x="660" y="904"/>
                  </a:lnTo>
                  <a:lnTo>
                    <a:pt x="656" y="927"/>
                  </a:lnTo>
                  <a:lnTo>
                    <a:pt x="654" y="949"/>
                  </a:lnTo>
                  <a:lnTo>
                    <a:pt x="654" y="963"/>
                  </a:lnTo>
                  <a:lnTo>
                    <a:pt x="656" y="975"/>
                  </a:lnTo>
                  <a:lnTo>
                    <a:pt x="657" y="987"/>
                  </a:lnTo>
                  <a:lnTo>
                    <a:pt x="660" y="1000"/>
                  </a:lnTo>
                  <a:lnTo>
                    <a:pt x="660" y="1000"/>
                  </a:lnTo>
                  <a:lnTo>
                    <a:pt x="668" y="1023"/>
                  </a:lnTo>
                  <a:lnTo>
                    <a:pt x="671" y="1042"/>
                  </a:lnTo>
                  <a:lnTo>
                    <a:pt x="672" y="1059"/>
                  </a:lnTo>
                  <a:lnTo>
                    <a:pt x="671" y="1071"/>
                  </a:lnTo>
                  <a:lnTo>
                    <a:pt x="669" y="1081"/>
                  </a:lnTo>
                  <a:lnTo>
                    <a:pt x="668" y="1087"/>
                  </a:lnTo>
                  <a:lnTo>
                    <a:pt x="665" y="1092"/>
                  </a:lnTo>
                  <a:lnTo>
                    <a:pt x="665" y="1092"/>
                  </a:lnTo>
                  <a:lnTo>
                    <a:pt x="645" y="1123"/>
                  </a:lnTo>
                  <a:lnTo>
                    <a:pt x="623" y="1162"/>
                  </a:lnTo>
                  <a:lnTo>
                    <a:pt x="599" y="1208"/>
                  </a:lnTo>
                  <a:lnTo>
                    <a:pt x="574" y="1256"/>
                  </a:lnTo>
                  <a:lnTo>
                    <a:pt x="535" y="1339"/>
                  </a:lnTo>
                  <a:lnTo>
                    <a:pt x="517" y="1373"/>
                  </a:lnTo>
                  <a:lnTo>
                    <a:pt x="517" y="1373"/>
                  </a:lnTo>
                  <a:lnTo>
                    <a:pt x="508" y="1386"/>
                  </a:lnTo>
                  <a:lnTo>
                    <a:pt x="481" y="1421"/>
                  </a:lnTo>
                  <a:lnTo>
                    <a:pt x="463" y="1442"/>
                  </a:lnTo>
                  <a:lnTo>
                    <a:pt x="442" y="1463"/>
                  </a:lnTo>
                  <a:lnTo>
                    <a:pt x="419" y="1484"/>
                  </a:lnTo>
                  <a:lnTo>
                    <a:pt x="395" y="1502"/>
                  </a:lnTo>
                  <a:lnTo>
                    <a:pt x="395" y="1502"/>
                  </a:lnTo>
                  <a:lnTo>
                    <a:pt x="375" y="1518"/>
                  </a:lnTo>
                  <a:lnTo>
                    <a:pt x="358" y="1530"/>
                  </a:lnTo>
                  <a:lnTo>
                    <a:pt x="333" y="1556"/>
                  </a:lnTo>
                  <a:lnTo>
                    <a:pt x="318" y="1571"/>
                  </a:lnTo>
                  <a:lnTo>
                    <a:pt x="298" y="1589"/>
                  </a:lnTo>
                  <a:lnTo>
                    <a:pt x="273" y="1610"/>
                  </a:lnTo>
                  <a:lnTo>
                    <a:pt x="237" y="1635"/>
                  </a:lnTo>
                  <a:lnTo>
                    <a:pt x="237" y="1635"/>
                  </a:lnTo>
                  <a:lnTo>
                    <a:pt x="196" y="1665"/>
                  </a:lnTo>
                  <a:lnTo>
                    <a:pt x="159" y="1696"/>
                  </a:lnTo>
                  <a:lnTo>
                    <a:pt x="126" y="1725"/>
                  </a:lnTo>
                  <a:lnTo>
                    <a:pt x="98" y="1753"/>
                  </a:lnTo>
                  <a:lnTo>
                    <a:pt x="56" y="1795"/>
                  </a:lnTo>
                  <a:lnTo>
                    <a:pt x="41" y="1813"/>
                  </a:lnTo>
                  <a:lnTo>
                    <a:pt x="81" y="1854"/>
                  </a:lnTo>
                  <a:lnTo>
                    <a:pt x="0" y="1931"/>
                  </a:lnTo>
                  <a:lnTo>
                    <a:pt x="0" y="1931"/>
                  </a:lnTo>
                  <a:lnTo>
                    <a:pt x="0" y="1951"/>
                  </a:lnTo>
                  <a:lnTo>
                    <a:pt x="2" y="1969"/>
                  </a:lnTo>
                  <a:lnTo>
                    <a:pt x="5" y="1985"/>
                  </a:lnTo>
                  <a:lnTo>
                    <a:pt x="9" y="1999"/>
                  </a:lnTo>
                  <a:lnTo>
                    <a:pt x="15" y="2011"/>
                  </a:lnTo>
                  <a:lnTo>
                    <a:pt x="23" y="2021"/>
                  </a:lnTo>
                  <a:lnTo>
                    <a:pt x="30" y="2029"/>
                  </a:lnTo>
                  <a:lnTo>
                    <a:pt x="38" y="2036"/>
                  </a:lnTo>
                  <a:lnTo>
                    <a:pt x="45" y="2042"/>
                  </a:lnTo>
                  <a:lnTo>
                    <a:pt x="54" y="2047"/>
                  </a:lnTo>
                  <a:lnTo>
                    <a:pt x="68" y="2053"/>
                  </a:lnTo>
                  <a:lnTo>
                    <a:pt x="78" y="2056"/>
                  </a:lnTo>
                  <a:lnTo>
                    <a:pt x="81" y="2056"/>
                  </a:lnTo>
                  <a:lnTo>
                    <a:pt x="81" y="2056"/>
                  </a:lnTo>
                  <a:lnTo>
                    <a:pt x="126" y="2002"/>
                  </a:lnTo>
                  <a:lnTo>
                    <a:pt x="174" y="1943"/>
                  </a:lnTo>
                  <a:lnTo>
                    <a:pt x="234" y="1874"/>
                  </a:lnTo>
                  <a:lnTo>
                    <a:pt x="300" y="1803"/>
                  </a:lnTo>
                  <a:lnTo>
                    <a:pt x="333" y="1767"/>
                  </a:lnTo>
                  <a:lnTo>
                    <a:pt x="367" y="1734"/>
                  </a:lnTo>
                  <a:lnTo>
                    <a:pt x="400" y="1702"/>
                  </a:lnTo>
                  <a:lnTo>
                    <a:pt x="431" y="1675"/>
                  </a:lnTo>
                  <a:lnTo>
                    <a:pt x="460" y="1653"/>
                  </a:lnTo>
                  <a:lnTo>
                    <a:pt x="488" y="1635"/>
                  </a:lnTo>
                  <a:lnTo>
                    <a:pt x="488" y="1635"/>
                  </a:lnTo>
                  <a:lnTo>
                    <a:pt x="532" y="1608"/>
                  </a:lnTo>
                  <a:lnTo>
                    <a:pt x="566" y="1586"/>
                  </a:lnTo>
                  <a:lnTo>
                    <a:pt x="592" y="1568"/>
                  </a:lnTo>
                  <a:lnTo>
                    <a:pt x="609" y="1551"/>
                  </a:lnTo>
                  <a:lnTo>
                    <a:pt x="641" y="1521"/>
                  </a:lnTo>
                  <a:lnTo>
                    <a:pt x="657" y="1506"/>
                  </a:lnTo>
                  <a:lnTo>
                    <a:pt x="680" y="1491"/>
                  </a:lnTo>
                  <a:lnTo>
                    <a:pt x="680" y="1491"/>
                  </a:lnTo>
                  <a:lnTo>
                    <a:pt x="693" y="1479"/>
                  </a:lnTo>
                  <a:lnTo>
                    <a:pt x="711" y="1463"/>
                  </a:lnTo>
                  <a:lnTo>
                    <a:pt x="732" y="1442"/>
                  </a:lnTo>
                  <a:lnTo>
                    <a:pt x="753" y="1416"/>
                  </a:lnTo>
                  <a:lnTo>
                    <a:pt x="803" y="1357"/>
                  </a:lnTo>
                  <a:lnTo>
                    <a:pt x="852" y="1294"/>
                  </a:lnTo>
                  <a:lnTo>
                    <a:pt x="898" y="1232"/>
                  </a:lnTo>
                  <a:lnTo>
                    <a:pt x="939" y="1180"/>
                  </a:lnTo>
                  <a:lnTo>
                    <a:pt x="975" y="1129"/>
                  </a:lnTo>
                  <a:lnTo>
                    <a:pt x="975" y="1129"/>
                  </a:lnTo>
                  <a:lnTo>
                    <a:pt x="1040" y="1132"/>
                  </a:lnTo>
                  <a:lnTo>
                    <a:pt x="1102" y="1134"/>
                  </a:lnTo>
                  <a:lnTo>
                    <a:pt x="1159" y="1132"/>
                  </a:lnTo>
                  <a:lnTo>
                    <a:pt x="1210" y="1131"/>
                  </a:lnTo>
                  <a:lnTo>
                    <a:pt x="1293" y="1128"/>
                  </a:lnTo>
                  <a:lnTo>
                    <a:pt x="1323" y="1128"/>
                  </a:lnTo>
                  <a:lnTo>
                    <a:pt x="1344" y="1129"/>
                  </a:lnTo>
                  <a:lnTo>
                    <a:pt x="1344" y="1129"/>
                  </a:lnTo>
                  <a:lnTo>
                    <a:pt x="1361" y="1134"/>
                  </a:lnTo>
                  <a:lnTo>
                    <a:pt x="1376" y="1138"/>
                  </a:lnTo>
                  <a:lnTo>
                    <a:pt x="1388" y="1142"/>
                  </a:lnTo>
                  <a:lnTo>
                    <a:pt x="1400" y="1148"/>
                  </a:lnTo>
                  <a:lnTo>
                    <a:pt x="1416" y="1159"/>
                  </a:lnTo>
                  <a:lnTo>
                    <a:pt x="1422" y="1162"/>
                  </a:lnTo>
                  <a:lnTo>
                    <a:pt x="1422" y="1162"/>
                  </a:lnTo>
                  <a:lnTo>
                    <a:pt x="1412" y="1216"/>
                  </a:lnTo>
                  <a:lnTo>
                    <a:pt x="1403" y="1276"/>
                  </a:lnTo>
                  <a:lnTo>
                    <a:pt x="1397" y="1339"/>
                  </a:lnTo>
                  <a:lnTo>
                    <a:pt x="1391" y="1401"/>
                  </a:lnTo>
                  <a:lnTo>
                    <a:pt x="1386" y="1461"/>
                  </a:lnTo>
                  <a:lnTo>
                    <a:pt x="1383" y="1514"/>
                  </a:lnTo>
                  <a:lnTo>
                    <a:pt x="1382" y="1584"/>
                  </a:lnTo>
                  <a:lnTo>
                    <a:pt x="1382" y="1584"/>
                  </a:lnTo>
                  <a:lnTo>
                    <a:pt x="1379" y="1605"/>
                  </a:lnTo>
                  <a:lnTo>
                    <a:pt x="1374" y="1630"/>
                  </a:lnTo>
                  <a:lnTo>
                    <a:pt x="1368" y="1657"/>
                  </a:lnTo>
                  <a:lnTo>
                    <a:pt x="1361" y="1684"/>
                  </a:lnTo>
                  <a:lnTo>
                    <a:pt x="1347" y="1728"/>
                  </a:lnTo>
                  <a:lnTo>
                    <a:pt x="1340" y="1746"/>
                  </a:lnTo>
                  <a:lnTo>
                    <a:pt x="1340" y="1746"/>
                  </a:lnTo>
                  <a:lnTo>
                    <a:pt x="1359" y="1756"/>
                  </a:lnTo>
                  <a:lnTo>
                    <a:pt x="1376" y="1762"/>
                  </a:lnTo>
                  <a:lnTo>
                    <a:pt x="1392" y="1767"/>
                  </a:lnTo>
                  <a:lnTo>
                    <a:pt x="1407" y="1770"/>
                  </a:lnTo>
                  <a:lnTo>
                    <a:pt x="1421" y="1771"/>
                  </a:lnTo>
                  <a:lnTo>
                    <a:pt x="1434" y="1770"/>
                  </a:lnTo>
                  <a:lnTo>
                    <a:pt x="1445" y="1768"/>
                  </a:lnTo>
                  <a:lnTo>
                    <a:pt x="1455" y="1765"/>
                  </a:lnTo>
                  <a:lnTo>
                    <a:pt x="1464" y="1761"/>
                  </a:lnTo>
                  <a:lnTo>
                    <a:pt x="1473" y="1756"/>
                  </a:lnTo>
                  <a:lnTo>
                    <a:pt x="1485" y="1749"/>
                  </a:lnTo>
                  <a:lnTo>
                    <a:pt x="1492" y="1741"/>
                  </a:lnTo>
                  <a:lnTo>
                    <a:pt x="1495" y="1738"/>
                  </a:lnTo>
                  <a:lnTo>
                    <a:pt x="1488" y="1613"/>
                  </a:lnTo>
                  <a:lnTo>
                    <a:pt x="1507" y="1605"/>
                  </a:lnTo>
                  <a:lnTo>
                    <a:pt x="1507" y="1605"/>
                  </a:lnTo>
                  <a:lnTo>
                    <a:pt x="1506" y="1590"/>
                  </a:lnTo>
                  <a:lnTo>
                    <a:pt x="1507" y="1571"/>
                  </a:lnTo>
                  <a:lnTo>
                    <a:pt x="1510" y="1547"/>
                  </a:lnTo>
                  <a:lnTo>
                    <a:pt x="1515" y="1520"/>
                  </a:lnTo>
                  <a:lnTo>
                    <a:pt x="1527" y="1460"/>
                  </a:lnTo>
                  <a:lnTo>
                    <a:pt x="1543" y="1394"/>
                  </a:lnTo>
                  <a:lnTo>
                    <a:pt x="1561" y="1328"/>
                  </a:lnTo>
                  <a:lnTo>
                    <a:pt x="1578" y="1268"/>
                  </a:lnTo>
                  <a:lnTo>
                    <a:pt x="1603" y="1184"/>
                  </a:lnTo>
                  <a:lnTo>
                    <a:pt x="1603" y="1184"/>
                  </a:lnTo>
                  <a:lnTo>
                    <a:pt x="1617" y="1132"/>
                  </a:lnTo>
                  <a:lnTo>
                    <a:pt x="1623" y="1104"/>
                  </a:lnTo>
                  <a:lnTo>
                    <a:pt x="1627" y="1078"/>
                  </a:lnTo>
                  <a:lnTo>
                    <a:pt x="1630" y="1053"/>
                  </a:lnTo>
                  <a:lnTo>
                    <a:pt x="1630" y="1032"/>
                  </a:lnTo>
                  <a:lnTo>
                    <a:pt x="1629" y="1023"/>
                  </a:lnTo>
                  <a:lnTo>
                    <a:pt x="1627" y="1015"/>
                  </a:lnTo>
                  <a:lnTo>
                    <a:pt x="1624" y="1009"/>
                  </a:lnTo>
                  <a:lnTo>
                    <a:pt x="1621" y="1003"/>
                  </a:lnTo>
                  <a:lnTo>
                    <a:pt x="1621" y="1003"/>
                  </a:lnTo>
                  <a:lnTo>
                    <a:pt x="1615" y="999"/>
                  </a:lnTo>
                  <a:lnTo>
                    <a:pt x="1605" y="993"/>
                  </a:lnTo>
                  <a:lnTo>
                    <a:pt x="1575" y="976"/>
                  </a:lnTo>
                  <a:lnTo>
                    <a:pt x="1536" y="958"/>
                  </a:lnTo>
                  <a:lnTo>
                    <a:pt x="1492" y="940"/>
                  </a:lnTo>
                  <a:lnTo>
                    <a:pt x="1416" y="907"/>
                  </a:lnTo>
                  <a:lnTo>
                    <a:pt x="1382" y="893"/>
                  </a:lnTo>
                  <a:lnTo>
                    <a:pt x="1382" y="893"/>
                  </a:lnTo>
                  <a:lnTo>
                    <a:pt x="1389" y="890"/>
                  </a:lnTo>
                  <a:lnTo>
                    <a:pt x="1395" y="885"/>
                  </a:lnTo>
                  <a:lnTo>
                    <a:pt x="1400" y="879"/>
                  </a:lnTo>
                  <a:lnTo>
                    <a:pt x="1404" y="873"/>
                  </a:lnTo>
                  <a:lnTo>
                    <a:pt x="1406" y="867"/>
                  </a:lnTo>
                  <a:lnTo>
                    <a:pt x="1406" y="860"/>
                  </a:lnTo>
                  <a:lnTo>
                    <a:pt x="1404" y="843"/>
                  </a:lnTo>
                  <a:lnTo>
                    <a:pt x="1400" y="825"/>
                  </a:lnTo>
                  <a:lnTo>
                    <a:pt x="1394" y="804"/>
                  </a:lnTo>
                  <a:lnTo>
                    <a:pt x="1388" y="783"/>
                  </a:lnTo>
                  <a:lnTo>
                    <a:pt x="1382" y="759"/>
                  </a:lnTo>
                  <a:lnTo>
                    <a:pt x="1382" y="759"/>
                  </a:lnTo>
                  <a:lnTo>
                    <a:pt x="1379" y="747"/>
                  </a:lnTo>
                  <a:lnTo>
                    <a:pt x="1379" y="735"/>
                  </a:lnTo>
                  <a:lnTo>
                    <a:pt x="1379" y="720"/>
                  </a:lnTo>
                  <a:lnTo>
                    <a:pt x="1380" y="707"/>
                  </a:lnTo>
                  <a:lnTo>
                    <a:pt x="1383" y="677"/>
                  </a:lnTo>
                  <a:lnTo>
                    <a:pt x="1389" y="647"/>
                  </a:lnTo>
                  <a:lnTo>
                    <a:pt x="1397" y="616"/>
                  </a:lnTo>
                  <a:lnTo>
                    <a:pt x="1403" y="584"/>
                  </a:lnTo>
                  <a:lnTo>
                    <a:pt x="1406" y="554"/>
                  </a:lnTo>
                  <a:lnTo>
                    <a:pt x="1407" y="541"/>
                  </a:lnTo>
                  <a:lnTo>
                    <a:pt x="1407" y="527"/>
                  </a:lnTo>
                  <a:lnTo>
                    <a:pt x="1407" y="527"/>
                  </a:lnTo>
                  <a:lnTo>
                    <a:pt x="1404" y="499"/>
                  </a:lnTo>
                  <a:lnTo>
                    <a:pt x="1400" y="466"/>
                  </a:lnTo>
                  <a:lnTo>
                    <a:pt x="1389" y="402"/>
                  </a:lnTo>
                  <a:lnTo>
                    <a:pt x="1379" y="349"/>
                  </a:lnTo>
                  <a:lnTo>
                    <a:pt x="1374" y="328"/>
                  </a:lnTo>
                  <a:lnTo>
                    <a:pt x="1374" y="328"/>
                  </a:lnTo>
                  <a:lnTo>
                    <a:pt x="1386" y="330"/>
                  </a:lnTo>
                  <a:lnTo>
                    <a:pt x="1398" y="334"/>
                  </a:lnTo>
                  <a:lnTo>
                    <a:pt x="1424" y="343"/>
                  </a:lnTo>
                  <a:lnTo>
                    <a:pt x="1449" y="355"/>
                  </a:lnTo>
                  <a:lnTo>
                    <a:pt x="1474" y="369"/>
                  </a:lnTo>
                  <a:lnTo>
                    <a:pt x="1503" y="384"/>
                  </a:lnTo>
                  <a:lnTo>
                    <a:pt x="1531" y="397"/>
                  </a:lnTo>
                  <a:lnTo>
                    <a:pt x="1561" y="408"/>
                  </a:lnTo>
                  <a:lnTo>
                    <a:pt x="1578" y="412"/>
                  </a:lnTo>
                  <a:lnTo>
                    <a:pt x="1596" y="416"/>
                  </a:lnTo>
                  <a:lnTo>
                    <a:pt x="1596" y="416"/>
                  </a:lnTo>
                  <a:lnTo>
                    <a:pt x="1612" y="419"/>
                  </a:lnTo>
                  <a:lnTo>
                    <a:pt x="1626" y="419"/>
                  </a:lnTo>
                  <a:lnTo>
                    <a:pt x="1638" y="418"/>
                  </a:lnTo>
                  <a:lnTo>
                    <a:pt x="1648" y="416"/>
                  </a:lnTo>
                  <a:lnTo>
                    <a:pt x="1656" y="412"/>
                  </a:lnTo>
                  <a:lnTo>
                    <a:pt x="1663" y="408"/>
                  </a:lnTo>
                  <a:lnTo>
                    <a:pt x="1668" y="403"/>
                  </a:lnTo>
                  <a:lnTo>
                    <a:pt x="1672" y="397"/>
                  </a:lnTo>
                  <a:lnTo>
                    <a:pt x="1675" y="391"/>
                  </a:lnTo>
                  <a:lnTo>
                    <a:pt x="1678" y="387"/>
                  </a:lnTo>
                  <a:lnTo>
                    <a:pt x="1679" y="376"/>
                  </a:lnTo>
                  <a:lnTo>
                    <a:pt x="1681" y="364"/>
                  </a:lnTo>
                  <a:lnTo>
                    <a:pt x="1681" y="364"/>
                  </a:lnTo>
                  <a:lnTo>
                    <a:pt x="1681" y="357"/>
                  </a:lnTo>
                  <a:lnTo>
                    <a:pt x="1679" y="348"/>
                  </a:lnTo>
                  <a:lnTo>
                    <a:pt x="1678" y="337"/>
                  </a:lnTo>
                  <a:lnTo>
                    <a:pt x="1673" y="328"/>
                  </a:lnTo>
                  <a:lnTo>
                    <a:pt x="1665" y="309"/>
                  </a:lnTo>
                  <a:lnTo>
                    <a:pt x="1651" y="291"/>
                  </a:lnTo>
                  <a:lnTo>
                    <a:pt x="1638" y="274"/>
                  </a:lnTo>
                  <a:lnTo>
                    <a:pt x="1624" y="259"/>
                  </a:lnTo>
                  <a:lnTo>
                    <a:pt x="1612" y="247"/>
                  </a:lnTo>
                  <a:lnTo>
                    <a:pt x="1603" y="238"/>
                  </a:lnTo>
                  <a:lnTo>
                    <a:pt x="1603" y="238"/>
                  </a:lnTo>
                  <a:close/>
                  <a:moveTo>
                    <a:pt x="1271" y="878"/>
                  </a:moveTo>
                  <a:lnTo>
                    <a:pt x="1208" y="852"/>
                  </a:lnTo>
                  <a:lnTo>
                    <a:pt x="1274" y="842"/>
                  </a:lnTo>
                  <a:lnTo>
                    <a:pt x="1271" y="878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2720" y="1610"/>
              <a:ext cx="164" cy="18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82" y="0"/>
                </a:cxn>
                <a:cxn ang="0">
                  <a:pos x="328" y="309"/>
                </a:cxn>
                <a:cxn ang="0">
                  <a:pos x="203" y="372"/>
                </a:cxn>
                <a:cxn ang="0">
                  <a:pos x="129" y="314"/>
                </a:cxn>
                <a:cxn ang="0">
                  <a:pos x="129" y="314"/>
                </a:cxn>
                <a:cxn ang="0">
                  <a:pos x="119" y="297"/>
                </a:cxn>
                <a:cxn ang="0">
                  <a:pos x="89" y="256"/>
                </a:cxn>
                <a:cxn ang="0">
                  <a:pos x="69" y="226"/>
                </a:cxn>
                <a:cxn ang="0">
                  <a:pos x="47" y="190"/>
                </a:cxn>
                <a:cxn ang="0">
                  <a:pos x="24" y="151"/>
                </a:cxn>
                <a:cxn ang="0">
                  <a:pos x="0" y="109"/>
                </a:cxn>
                <a:cxn ang="0">
                  <a:pos x="0" y="109"/>
                </a:cxn>
              </a:cxnLst>
              <a:rect l="0" t="0" r="r" b="b"/>
              <a:pathLst>
                <a:path w="328" h="372">
                  <a:moveTo>
                    <a:pt x="0" y="109"/>
                  </a:moveTo>
                  <a:lnTo>
                    <a:pt x="182" y="0"/>
                  </a:lnTo>
                  <a:lnTo>
                    <a:pt x="328" y="309"/>
                  </a:lnTo>
                  <a:lnTo>
                    <a:pt x="203" y="372"/>
                  </a:lnTo>
                  <a:lnTo>
                    <a:pt x="129" y="314"/>
                  </a:lnTo>
                  <a:lnTo>
                    <a:pt x="129" y="314"/>
                  </a:lnTo>
                  <a:lnTo>
                    <a:pt x="119" y="297"/>
                  </a:lnTo>
                  <a:lnTo>
                    <a:pt x="89" y="256"/>
                  </a:lnTo>
                  <a:lnTo>
                    <a:pt x="69" y="226"/>
                  </a:lnTo>
                  <a:lnTo>
                    <a:pt x="47" y="190"/>
                  </a:lnTo>
                  <a:lnTo>
                    <a:pt x="24" y="151"/>
                  </a:lnTo>
                  <a:lnTo>
                    <a:pt x="0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2726" y="1767"/>
              <a:ext cx="104" cy="81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22"/>
                </a:cxn>
                <a:cxn ang="0">
                  <a:pos x="0" y="37"/>
                </a:cxn>
                <a:cxn ang="0">
                  <a:pos x="0" y="54"/>
                </a:cxn>
                <a:cxn ang="0">
                  <a:pos x="3" y="75"/>
                </a:cxn>
                <a:cxn ang="0">
                  <a:pos x="8" y="96"/>
                </a:cxn>
                <a:cxn ang="0">
                  <a:pos x="12" y="106"/>
                </a:cxn>
                <a:cxn ang="0">
                  <a:pos x="17" y="117"/>
                </a:cxn>
                <a:cxn ang="0">
                  <a:pos x="23" y="126"/>
                </a:cxn>
                <a:cxn ang="0">
                  <a:pos x="29" y="135"/>
                </a:cxn>
                <a:cxn ang="0">
                  <a:pos x="38" y="141"/>
                </a:cxn>
                <a:cxn ang="0">
                  <a:pos x="47" y="147"/>
                </a:cxn>
                <a:cxn ang="0">
                  <a:pos x="47" y="147"/>
                </a:cxn>
                <a:cxn ang="0">
                  <a:pos x="65" y="156"/>
                </a:cxn>
                <a:cxn ang="0">
                  <a:pos x="77" y="159"/>
                </a:cxn>
                <a:cxn ang="0">
                  <a:pos x="86" y="160"/>
                </a:cxn>
                <a:cxn ang="0">
                  <a:pos x="90" y="157"/>
                </a:cxn>
                <a:cxn ang="0">
                  <a:pos x="92" y="154"/>
                </a:cxn>
                <a:cxn ang="0">
                  <a:pos x="92" y="151"/>
                </a:cxn>
                <a:cxn ang="0">
                  <a:pos x="92" y="147"/>
                </a:cxn>
                <a:cxn ang="0">
                  <a:pos x="92" y="147"/>
                </a:cxn>
                <a:cxn ang="0">
                  <a:pos x="105" y="147"/>
                </a:cxn>
                <a:cxn ang="0">
                  <a:pos x="117" y="145"/>
                </a:cxn>
                <a:cxn ang="0">
                  <a:pos x="128" y="142"/>
                </a:cxn>
                <a:cxn ang="0">
                  <a:pos x="128" y="142"/>
                </a:cxn>
                <a:cxn ang="0">
                  <a:pos x="138" y="138"/>
                </a:cxn>
                <a:cxn ang="0">
                  <a:pos x="153" y="136"/>
                </a:cxn>
                <a:cxn ang="0">
                  <a:pos x="159" y="133"/>
                </a:cxn>
                <a:cxn ang="0">
                  <a:pos x="164" y="132"/>
                </a:cxn>
                <a:cxn ang="0">
                  <a:pos x="168" y="129"/>
                </a:cxn>
                <a:cxn ang="0">
                  <a:pos x="170" y="126"/>
                </a:cxn>
                <a:cxn ang="0">
                  <a:pos x="170" y="126"/>
                </a:cxn>
                <a:cxn ang="0">
                  <a:pos x="167" y="109"/>
                </a:cxn>
                <a:cxn ang="0">
                  <a:pos x="161" y="87"/>
                </a:cxn>
                <a:cxn ang="0">
                  <a:pos x="153" y="55"/>
                </a:cxn>
                <a:cxn ang="0">
                  <a:pos x="153" y="55"/>
                </a:cxn>
                <a:cxn ang="0">
                  <a:pos x="176" y="72"/>
                </a:cxn>
                <a:cxn ang="0">
                  <a:pos x="194" y="84"/>
                </a:cxn>
                <a:cxn ang="0">
                  <a:pos x="201" y="88"/>
                </a:cxn>
                <a:cxn ang="0">
                  <a:pos x="205" y="90"/>
                </a:cxn>
                <a:cxn ang="0">
                  <a:pos x="205" y="90"/>
                </a:cxn>
                <a:cxn ang="0">
                  <a:pos x="208" y="88"/>
                </a:cxn>
                <a:cxn ang="0">
                  <a:pos x="210" y="84"/>
                </a:cxn>
                <a:cxn ang="0">
                  <a:pos x="210" y="76"/>
                </a:cxn>
                <a:cxn ang="0">
                  <a:pos x="205" y="66"/>
                </a:cxn>
                <a:cxn ang="0">
                  <a:pos x="195" y="52"/>
                </a:cxn>
                <a:cxn ang="0">
                  <a:pos x="180" y="37"/>
                </a:cxn>
                <a:cxn ang="0">
                  <a:pos x="156" y="19"/>
                </a:cxn>
                <a:cxn ang="0">
                  <a:pos x="123" y="0"/>
                </a:cxn>
                <a:cxn ang="0">
                  <a:pos x="0" y="22"/>
                </a:cxn>
              </a:cxnLst>
              <a:rect l="0" t="0" r="r" b="b"/>
              <a:pathLst>
                <a:path w="210" h="160">
                  <a:moveTo>
                    <a:pt x="0" y="22"/>
                  </a:moveTo>
                  <a:lnTo>
                    <a:pt x="0" y="22"/>
                  </a:lnTo>
                  <a:lnTo>
                    <a:pt x="0" y="37"/>
                  </a:lnTo>
                  <a:lnTo>
                    <a:pt x="0" y="54"/>
                  </a:lnTo>
                  <a:lnTo>
                    <a:pt x="3" y="75"/>
                  </a:lnTo>
                  <a:lnTo>
                    <a:pt x="8" y="96"/>
                  </a:lnTo>
                  <a:lnTo>
                    <a:pt x="12" y="106"/>
                  </a:lnTo>
                  <a:lnTo>
                    <a:pt x="17" y="117"/>
                  </a:lnTo>
                  <a:lnTo>
                    <a:pt x="23" y="126"/>
                  </a:lnTo>
                  <a:lnTo>
                    <a:pt x="29" y="135"/>
                  </a:lnTo>
                  <a:lnTo>
                    <a:pt x="38" y="141"/>
                  </a:lnTo>
                  <a:lnTo>
                    <a:pt x="47" y="147"/>
                  </a:lnTo>
                  <a:lnTo>
                    <a:pt x="47" y="147"/>
                  </a:lnTo>
                  <a:lnTo>
                    <a:pt x="65" y="156"/>
                  </a:lnTo>
                  <a:lnTo>
                    <a:pt x="77" y="159"/>
                  </a:lnTo>
                  <a:lnTo>
                    <a:pt x="86" y="160"/>
                  </a:lnTo>
                  <a:lnTo>
                    <a:pt x="90" y="157"/>
                  </a:lnTo>
                  <a:lnTo>
                    <a:pt x="92" y="154"/>
                  </a:lnTo>
                  <a:lnTo>
                    <a:pt x="92" y="151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105" y="147"/>
                  </a:lnTo>
                  <a:lnTo>
                    <a:pt x="117" y="145"/>
                  </a:lnTo>
                  <a:lnTo>
                    <a:pt x="128" y="142"/>
                  </a:lnTo>
                  <a:lnTo>
                    <a:pt x="128" y="142"/>
                  </a:lnTo>
                  <a:lnTo>
                    <a:pt x="138" y="138"/>
                  </a:lnTo>
                  <a:lnTo>
                    <a:pt x="153" y="136"/>
                  </a:lnTo>
                  <a:lnTo>
                    <a:pt x="159" y="133"/>
                  </a:lnTo>
                  <a:lnTo>
                    <a:pt x="164" y="132"/>
                  </a:lnTo>
                  <a:lnTo>
                    <a:pt x="168" y="129"/>
                  </a:lnTo>
                  <a:lnTo>
                    <a:pt x="170" y="126"/>
                  </a:lnTo>
                  <a:lnTo>
                    <a:pt x="170" y="126"/>
                  </a:lnTo>
                  <a:lnTo>
                    <a:pt x="167" y="109"/>
                  </a:lnTo>
                  <a:lnTo>
                    <a:pt x="161" y="87"/>
                  </a:lnTo>
                  <a:lnTo>
                    <a:pt x="153" y="55"/>
                  </a:lnTo>
                  <a:lnTo>
                    <a:pt x="153" y="55"/>
                  </a:lnTo>
                  <a:lnTo>
                    <a:pt x="176" y="72"/>
                  </a:lnTo>
                  <a:lnTo>
                    <a:pt x="194" y="84"/>
                  </a:lnTo>
                  <a:lnTo>
                    <a:pt x="201" y="88"/>
                  </a:lnTo>
                  <a:lnTo>
                    <a:pt x="205" y="90"/>
                  </a:lnTo>
                  <a:lnTo>
                    <a:pt x="205" y="90"/>
                  </a:lnTo>
                  <a:lnTo>
                    <a:pt x="208" y="88"/>
                  </a:lnTo>
                  <a:lnTo>
                    <a:pt x="210" y="84"/>
                  </a:lnTo>
                  <a:lnTo>
                    <a:pt x="210" y="76"/>
                  </a:lnTo>
                  <a:lnTo>
                    <a:pt x="205" y="66"/>
                  </a:lnTo>
                  <a:lnTo>
                    <a:pt x="195" y="52"/>
                  </a:lnTo>
                  <a:lnTo>
                    <a:pt x="180" y="37"/>
                  </a:lnTo>
                  <a:lnTo>
                    <a:pt x="156" y="19"/>
                  </a:lnTo>
                  <a:lnTo>
                    <a:pt x="123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>
              <a:off x="3055" y="1427"/>
              <a:ext cx="1" cy="1"/>
            </a:xfrm>
            <a:prstGeom prst="line">
              <a:avLst/>
            </a:prstGeom>
            <a:noFill/>
            <a:ln w="4763">
              <a:solidFill>
                <a:srgbClr val="FCD6A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926" y="1410"/>
              <a:ext cx="144" cy="167"/>
            </a:xfrm>
            <a:custGeom>
              <a:avLst/>
              <a:gdLst/>
              <a:ahLst/>
              <a:cxnLst>
                <a:cxn ang="0">
                  <a:pos x="257" y="33"/>
                </a:cxn>
                <a:cxn ang="0">
                  <a:pos x="257" y="33"/>
                </a:cxn>
                <a:cxn ang="0">
                  <a:pos x="258" y="61"/>
                </a:cxn>
                <a:cxn ang="0">
                  <a:pos x="260" y="87"/>
                </a:cxn>
                <a:cxn ang="0">
                  <a:pos x="263" y="111"/>
                </a:cxn>
                <a:cxn ang="0">
                  <a:pos x="263" y="111"/>
                </a:cxn>
                <a:cxn ang="0">
                  <a:pos x="267" y="129"/>
                </a:cxn>
                <a:cxn ang="0">
                  <a:pos x="273" y="145"/>
                </a:cxn>
                <a:cxn ang="0">
                  <a:pos x="279" y="157"/>
                </a:cxn>
                <a:cxn ang="0">
                  <a:pos x="282" y="166"/>
                </a:cxn>
                <a:cxn ang="0">
                  <a:pos x="282" y="166"/>
                </a:cxn>
                <a:cxn ang="0">
                  <a:pos x="285" y="177"/>
                </a:cxn>
                <a:cxn ang="0">
                  <a:pos x="287" y="190"/>
                </a:cxn>
                <a:cxn ang="0">
                  <a:pos x="285" y="196"/>
                </a:cxn>
                <a:cxn ang="0">
                  <a:pos x="284" y="201"/>
                </a:cxn>
                <a:cxn ang="0">
                  <a:pos x="279" y="203"/>
                </a:cxn>
                <a:cxn ang="0">
                  <a:pos x="273" y="205"/>
                </a:cxn>
                <a:cxn ang="0">
                  <a:pos x="273" y="205"/>
                </a:cxn>
                <a:cxn ang="0">
                  <a:pos x="275" y="227"/>
                </a:cxn>
                <a:cxn ang="0">
                  <a:pos x="275" y="247"/>
                </a:cxn>
                <a:cxn ang="0">
                  <a:pos x="273" y="256"/>
                </a:cxn>
                <a:cxn ang="0">
                  <a:pos x="270" y="263"/>
                </a:cxn>
                <a:cxn ang="0">
                  <a:pos x="270" y="263"/>
                </a:cxn>
                <a:cxn ang="0">
                  <a:pos x="269" y="269"/>
                </a:cxn>
                <a:cxn ang="0">
                  <a:pos x="269" y="278"/>
                </a:cxn>
                <a:cxn ang="0">
                  <a:pos x="269" y="296"/>
                </a:cxn>
                <a:cxn ang="0">
                  <a:pos x="270" y="313"/>
                </a:cxn>
                <a:cxn ang="0">
                  <a:pos x="269" y="320"/>
                </a:cxn>
                <a:cxn ang="0">
                  <a:pos x="266" y="326"/>
                </a:cxn>
                <a:cxn ang="0">
                  <a:pos x="266" y="326"/>
                </a:cxn>
                <a:cxn ang="0">
                  <a:pos x="263" y="329"/>
                </a:cxn>
                <a:cxn ang="0">
                  <a:pos x="257" y="331"/>
                </a:cxn>
                <a:cxn ang="0">
                  <a:pos x="243" y="332"/>
                </a:cxn>
                <a:cxn ang="0">
                  <a:pos x="226" y="334"/>
                </a:cxn>
                <a:cxn ang="0">
                  <a:pos x="205" y="334"/>
                </a:cxn>
                <a:cxn ang="0">
                  <a:pos x="169" y="331"/>
                </a:cxn>
                <a:cxn ang="0">
                  <a:pos x="154" y="329"/>
                </a:cxn>
                <a:cxn ang="0">
                  <a:pos x="41" y="221"/>
                </a:cxn>
                <a:cxn ang="0">
                  <a:pos x="0" y="88"/>
                </a:cxn>
                <a:cxn ang="0">
                  <a:pos x="74" y="27"/>
                </a:cxn>
                <a:cxn ang="0">
                  <a:pos x="178" y="0"/>
                </a:cxn>
                <a:cxn ang="0">
                  <a:pos x="257" y="33"/>
                </a:cxn>
              </a:cxnLst>
              <a:rect l="0" t="0" r="r" b="b"/>
              <a:pathLst>
                <a:path w="287" h="334">
                  <a:moveTo>
                    <a:pt x="257" y="33"/>
                  </a:moveTo>
                  <a:lnTo>
                    <a:pt x="257" y="33"/>
                  </a:lnTo>
                  <a:lnTo>
                    <a:pt x="258" y="61"/>
                  </a:lnTo>
                  <a:lnTo>
                    <a:pt x="260" y="87"/>
                  </a:lnTo>
                  <a:lnTo>
                    <a:pt x="263" y="111"/>
                  </a:lnTo>
                  <a:lnTo>
                    <a:pt x="263" y="111"/>
                  </a:lnTo>
                  <a:lnTo>
                    <a:pt x="267" y="129"/>
                  </a:lnTo>
                  <a:lnTo>
                    <a:pt x="273" y="145"/>
                  </a:lnTo>
                  <a:lnTo>
                    <a:pt x="279" y="157"/>
                  </a:lnTo>
                  <a:lnTo>
                    <a:pt x="282" y="166"/>
                  </a:lnTo>
                  <a:lnTo>
                    <a:pt x="282" y="166"/>
                  </a:lnTo>
                  <a:lnTo>
                    <a:pt x="285" y="177"/>
                  </a:lnTo>
                  <a:lnTo>
                    <a:pt x="287" y="190"/>
                  </a:lnTo>
                  <a:lnTo>
                    <a:pt x="285" y="196"/>
                  </a:lnTo>
                  <a:lnTo>
                    <a:pt x="284" y="201"/>
                  </a:lnTo>
                  <a:lnTo>
                    <a:pt x="279" y="203"/>
                  </a:lnTo>
                  <a:lnTo>
                    <a:pt x="273" y="205"/>
                  </a:lnTo>
                  <a:lnTo>
                    <a:pt x="273" y="205"/>
                  </a:lnTo>
                  <a:lnTo>
                    <a:pt x="275" y="227"/>
                  </a:lnTo>
                  <a:lnTo>
                    <a:pt x="275" y="247"/>
                  </a:lnTo>
                  <a:lnTo>
                    <a:pt x="273" y="256"/>
                  </a:lnTo>
                  <a:lnTo>
                    <a:pt x="270" y="263"/>
                  </a:lnTo>
                  <a:lnTo>
                    <a:pt x="270" y="263"/>
                  </a:lnTo>
                  <a:lnTo>
                    <a:pt x="269" y="269"/>
                  </a:lnTo>
                  <a:lnTo>
                    <a:pt x="269" y="278"/>
                  </a:lnTo>
                  <a:lnTo>
                    <a:pt x="269" y="296"/>
                  </a:lnTo>
                  <a:lnTo>
                    <a:pt x="270" y="313"/>
                  </a:lnTo>
                  <a:lnTo>
                    <a:pt x="269" y="320"/>
                  </a:lnTo>
                  <a:lnTo>
                    <a:pt x="266" y="326"/>
                  </a:lnTo>
                  <a:lnTo>
                    <a:pt x="266" y="326"/>
                  </a:lnTo>
                  <a:lnTo>
                    <a:pt x="263" y="329"/>
                  </a:lnTo>
                  <a:lnTo>
                    <a:pt x="257" y="331"/>
                  </a:lnTo>
                  <a:lnTo>
                    <a:pt x="243" y="332"/>
                  </a:lnTo>
                  <a:lnTo>
                    <a:pt x="226" y="334"/>
                  </a:lnTo>
                  <a:lnTo>
                    <a:pt x="205" y="334"/>
                  </a:lnTo>
                  <a:lnTo>
                    <a:pt x="169" y="331"/>
                  </a:lnTo>
                  <a:lnTo>
                    <a:pt x="154" y="329"/>
                  </a:lnTo>
                  <a:lnTo>
                    <a:pt x="41" y="221"/>
                  </a:lnTo>
                  <a:lnTo>
                    <a:pt x="0" y="88"/>
                  </a:lnTo>
                  <a:lnTo>
                    <a:pt x="74" y="27"/>
                  </a:lnTo>
                  <a:lnTo>
                    <a:pt x="178" y="0"/>
                  </a:lnTo>
                  <a:lnTo>
                    <a:pt x="257" y="33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36"/>
            <p:cNvSpPr>
              <a:spLocks/>
            </p:cNvSpPr>
            <p:nvPr/>
          </p:nvSpPr>
          <p:spPr bwMode="auto">
            <a:xfrm>
              <a:off x="3036" y="1624"/>
              <a:ext cx="127" cy="85"/>
            </a:xfrm>
            <a:custGeom>
              <a:avLst/>
              <a:gdLst/>
              <a:ahLst/>
              <a:cxnLst>
                <a:cxn ang="0">
                  <a:pos x="238" y="74"/>
                </a:cxn>
                <a:cxn ang="0">
                  <a:pos x="238" y="74"/>
                </a:cxn>
                <a:cxn ang="0">
                  <a:pos x="216" y="67"/>
                </a:cxn>
                <a:cxn ang="0">
                  <a:pos x="196" y="59"/>
                </a:cxn>
                <a:cxn ang="0">
                  <a:pos x="186" y="55"/>
                </a:cxn>
                <a:cxn ang="0">
                  <a:pos x="178" y="49"/>
                </a:cxn>
                <a:cxn ang="0">
                  <a:pos x="178" y="49"/>
                </a:cxn>
                <a:cxn ang="0">
                  <a:pos x="111" y="3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34" y="25"/>
                </a:cxn>
                <a:cxn ang="0">
                  <a:pos x="12" y="46"/>
                </a:cxn>
                <a:cxn ang="0">
                  <a:pos x="5" y="55"/>
                </a:cxn>
                <a:cxn ang="0">
                  <a:pos x="0" y="61"/>
                </a:cxn>
                <a:cxn ang="0">
                  <a:pos x="0" y="61"/>
                </a:cxn>
                <a:cxn ang="0">
                  <a:pos x="0" y="65"/>
                </a:cxn>
                <a:cxn ang="0">
                  <a:pos x="3" y="70"/>
                </a:cxn>
                <a:cxn ang="0">
                  <a:pos x="10" y="79"/>
                </a:cxn>
                <a:cxn ang="0">
                  <a:pos x="19" y="85"/>
                </a:cxn>
                <a:cxn ang="0">
                  <a:pos x="22" y="88"/>
                </a:cxn>
                <a:cxn ang="0">
                  <a:pos x="22" y="88"/>
                </a:cxn>
                <a:cxn ang="0">
                  <a:pos x="22" y="92"/>
                </a:cxn>
                <a:cxn ang="0">
                  <a:pos x="22" y="103"/>
                </a:cxn>
                <a:cxn ang="0">
                  <a:pos x="24" y="109"/>
                </a:cxn>
                <a:cxn ang="0">
                  <a:pos x="25" y="113"/>
                </a:cxn>
                <a:cxn ang="0">
                  <a:pos x="30" y="118"/>
                </a:cxn>
                <a:cxn ang="0">
                  <a:pos x="34" y="121"/>
                </a:cxn>
                <a:cxn ang="0">
                  <a:pos x="34" y="121"/>
                </a:cxn>
                <a:cxn ang="0">
                  <a:pos x="45" y="127"/>
                </a:cxn>
                <a:cxn ang="0">
                  <a:pos x="55" y="134"/>
                </a:cxn>
                <a:cxn ang="0">
                  <a:pos x="60" y="136"/>
                </a:cxn>
                <a:cxn ang="0">
                  <a:pos x="64" y="137"/>
                </a:cxn>
                <a:cxn ang="0">
                  <a:pos x="67" y="136"/>
                </a:cxn>
                <a:cxn ang="0">
                  <a:pos x="70" y="133"/>
                </a:cxn>
                <a:cxn ang="0">
                  <a:pos x="70" y="133"/>
                </a:cxn>
                <a:cxn ang="0">
                  <a:pos x="73" y="122"/>
                </a:cxn>
                <a:cxn ang="0">
                  <a:pos x="79" y="113"/>
                </a:cxn>
                <a:cxn ang="0">
                  <a:pos x="82" y="112"/>
                </a:cxn>
                <a:cxn ang="0">
                  <a:pos x="85" y="109"/>
                </a:cxn>
                <a:cxn ang="0">
                  <a:pos x="90" y="109"/>
                </a:cxn>
                <a:cxn ang="0">
                  <a:pos x="94" y="110"/>
                </a:cxn>
                <a:cxn ang="0">
                  <a:pos x="94" y="110"/>
                </a:cxn>
                <a:cxn ang="0">
                  <a:pos x="112" y="118"/>
                </a:cxn>
                <a:cxn ang="0">
                  <a:pos x="139" y="124"/>
                </a:cxn>
                <a:cxn ang="0">
                  <a:pos x="139" y="124"/>
                </a:cxn>
                <a:cxn ang="0">
                  <a:pos x="159" y="130"/>
                </a:cxn>
                <a:cxn ang="0">
                  <a:pos x="177" y="136"/>
                </a:cxn>
                <a:cxn ang="0">
                  <a:pos x="195" y="143"/>
                </a:cxn>
                <a:cxn ang="0">
                  <a:pos x="253" y="172"/>
                </a:cxn>
                <a:cxn ang="0">
                  <a:pos x="253" y="172"/>
                </a:cxn>
                <a:cxn ang="0">
                  <a:pos x="253" y="163"/>
                </a:cxn>
                <a:cxn ang="0">
                  <a:pos x="254" y="142"/>
                </a:cxn>
                <a:cxn ang="0">
                  <a:pos x="253" y="128"/>
                </a:cxn>
                <a:cxn ang="0">
                  <a:pos x="250" y="112"/>
                </a:cxn>
                <a:cxn ang="0">
                  <a:pos x="245" y="94"/>
                </a:cxn>
                <a:cxn ang="0">
                  <a:pos x="238" y="74"/>
                </a:cxn>
                <a:cxn ang="0">
                  <a:pos x="238" y="74"/>
                </a:cxn>
              </a:cxnLst>
              <a:rect l="0" t="0" r="r" b="b"/>
              <a:pathLst>
                <a:path w="254" h="172">
                  <a:moveTo>
                    <a:pt x="238" y="74"/>
                  </a:moveTo>
                  <a:lnTo>
                    <a:pt x="238" y="74"/>
                  </a:lnTo>
                  <a:lnTo>
                    <a:pt x="216" y="67"/>
                  </a:lnTo>
                  <a:lnTo>
                    <a:pt x="196" y="59"/>
                  </a:lnTo>
                  <a:lnTo>
                    <a:pt x="186" y="55"/>
                  </a:lnTo>
                  <a:lnTo>
                    <a:pt x="178" y="49"/>
                  </a:lnTo>
                  <a:lnTo>
                    <a:pt x="178" y="49"/>
                  </a:lnTo>
                  <a:lnTo>
                    <a:pt x="111" y="3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34" y="25"/>
                  </a:lnTo>
                  <a:lnTo>
                    <a:pt x="12" y="46"/>
                  </a:lnTo>
                  <a:lnTo>
                    <a:pt x="5" y="55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3" y="70"/>
                  </a:lnTo>
                  <a:lnTo>
                    <a:pt x="10" y="79"/>
                  </a:lnTo>
                  <a:lnTo>
                    <a:pt x="19" y="85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92"/>
                  </a:lnTo>
                  <a:lnTo>
                    <a:pt x="22" y="103"/>
                  </a:lnTo>
                  <a:lnTo>
                    <a:pt x="24" y="109"/>
                  </a:lnTo>
                  <a:lnTo>
                    <a:pt x="25" y="113"/>
                  </a:lnTo>
                  <a:lnTo>
                    <a:pt x="30" y="118"/>
                  </a:lnTo>
                  <a:lnTo>
                    <a:pt x="34" y="121"/>
                  </a:lnTo>
                  <a:lnTo>
                    <a:pt x="34" y="121"/>
                  </a:lnTo>
                  <a:lnTo>
                    <a:pt x="45" y="127"/>
                  </a:lnTo>
                  <a:lnTo>
                    <a:pt x="55" y="134"/>
                  </a:lnTo>
                  <a:lnTo>
                    <a:pt x="60" y="136"/>
                  </a:lnTo>
                  <a:lnTo>
                    <a:pt x="64" y="137"/>
                  </a:lnTo>
                  <a:lnTo>
                    <a:pt x="67" y="136"/>
                  </a:lnTo>
                  <a:lnTo>
                    <a:pt x="70" y="133"/>
                  </a:lnTo>
                  <a:lnTo>
                    <a:pt x="70" y="133"/>
                  </a:lnTo>
                  <a:lnTo>
                    <a:pt x="73" y="122"/>
                  </a:lnTo>
                  <a:lnTo>
                    <a:pt x="79" y="113"/>
                  </a:lnTo>
                  <a:lnTo>
                    <a:pt x="82" y="112"/>
                  </a:lnTo>
                  <a:lnTo>
                    <a:pt x="85" y="109"/>
                  </a:lnTo>
                  <a:lnTo>
                    <a:pt x="90" y="109"/>
                  </a:lnTo>
                  <a:lnTo>
                    <a:pt x="94" y="110"/>
                  </a:lnTo>
                  <a:lnTo>
                    <a:pt x="94" y="110"/>
                  </a:lnTo>
                  <a:lnTo>
                    <a:pt x="112" y="118"/>
                  </a:lnTo>
                  <a:lnTo>
                    <a:pt x="139" y="124"/>
                  </a:lnTo>
                  <a:lnTo>
                    <a:pt x="139" y="124"/>
                  </a:lnTo>
                  <a:lnTo>
                    <a:pt x="159" y="130"/>
                  </a:lnTo>
                  <a:lnTo>
                    <a:pt x="177" y="136"/>
                  </a:lnTo>
                  <a:lnTo>
                    <a:pt x="195" y="143"/>
                  </a:lnTo>
                  <a:lnTo>
                    <a:pt x="253" y="172"/>
                  </a:lnTo>
                  <a:lnTo>
                    <a:pt x="253" y="172"/>
                  </a:lnTo>
                  <a:lnTo>
                    <a:pt x="253" y="163"/>
                  </a:lnTo>
                  <a:lnTo>
                    <a:pt x="254" y="142"/>
                  </a:lnTo>
                  <a:lnTo>
                    <a:pt x="253" y="128"/>
                  </a:lnTo>
                  <a:lnTo>
                    <a:pt x="250" y="112"/>
                  </a:lnTo>
                  <a:lnTo>
                    <a:pt x="245" y="94"/>
                  </a:lnTo>
                  <a:lnTo>
                    <a:pt x="238" y="74"/>
                  </a:lnTo>
                  <a:lnTo>
                    <a:pt x="238" y="7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37"/>
            <p:cNvSpPr>
              <a:spLocks/>
            </p:cNvSpPr>
            <p:nvPr/>
          </p:nvSpPr>
          <p:spPr bwMode="auto">
            <a:xfrm>
              <a:off x="2911" y="1392"/>
              <a:ext cx="147" cy="137"/>
            </a:xfrm>
            <a:custGeom>
              <a:avLst/>
              <a:gdLst/>
              <a:ahLst/>
              <a:cxnLst>
                <a:cxn ang="0">
                  <a:pos x="21" y="250"/>
                </a:cxn>
                <a:cxn ang="0">
                  <a:pos x="8" y="213"/>
                </a:cxn>
                <a:cxn ang="0">
                  <a:pos x="0" y="161"/>
                </a:cxn>
                <a:cxn ang="0">
                  <a:pos x="0" y="132"/>
                </a:cxn>
                <a:cxn ang="0">
                  <a:pos x="8" y="104"/>
                </a:cxn>
                <a:cxn ang="0">
                  <a:pos x="21" y="80"/>
                </a:cxn>
                <a:cxn ang="0">
                  <a:pos x="38" y="57"/>
                </a:cxn>
                <a:cxn ang="0">
                  <a:pos x="63" y="29"/>
                </a:cxn>
                <a:cxn ang="0">
                  <a:pos x="82" y="15"/>
                </a:cxn>
                <a:cxn ang="0">
                  <a:pos x="106" y="5"/>
                </a:cxn>
                <a:cxn ang="0">
                  <a:pos x="138" y="0"/>
                </a:cxn>
                <a:cxn ang="0">
                  <a:pos x="177" y="2"/>
                </a:cxn>
                <a:cxn ang="0">
                  <a:pos x="226" y="11"/>
                </a:cxn>
                <a:cxn ang="0">
                  <a:pos x="256" y="18"/>
                </a:cxn>
                <a:cxn ang="0">
                  <a:pos x="281" y="44"/>
                </a:cxn>
                <a:cxn ang="0">
                  <a:pos x="293" y="62"/>
                </a:cxn>
                <a:cxn ang="0">
                  <a:pos x="295" y="68"/>
                </a:cxn>
                <a:cxn ang="0">
                  <a:pos x="289" y="71"/>
                </a:cxn>
                <a:cxn ang="0">
                  <a:pos x="280" y="71"/>
                </a:cxn>
                <a:cxn ang="0">
                  <a:pos x="243" y="62"/>
                </a:cxn>
                <a:cxn ang="0">
                  <a:pos x="217" y="57"/>
                </a:cxn>
                <a:cxn ang="0">
                  <a:pos x="204" y="59"/>
                </a:cxn>
                <a:cxn ang="0">
                  <a:pos x="201" y="60"/>
                </a:cxn>
                <a:cxn ang="0">
                  <a:pos x="192" y="72"/>
                </a:cxn>
                <a:cxn ang="0">
                  <a:pos x="177" y="108"/>
                </a:cxn>
                <a:cxn ang="0">
                  <a:pos x="171" y="123"/>
                </a:cxn>
                <a:cxn ang="0">
                  <a:pos x="166" y="140"/>
                </a:cxn>
                <a:cxn ang="0">
                  <a:pos x="165" y="182"/>
                </a:cxn>
                <a:cxn ang="0">
                  <a:pos x="142" y="185"/>
                </a:cxn>
                <a:cxn ang="0">
                  <a:pos x="139" y="174"/>
                </a:cxn>
                <a:cxn ang="0">
                  <a:pos x="129" y="161"/>
                </a:cxn>
                <a:cxn ang="0">
                  <a:pos x="109" y="150"/>
                </a:cxn>
                <a:cxn ang="0">
                  <a:pos x="96" y="149"/>
                </a:cxn>
                <a:cxn ang="0">
                  <a:pos x="82" y="150"/>
                </a:cxn>
                <a:cxn ang="0">
                  <a:pos x="75" y="158"/>
                </a:cxn>
                <a:cxn ang="0">
                  <a:pos x="70" y="167"/>
                </a:cxn>
                <a:cxn ang="0">
                  <a:pos x="70" y="192"/>
                </a:cxn>
                <a:cxn ang="0">
                  <a:pos x="76" y="218"/>
                </a:cxn>
                <a:cxn ang="0">
                  <a:pos x="78" y="230"/>
                </a:cxn>
                <a:cxn ang="0">
                  <a:pos x="85" y="274"/>
                </a:cxn>
              </a:cxnLst>
              <a:rect l="0" t="0" r="r" b="b"/>
              <a:pathLst>
                <a:path w="295" h="274">
                  <a:moveTo>
                    <a:pt x="21" y="250"/>
                  </a:moveTo>
                  <a:lnTo>
                    <a:pt x="21" y="250"/>
                  </a:lnTo>
                  <a:lnTo>
                    <a:pt x="14" y="233"/>
                  </a:lnTo>
                  <a:lnTo>
                    <a:pt x="8" y="213"/>
                  </a:lnTo>
                  <a:lnTo>
                    <a:pt x="3" y="188"/>
                  </a:lnTo>
                  <a:lnTo>
                    <a:pt x="0" y="161"/>
                  </a:lnTo>
                  <a:lnTo>
                    <a:pt x="0" y="146"/>
                  </a:lnTo>
                  <a:lnTo>
                    <a:pt x="0" y="132"/>
                  </a:lnTo>
                  <a:lnTo>
                    <a:pt x="3" y="117"/>
                  </a:lnTo>
                  <a:lnTo>
                    <a:pt x="8" y="104"/>
                  </a:lnTo>
                  <a:lnTo>
                    <a:pt x="14" y="92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38" y="57"/>
                  </a:lnTo>
                  <a:lnTo>
                    <a:pt x="54" y="38"/>
                  </a:lnTo>
                  <a:lnTo>
                    <a:pt x="63" y="29"/>
                  </a:lnTo>
                  <a:lnTo>
                    <a:pt x="72" y="21"/>
                  </a:lnTo>
                  <a:lnTo>
                    <a:pt x="82" y="15"/>
                  </a:lnTo>
                  <a:lnTo>
                    <a:pt x="94" y="9"/>
                  </a:lnTo>
                  <a:lnTo>
                    <a:pt x="106" y="5"/>
                  </a:lnTo>
                  <a:lnTo>
                    <a:pt x="121" y="2"/>
                  </a:lnTo>
                  <a:lnTo>
                    <a:pt x="138" y="0"/>
                  </a:lnTo>
                  <a:lnTo>
                    <a:pt x="156" y="0"/>
                  </a:lnTo>
                  <a:lnTo>
                    <a:pt x="177" y="2"/>
                  </a:lnTo>
                  <a:lnTo>
                    <a:pt x="201" y="6"/>
                  </a:lnTo>
                  <a:lnTo>
                    <a:pt x="226" y="11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65" y="26"/>
                  </a:lnTo>
                  <a:lnTo>
                    <a:pt x="281" y="44"/>
                  </a:lnTo>
                  <a:lnTo>
                    <a:pt x="289" y="53"/>
                  </a:lnTo>
                  <a:lnTo>
                    <a:pt x="293" y="62"/>
                  </a:lnTo>
                  <a:lnTo>
                    <a:pt x="295" y="65"/>
                  </a:lnTo>
                  <a:lnTo>
                    <a:pt x="295" y="68"/>
                  </a:lnTo>
                  <a:lnTo>
                    <a:pt x="292" y="69"/>
                  </a:lnTo>
                  <a:lnTo>
                    <a:pt x="289" y="71"/>
                  </a:lnTo>
                  <a:lnTo>
                    <a:pt x="289" y="71"/>
                  </a:lnTo>
                  <a:lnTo>
                    <a:pt x="280" y="71"/>
                  </a:lnTo>
                  <a:lnTo>
                    <a:pt x="268" y="69"/>
                  </a:lnTo>
                  <a:lnTo>
                    <a:pt x="243" y="62"/>
                  </a:lnTo>
                  <a:lnTo>
                    <a:pt x="229" y="59"/>
                  </a:lnTo>
                  <a:lnTo>
                    <a:pt x="217" y="57"/>
                  </a:lnTo>
                  <a:lnTo>
                    <a:pt x="208" y="57"/>
                  </a:lnTo>
                  <a:lnTo>
                    <a:pt x="204" y="59"/>
                  </a:lnTo>
                  <a:lnTo>
                    <a:pt x="201" y="60"/>
                  </a:lnTo>
                  <a:lnTo>
                    <a:pt x="201" y="60"/>
                  </a:lnTo>
                  <a:lnTo>
                    <a:pt x="196" y="65"/>
                  </a:lnTo>
                  <a:lnTo>
                    <a:pt x="192" y="72"/>
                  </a:lnTo>
                  <a:lnTo>
                    <a:pt x="183" y="90"/>
                  </a:lnTo>
                  <a:lnTo>
                    <a:pt x="177" y="108"/>
                  </a:lnTo>
                  <a:lnTo>
                    <a:pt x="171" y="123"/>
                  </a:lnTo>
                  <a:lnTo>
                    <a:pt x="171" y="123"/>
                  </a:lnTo>
                  <a:lnTo>
                    <a:pt x="168" y="131"/>
                  </a:lnTo>
                  <a:lnTo>
                    <a:pt x="166" y="140"/>
                  </a:lnTo>
                  <a:lnTo>
                    <a:pt x="165" y="159"/>
                  </a:lnTo>
                  <a:lnTo>
                    <a:pt x="165" y="182"/>
                  </a:lnTo>
                  <a:lnTo>
                    <a:pt x="142" y="185"/>
                  </a:lnTo>
                  <a:lnTo>
                    <a:pt x="142" y="185"/>
                  </a:lnTo>
                  <a:lnTo>
                    <a:pt x="141" y="179"/>
                  </a:lnTo>
                  <a:lnTo>
                    <a:pt x="139" y="174"/>
                  </a:lnTo>
                  <a:lnTo>
                    <a:pt x="135" y="168"/>
                  </a:lnTo>
                  <a:lnTo>
                    <a:pt x="129" y="161"/>
                  </a:lnTo>
                  <a:lnTo>
                    <a:pt x="120" y="155"/>
                  </a:lnTo>
                  <a:lnTo>
                    <a:pt x="109" y="150"/>
                  </a:lnTo>
                  <a:lnTo>
                    <a:pt x="96" y="149"/>
                  </a:lnTo>
                  <a:lnTo>
                    <a:pt x="96" y="149"/>
                  </a:lnTo>
                  <a:lnTo>
                    <a:pt x="88" y="149"/>
                  </a:lnTo>
                  <a:lnTo>
                    <a:pt x="82" y="150"/>
                  </a:lnTo>
                  <a:lnTo>
                    <a:pt x="78" y="153"/>
                  </a:lnTo>
                  <a:lnTo>
                    <a:pt x="75" y="158"/>
                  </a:lnTo>
                  <a:lnTo>
                    <a:pt x="72" y="162"/>
                  </a:lnTo>
                  <a:lnTo>
                    <a:pt x="70" y="167"/>
                  </a:lnTo>
                  <a:lnTo>
                    <a:pt x="69" y="179"/>
                  </a:lnTo>
                  <a:lnTo>
                    <a:pt x="70" y="192"/>
                  </a:lnTo>
                  <a:lnTo>
                    <a:pt x="72" y="203"/>
                  </a:lnTo>
                  <a:lnTo>
                    <a:pt x="76" y="218"/>
                  </a:lnTo>
                  <a:lnTo>
                    <a:pt x="76" y="218"/>
                  </a:lnTo>
                  <a:lnTo>
                    <a:pt x="78" y="230"/>
                  </a:lnTo>
                  <a:lnTo>
                    <a:pt x="82" y="249"/>
                  </a:lnTo>
                  <a:lnTo>
                    <a:pt x="85" y="274"/>
                  </a:lnTo>
                  <a:lnTo>
                    <a:pt x="21" y="25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38"/>
            <p:cNvSpPr>
              <a:spLocks/>
            </p:cNvSpPr>
            <p:nvPr/>
          </p:nvSpPr>
          <p:spPr bwMode="auto">
            <a:xfrm>
              <a:off x="3142" y="1657"/>
              <a:ext cx="51" cy="6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4" y="1"/>
                </a:cxn>
                <a:cxn ang="0">
                  <a:pos x="16" y="0"/>
                </a:cxn>
                <a:cxn ang="0">
                  <a:pos x="23" y="0"/>
                </a:cxn>
                <a:cxn ang="0">
                  <a:pos x="31" y="1"/>
                </a:cxn>
                <a:cxn ang="0">
                  <a:pos x="40" y="4"/>
                </a:cxn>
                <a:cxn ang="0">
                  <a:pos x="47" y="9"/>
                </a:cxn>
                <a:cxn ang="0">
                  <a:pos x="47" y="9"/>
                </a:cxn>
                <a:cxn ang="0">
                  <a:pos x="55" y="16"/>
                </a:cxn>
                <a:cxn ang="0">
                  <a:pos x="64" y="27"/>
                </a:cxn>
                <a:cxn ang="0">
                  <a:pos x="74" y="40"/>
                </a:cxn>
                <a:cxn ang="0">
                  <a:pos x="85" y="55"/>
                </a:cxn>
                <a:cxn ang="0">
                  <a:pos x="92" y="70"/>
                </a:cxn>
                <a:cxn ang="0">
                  <a:pos x="100" y="85"/>
                </a:cxn>
                <a:cxn ang="0">
                  <a:pos x="103" y="100"/>
                </a:cxn>
                <a:cxn ang="0">
                  <a:pos x="103" y="106"/>
                </a:cxn>
                <a:cxn ang="0">
                  <a:pos x="103" y="112"/>
                </a:cxn>
                <a:cxn ang="0">
                  <a:pos x="103" y="112"/>
                </a:cxn>
                <a:cxn ang="0">
                  <a:pos x="100" y="118"/>
                </a:cxn>
                <a:cxn ang="0">
                  <a:pos x="97" y="121"/>
                </a:cxn>
                <a:cxn ang="0">
                  <a:pos x="94" y="126"/>
                </a:cxn>
                <a:cxn ang="0">
                  <a:pos x="89" y="129"/>
                </a:cxn>
                <a:cxn ang="0">
                  <a:pos x="79" y="133"/>
                </a:cxn>
                <a:cxn ang="0">
                  <a:pos x="68" y="135"/>
                </a:cxn>
                <a:cxn ang="0">
                  <a:pos x="58" y="135"/>
                </a:cxn>
                <a:cxn ang="0">
                  <a:pos x="49" y="135"/>
                </a:cxn>
                <a:cxn ang="0">
                  <a:pos x="40" y="135"/>
                </a:cxn>
                <a:cxn ang="0">
                  <a:pos x="40" y="135"/>
                </a:cxn>
                <a:cxn ang="0">
                  <a:pos x="41" y="117"/>
                </a:cxn>
                <a:cxn ang="0">
                  <a:pos x="43" y="99"/>
                </a:cxn>
                <a:cxn ang="0">
                  <a:pos x="43" y="76"/>
                </a:cxn>
                <a:cxn ang="0">
                  <a:pos x="41" y="64"/>
                </a:cxn>
                <a:cxn ang="0">
                  <a:pos x="40" y="54"/>
                </a:cxn>
                <a:cxn ang="0">
                  <a:pos x="35" y="42"/>
                </a:cxn>
                <a:cxn ang="0">
                  <a:pos x="32" y="31"/>
                </a:cxn>
                <a:cxn ang="0">
                  <a:pos x="26" y="22"/>
                </a:cxn>
                <a:cxn ang="0">
                  <a:pos x="19" y="13"/>
                </a:cxn>
                <a:cxn ang="0">
                  <a:pos x="10" y="7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03" h="135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1"/>
                  </a:lnTo>
                  <a:lnTo>
                    <a:pt x="40" y="4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55" y="16"/>
                  </a:lnTo>
                  <a:lnTo>
                    <a:pt x="64" y="27"/>
                  </a:lnTo>
                  <a:lnTo>
                    <a:pt x="74" y="40"/>
                  </a:lnTo>
                  <a:lnTo>
                    <a:pt x="85" y="55"/>
                  </a:lnTo>
                  <a:lnTo>
                    <a:pt x="92" y="70"/>
                  </a:lnTo>
                  <a:lnTo>
                    <a:pt x="100" y="85"/>
                  </a:lnTo>
                  <a:lnTo>
                    <a:pt x="103" y="100"/>
                  </a:lnTo>
                  <a:lnTo>
                    <a:pt x="103" y="106"/>
                  </a:lnTo>
                  <a:lnTo>
                    <a:pt x="103" y="112"/>
                  </a:lnTo>
                  <a:lnTo>
                    <a:pt x="103" y="112"/>
                  </a:lnTo>
                  <a:lnTo>
                    <a:pt x="100" y="118"/>
                  </a:lnTo>
                  <a:lnTo>
                    <a:pt x="97" y="121"/>
                  </a:lnTo>
                  <a:lnTo>
                    <a:pt x="94" y="126"/>
                  </a:lnTo>
                  <a:lnTo>
                    <a:pt x="89" y="129"/>
                  </a:lnTo>
                  <a:lnTo>
                    <a:pt x="79" y="133"/>
                  </a:lnTo>
                  <a:lnTo>
                    <a:pt x="68" y="135"/>
                  </a:lnTo>
                  <a:lnTo>
                    <a:pt x="58" y="135"/>
                  </a:lnTo>
                  <a:lnTo>
                    <a:pt x="49" y="135"/>
                  </a:lnTo>
                  <a:lnTo>
                    <a:pt x="40" y="135"/>
                  </a:lnTo>
                  <a:lnTo>
                    <a:pt x="40" y="135"/>
                  </a:lnTo>
                  <a:lnTo>
                    <a:pt x="41" y="117"/>
                  </a:lnTo>
                  <a:lnTo>
                    <a:pt x="43" y="99"/>
                  </a:lnTo>
                  <a:lnTo>
                    <a:pt x="43" y="76"/>
                  </a:lnTo>
                  <a:lnTo>
                    <a:pt x="41" y="64"/>
                  </a:lnTo>
                  <a:lnTo>
                    <a:pt x="40" y="54"/>
                  </a:lnTo>
                  <a:lnTo>
                    <a:pt x="35" y="42"/>
                  </a:lnTo>
                  <a:lnTo>
                    <a:pt x="32" y="31"/>
                  </a:lnTo>
                  <a:lnTo>
                    <a:pt x="26" y="22"/>
                  </a:lnTo>
                  <a:lnTo>
                    <a:pt x="19" y="13"/>
                  </a:lnTo>
                  <a:lnTo>
                    <a:pt x="10" y="7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470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1" name="Group 39"/>
          <p:cNvGrpSpPr>
            <a:grpSpLocks/>
          </p:cNvGrpSpPr>
          <p:nvPr/>
        </p:nvGrpSpPr>
        <p:grpSpPr bwMode="auto">
          <a:xfrm>
            <a:off x="2997200" y="2924175"/>
            <a:ext cx="1249363" cy="3398838"/>
            <a:chOff x="3936" y="1327"/>
            <a:chExt cx="502" cy="1366"/>
          </a:xfrm>
        </p:grpSpPr>
        <p:sp>
          <p:nvSpPr>
            <p:cNvPr id="37" name="Freeform 40"/>
            <p:cNvSpPr>
              <a:spLocks/>
            </p:cNvSpPr>
            <p:nvPr/>
          </p:nvSpPr>
          <p:spPr bwMode="auto">
            <a:xfrm>
              <a:off x="3936" y="1327"/>
              <a:ext cx="101" cy="140"/>
            </a:xfrm>
            <a:custGeom>
              <a:avLst/>
              <a:gdLst/>
              <a:ahLst/>
              <a:cxnLst>
                <a:cxn ang="0">
                  <a:pos x="202" y="237"/>
                </a:cxn>
                <a:cxn ang="0">
                  <a:pos x="170" y="216"/>
                </a:cxn>
                <a:cxn ang="0">
                  <a:pos x="158" y="205"/>
                </a:cxn>
                <a:cxn ang="0">
                  <a:pos x="155" y="198"/>
                </a:cxn>
                <a:cxn ang="0">
                  <a:pos x="151" y="144"/>
                </a:cxn>
                <a:cxn ang="0">
                  <a:pos x="148" y="87"/>
                </a:cxn>
                <a:cxn ang="0">
                  <a:pos x="145" y="77"/>
                </a:cxn>
                <a:cxn ang="0">
                  <a:pos x="124" y="35"/>
                </a:cxn>
                <a:cxn ang="0">
                  <a:pos x="109" y="14"/>
                </a:cxn>
                <a:cxn ang="0">
                  <a:pos x="93" y="3"/>
                </a:cxn>
                <a:cxn ang="0">
                  <a:pos x="84" y="2"/>
                </a:cxn>
                <a:cxn ang="0">
                  <a:pos x="60" y="0"/>
                </a:cxn>
                <a:cxn ang="0">
                  <a:pos x="46" y="3"/>
                </a:cxn>
                <a:cxn ang="0">
                  <a:pos x="46" y="11"/>
                </a:cxn>
                <a:cxn ang="0">
                  <a:pos x="55" y="26"/>
                </a:cxn>
                <a:cxn ang="0">
                  <a:pos x="60" y="32"/>
                </a:cxn>
                <a:cxn ang="0">
                  <a:pos x="66" y="57"/>
                </a:cxn>
                <a:cxn ang="0">
                  <a:pos x="67" y="90"/>
                </a:cxn>
                <a:cxn ang="0">
                  <a:pos x="67" y="110"/>
                </a:cxn>
                <a:cxn ang="0">
                  <a:pos x="69" y="147"/>
                </a:cxn>
                <a:cxn ang="0">
                  <a:pos x="64" y="160"/>
                </a:cxn>
                <a:cxn ang="0">
                  <a:pos x="60" y="163"/>
                </a:cxn>
                <a:cxn ang="0">
                  <a:pos x="57" y="163"/>
                </a:cxn>
                <a:cxn ang="0">
                  <a:pos x="43" y="151"/>
                </a:cxn>
                <a:cxn ang="0">
                  <a:pos x="16" y="119"/>
                </a:cxn>
                <a:cxn ang="0">
                  <a:pos x="4" y="113"/>
                </a:cxn>
                <a:cxn ang="0">
                  <a:pos x="3" y="113"/>
                </a:cxn>
                <a:cxn ang="0">
                  <a:pos x="0" y="120"/>
                </a:cxn>
                <a:cxn ang="0">
                  <a:pos x="4" y="136"/>
                </a:cxn>
                <a:cxn ang="0">
                  <a:pos x="25" y="178"/>
                </a:cxn>
                <a:cxn ang="0">
                  <a:pos x="31" y="186"/>
                </a:cxn>
                <a:cxn ang="0">
                  <a:pos x="51" y="205"/>
                </a:cxn>
                <a:cxn ang="0">
                  <a:pos x="69" y="217"/>
                </a:cxn>
                <a:cxn ang="0">
                  <a:pos x="73" y="217"/>
                </a:cxn>
                <a:cxn ang="0">
                  <a:pos x="91" y="222"/>
                </a:cxn>
                <a:cxn ang="0">
                  <a:pos x="112" y="231"/>
                </a:cxn>
                <a:cxn ang="0">
                  <a:pos x="123" y="241"/>
                </a:cxn>
                <a:cxn ang="0">
                  <a:pos x="158" y="280"/>
                </a:cxn>
              </a:cxnLst>
              <a:rect l="0" t="0" r="r" b="b"/>
              <a:pathLst>
                <a:path w="202" h="280">
                  <a:moveTo>
                    <a:pt x="202" y="237"/>
                  </a:moveTo>
                  <a:lnTo>
                    <a:pt x="202" y="237"/>
                  </a:lnTo>
                  <a:lnTo>
                    <a:pt x="184" y="226"/>
                  </a:lnTo>
                  <a:lnTo>
                    <a:pt x="170" y="216"/>
                  </a:lnTo>
                  <a:lnTo>
                    <a:pt x="158" y="205"/>
                  </a:lnTo>
                  <a:lnTo>
                    <a:pt x="158" y="205"/>
                  </a:lnTo>
                  <a:lnTo>
                    <a:pt x="157" y="202"/>
                  </a:lnTo>
                  <a:lnTo>
                    <a:pt x="155" y="198"/>
                  </a:lnTo>
                  <a:lnTo>
                    <a:pt x="152" y="183"/>
                  </a:lnTo>
                  <a:lnTo>
                    <a:pt x="151" y="144"/>
                  </a:lnTo>
                  <a:lnTo>
                    <a:pt x="149" y="104"/>
                  </a:lnTo>
                  <a:lnTo>
                    <a:pt x="148" y="87"/>
                  </a:lnTo>
                  <a:lnTo>
                    <a:pt x="145" y="77"/>
                  </a:lnTo>
                  <a:lnTo>
                    <a:pt x="145" y="77"/>
                  </a:lnTo>
                  <a:lnTo>
                    <a:pt x="136" y="59"/>
                  </a:lnTo>
                  <a:lnTo>
                    <a:pt x="124" y="35"/>
                  </a:lnTo>
                  <a:lnTo>
                    <a:pt x="117" y="24"/>
                  </a:lnTo>
                  <a:lnTo>
                    <a:pt x="109" y="14"/>
                  </a:lnTo>
                  <a:lnTo>
                    <a:pt x="102" y="6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84" y="2"/>
                  </a:lnTo>
                  <a:lnTo>
                    <a:pt x="75" y="0"/>
                  </a:lnTo>
                  <a:lnTo>
                    <a:pt x="60" y="0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5" y="5"/>
                  </a:lnTo>
                  <a:lnTo>
                    <a:pt x="46" y="11"/>
                  </a:lnTo>
                  <a:lnTo>
                    <a:pt x="49" y="18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60" y="32"/>
                  </a:lnTo>
                  <a:lnTo>
                    <a:pt x="63" y="39"/>
                  </a:lnTo>
                  <a:lnTo>
                    <a:pt x="66" y="57"/>
                  </a:lnTo>
                  <a:lnTo>
                    <a:pt x="67" y="75"/>
                  </a:lnTo>
                  <a:lnTo>
                    <a:pt x="67" y="90"/>
                  </a:lnTo>
                  <a:lnTo>
                    <a:pt x="67" y="90"/>
                  </a:lnTo>
                  <a:lnTo>
                    <a:pt x="67" y="110"/>
                  </a:lnTo>
                  <a:lnTo>
                    <a:pt x="69" y="135"/>
                  </a:lnTo>
                  <a:lnTo>
                    <a:pt x="69" y="147"/>
                  </a:lnTo>
                  <a:lnTo>
                    <a:pt x="66" y="157"/>
                  </a:lnTo>
                  <a:lnTo>
                    <a:pt x="64" y="160"/>
                  </a:lnTo>
                  <a:lnTo>
                    <a:pt x="63" y="162"/>
                  </a:lnTo>
                  <a:lnTo>
                    <a:pt x="60" y="163"/>
                  </a:lnTo>
                  <a:lnTo>
                    <a:pt x="57" y="163"/>
                  </a:lnTo>
                  <a:lnTo>
                    <a:pt x="57" y="163"/>
                  </a:lnTo>
                  <a:lnTo>
                    <a:pt x="51" y="159"/>
                  </a:lnTo>
                  <a:lnTo>
                    <a:pt x="43" y="151"/>
                  </a:lnTo>
                  <a:lnTo>
                    <a:pt x="30" y="135"/>
                  </a:lnTo>
                  <a:lnTo>
                    <a:pt x="16" y="119"/>
                  </a:lnTo>
                  <a:lnTo>
                    <a:pt x="10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3" y="113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1" y="128"/>
                  </a:lnTo>
                  <a:lnTo>
                    <a:pt x="4" y="136"/>
                  </a:lnTo>
                  <a:lnTo>
                    <a:pt x="15" y="159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31" y="186"/>
                  </a:lnTo>
                  <a:lnTo>
                    <a:pt x="37" y="193"/>
                  </a:lnTo>
                  <a:lnTo>
                    <a:pt x="51" y="205"/>
                  </a:lnTo>
                  <a:lnTo>
                    <a:pt x="64" y="214"/>
                  </a:lnTo>
                  <a:lnTo>
                    <a:pt x="69" y="217"/>
                  </a:lnTo>
                  <a:lnTo>
                    <a:pt x="73" y="217"/>
                  </a:lnTo>
                  <a:lnTo>
                    <a:pt x="73" y="217"/>
                  </a:lnTo>
                  <a:lnTo>
                    <a:pt x="81" y="219"/>
                  </a:lnTo>
                  <a:lnTo>
                    <a:pt x="91" y="222"/>
                  </a:lnTo>
                  <a:lnTo>
                    <a:pt x="103" y="226"/>
                  </a:lnTo>
                  <a:lnTo>
                    <a:pt x="112" y="231"/>
                  </a:lnTo>
                  <a:lnTo>
                    <a:pt x="112" y="231"/>
                  </a:lnTo>
                  <a:lnTo>
                    <a:pt x="123" y="241"/>
                  </a:lnTo>
                  <a:lnTo>
                    <a:pt x="139" y="258"/>
                  </a:lnTo>
                  <a:lnTo>
                    <a:pt x="158" y="280"/>
                  </a:lnTo>
                  <a:lnTo>
                    <a:pt x="202" y="237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4071" y="1611"/>
              <a:ext cx="253" cy="335"/>
            </a:xfrm>
            <a:custGeom>
              <a:avLst/>
              <a:gdLst/>
              <a:ahLst/>
              <a:cxnLst>
                <a:cxn ang="0">
                  <a:pos x="213" y="671"/>
                </a:cxn>
                <a:cxn ang="0">
                  <a:pos x="491" y="521"/>
                </a:cxn>
                <a:cxn ang="0">
                  <a:pos x="470" y="457"/>
                </a:cxn>
                <a:cxn ang="0">
                  <a:pos x="506" y="232"/>
                </a:cxn>
                <a:cxn ang="0">
                  <a:pos x="451" y="85"/>
                </a:cxn>
                <a:cxn ang="0">
                  <a:pos x="377" y="0"/>
                </a:cxn>
                <a:cxn ang="0">
                  <a:pos x="0" y="202"/>
                </a:cxn>
                <a:cxn ang="0">
                  <a:pos x="213" y="671"/>
                </a:cxn>
              </a:cxnLst>
              <a:rect l="0" t="0" r="r" b="b"/>
              <a:pathLst>
                <a:path w="506" h="671">
                  <a:moveTo>
                    <a:pt x="213" y="671"/>
                  </a:moveTo>
                  <a:lnTo>
                    <a:pt x="491" y="521"/>
                  </a:lnTo>
                  <a:lnTo>
                    <a:pt x="470" y="457"/>
                  </a:lnTo>
                  <a:lnTo>
                    <a:pt x="506" y="232"/>
                  </a:lnTo>
                  <a:lnTo>
                    <a:pt x="451" y="85"/>
                  </a:lnTo>
                  <a:lnTo>
                    <a:pt x="377" y="0"/>
                  </a:lnTo>
                  <a:lnTo>
                    <a:pt x="0" y="202"/>
                  </a:lnTo>
                  <a:lnTo>
                    <a:pt x="213" y="671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42"/>
            <p:cNvSpPr>
              <a:spLocks/>
            </p:cNvSpPr>
            <p:nvPr/>
          </p:nvSpPr>
          <p:spPr bwMode="auto">
            <a:xfrm>
              <a:off x="4054" y="2529"/>
              <a:ext cx="197" cy="107"/>
            </a:xfrm>
            <a:custGeom>
              <a:avLst/>
              <a:gdLst/>
              <a:ahLst/>
              <a:cxnLst>
                <a:cxn ang="0">
                  <a:pos x="360" y="205"/>
                </a:cxn>
                <a:cxn ang="0">
                  <a:pos x="362" y="171"/>
                </a:cxn>
                <a:cxn ang="0">
                  <a:pos x="366" y="144"/>
                </a:cxn>
                <a:cxn ang="0">
                  <a:pos x="375" y="123"/>
                </a:cxn>
                <a:cxn ang="0">
                  <a:pos x="381" y="116"/>
                </a:cxn>
                <a:cxn ang="0">
                  <a:pos x="392" y="90"/>
                </a:cxn>
                <a:cxn ang="0">
                  <a:pos x="392" y="65"/>
                </a:cxn>
                <a:cxn ang="0">
                  <a:pos x="387" y="47"/>
                </a:cxn>
                <a:cxn ang="0">
                  <a:pos x="377" y="29"/>
                </a:cxn>
                <a:cxn ang="0">
                  <a:pos x="360" y="9"/>
                </a:cxn>
                <a:cxn ang="0">
                  <a:pos x="160" y="134"/>
                </a:cxn>
                <a:cxn ang="0">
                  <a:pos x="114" y="150"/>
                </a:cxn>
                <a:cxn ang="0">
                  <a:pos x="57" y="168"/>
                </a:cxn>
                <a:cxn ang="0">
                  <a:pos x="43" y="169"/>
                </a:cxn>
                <a:cxn ang="0">
                  <a:pos x="4" y="174"/>
                </a:cxn>
                <a:cxn ang="0">
                  <a:pos x="0" y="178"/>
                </a:cxn>
                <a:cxn ang="0">
                  <a:pos x="0" y="181"/>
                </a:cxn>
                <a:cxn ang="0">
                  <a:pos x="7" y="192"/>
                </a:cxn>
                <a:cxn ang="0">
                  <a:pos x="25" y="201"/>
                </a:cxn>
                <a:cxn ang="0">
                  <a:pos x="54" y="208"/>
                </a:cxn>
                <a:cxn ang="0">
                  <a:pos x="93" y="213"/>
                </a:cxn>
                <a:cxn ang="0">
                  <a:pos x="131" y="214"/>
                </a:cxn>
                <a:cxn ang="0">
                  <a:pos x="175" y="216"/>
                </a:cxn>
                <a:cxn ang="0">
                  <a:pos x="197" y="210"/>
                </a:cxn>
                <a:cxn ang="0">
                  <a:pos x="208" y="204"/>
                </a:cxn>
                <a:cxn ang="0">
                  <a:pos x="236" y="180"/>
                </a:cxn>
                <a:cxn ang="0">
                  <a:pos x="290" y="135"/>
                </a:cxn>
                <a:cxn ang="0">
                  <a:pos x="314" y="122"/>
                </a:cxn>
                <a:cxn ang="0">
                  <a:pos x="328" y="119"/>
                </a:cxn>
                <a:cxn ang="0">
                  <a:pos x="333" y="119"/>
                </a:cxn>
                <a:cxn ang="0">
                  <a:pos x="341" y="126"/>
                </a:cxn>
                <a:cxn ang="0">
                  <a:pos x="345" y="138"/>
                </a:cxn>
                <a:cxn ang="0">
                  <a:pos x="348" y="166"/>
                </a:cxn>
                <a:cxn ang="0">
                  <a:pos x="345" y="205"/>
                </a:cxn>
              </a:cxnLst>
              <a:rect l="0" t="0" r="r" b="b"/>
              <a:pathLst>
                <a:path w="393" h="216">
                  <a:moveTo>
                    <a:pt x="360" y="205"/>
                  </a:moveTo>
                  <a:lnTo>
                    <a:pt x="360" y="205"/>
                  </a:lnTo>
                  <a:lnTo>
                    <a:pt x="360" y="195"/>
                  </a:lnTo>
                  <a:lnTo>
                    <a:pt x="362" y="171"/>
                  </a:lnTo>
                  <a:lnTo>
                    <a:pt x="365" y="157"/>
                  </a:lnTo>
                  <a:lnTo>
                    <a:pt x="366" y="144"/>
                  </a:lnTo>
                  <a:lnTo>
                    <a:pt x="371" y="132"/>
                  </a:lnTo>
                  <a:lnTo>
                    <a:pt x="375" y="123"/>
                  </a:lnTo>
                  <a:lnTo>
                    <a:pt x="375" y="123"/>
                  </a:lnTo>
                  <a:lnTo>
                    <a:pt x="381" y="116"/>
                  </a:lnTo>
                  <a:lnTo>
                    <a:pt x="387" y="104"/>
                  </a:lnTo>
                  <a:lnTo>
                    <a:pt x="392" y="90"/>
                  </a:lnTo>
                  <a:lnTo>
                    <a:pt x="393" y="74"/>
                  </a:lnTo>
                  <a:lnTo>
                    <a:pt x="392" y="65"/>
                  </a:lnTo>
                  <a:lnTo>
                    <a:pt x="390" y="56"/>
                  </a:lnTo>
                  <a:lnTo>
                    <a:pt x="387" y="47"/>
                  </a:lnTo>
                  <a:lnTo>
                    <a:pt x="383" y="38"/>
                  </a:lnTo>
                  <a:lnTo>
                    <a:pt x="377" y="29"/>
                  </a:lnTo>
                  <a:lnTo>
                    <a:pt x="369" y="18"/>
                  </a:lnTo>
                  <a:lnTo>
                    <a:pt x="360" y="9"/>
                  </a:lnTo>
                  <a:lnTo>
                    <a:pt x="348" y="0"/>
                  </a:lnTo>
                  <a:lnTo>
                    <a:pt x="160" y="134"/>
                  </a:lnTo>
                  <a:lnTo>
                    <a:pt x="160" y="134"/>
                  </a:lnTo>
                  <a:lnTo>
                    <a:pt x="114" y="150"/>
                  </a:lnTo>
                  <a:lnTo>
                    <a:pt x="75" y="162"/>
                  </a:lnTo>
                  <a:lnTo>
                    <a:pt x="57" y="168"/>
                  </a:lnTo>
                  <a:lnTo>
                    <a:pt x="43" y="169"/>
                  </a:lnTo>
                  <a:lnTo>
                    <a:pt x="43" y="169"/>
                  </a:lnTo>
                  <a:lnTo>
                    <a:pt x="7" y="172"/>
                  </a:lnTo>
                  <a:lnTo>
                    <a:pt x="4" y="174"/>
                  </a:lnTo>
                  <a:lnTo>
                    <a:pt x="1" y="175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1" y="186"/>
                  </a:lnTo>
                  <a:lnTo>
                    <a:pt x="7" y="192"/>
                  </a:lnTo>
                  <a:lnTo>
                    <a:pt x="15" y="196"/>
                  </a:lnTo>
                  <a:lnTo>
                    <a:pt x="25" y="201"/>
                  </a:lnTo>
                  <a:lnTo>
                    <a:pt x="39" y="205"/>
                  </a:lnTo>
                  <a:lnTo>
                    <a:pt x="54" y="208"/>
                  </a:lnTo>
                  <a:lnTo>
                    <a:pt x="73" y="211"/>
                  </a:lnTo>
                  <a:lnTo>
                    <a:pt x="93" y="213"/>
                  </a:lnTo>
                  <a:lnTo>
                    <a:pt x="93" y="213"/>
                  </a:lnTo>
                  <a:lnTo>
                    <a:pt x="131" y="214"/>
                  </a:lnTo>
                  <a:lnTo>
                    <a:pt x="163" y="216"/>
                  </a:lnTo>
                  <a:lnTo>
                    <a:pt x="175" y="216"/>
                  </a:lnTo>
                  <a:lnTo>
                    <a:pt x="187" y="213"/>
                  </a:lnTo>
                  <a:lnTo>
                    <a:pt x="197" y="210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20" y="193"/>
                  </a:lnTo>
                  <a:lnTo>
                    <a:pt x="236" y="180"/>
                  </a:lnTo>
                  <a:lnTo>
                    <a:pt x="272" y="150"/>
                  </a:lnTo>
                  <a:lnTo>
                    <a:pt x="290" y="135"/>
                  </a:lnTo>
                  <a:lnTo>
                    <a:pt x="307" y="125"/>
                  </a:lnTo>
                  <a:lnTo>
                    <a:pt x="314" y="122"/>
                  </a:lnTo>
                  <a:lnTo>
                    <a:pt x="322" y="119"/>
                  </a:lnTo>
                  <a:lnTo>
                    <a:pt x="328" y="119"/>
                  </a:lnTo>
                  <a:lnTo>
                    <a:pt x="333" y="119"/>
                  </a:lnTo>
                  <a:lnTo>
                    <a:pt x="333" y="119"/>
                  </a:lnTo>
                  <a:lnTo>
                    <a:pt x="338" y="122"/>
                  </a:lnTo>
                  <a:lnTo>
                    <a:pt x="341" y="126"/>
                  </a:lnTo>
                  <a:lnTo>
                    <a:pt x="344" y="132"/>
                  </a:lnTo>
                  <a:lnTo>
                    <a:pt x="345" y="138"/>
                  </a:lnTo>
                  <a:lnTo>
                    <a:pt x="348" y="151"/>
                  </a:lnTo>
                  <a:lnTo>
                    <a:pt x="348" y="166"/>
                  </a:lnTo>
                  <a:lnTo>
                    <a:pt x="347" y="193"/>
                  </a:lnTo>
                  <a:lnTo>
                    <a:pt x="345" y="205"/>
                  </a:lnTo>
                  <a:lnTo>
                    <a:pt x="360" y="20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43"/>
            <p:cNvSpPr>
              <a:spLocks/>
            </p:cNvSpPr>
            <p:nvPr/>
          </p:nvSpPr>
          <p:spPr bwMode="auto">
            <a:xfrm>
              <a:off x="4277" y="2568"/>
              <a:ext cx="107" cy="125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4" y="0"/>
                </a:cxn>
                <a:cxn ang="0">
                  <a:pos x="188" y="4"/>
                </a:cxn>
                <a:cxn ang="0">
                  <a:pos x="197" y="16"/>
                </a:cxn>
                <a:cxn ang="0">
                  <a:pos x="202" y="24"/>
                </a:cxn>
                <a:cxn ang="0">
                  <a:pos x="206" y="33"/>
                </a:cxn>
                <a:cxn ang="0">
                  <a:pos x="211" y="43"/>
                </a:cxn>
                <a:cxn ang="0">
                  <a:pos x="212" y="55"/>
                </a:cxn>
                <a:cxn ang="0">
                  <a:pos x="212" y="55"/>
                </a:cxn>
                <a:cxn ang="0">
                  <a:pos x="214" y="65"/>
                </a:cxn>
                <a:cxn ang="0">
                  <a:pos x="211" y="76"/>
                </a:cxn>
                <a:cxn ang="0">
                  <a:pos x="208" y="86"/>
                </a:cxn>
                <a:cxn ang="0">
                  <a:pos x="205" y="95"/>
                </a:cxn>
                <a:cxn ang="0">
                  <a:pos x="197" y="113"/>
                </a:cxn>
                <a:cxn ang="0">
                  <a:pos x="194" y="121"/>
                </a:cxn>
                <a:cxn ang="0">
                  <a:pos x="193" y="128"/>
                </a:cxn>
                <a:cxn ang="0">
                  <a:pos x="193" y="128"/>
                </a:cxn>
                <a:cxn ang="0">
                  <a:pos x="196" y="146"/>
                </a:cxn>
                <a:cxn ang="0">
                  <a:pos x="199" y="166"/>
                </a:cxn>
                <a:cxn ang="0">
                  <a:pos x="205" y="185"/>
                </a:cxn>
                <a:cxn ang="0">
                  <a:pos x="187" y="190"/>
                </a:cxn>
                <a:cxn ang="0">
                  <a:pos x="182" y="166"/>
                </a:cxn>
                <a:cxn ang="0">
                  <a:pos x="182" y="166"/>
                </a:cxn>
                <a:cxn ang="0">
                  <a:pos x="181" y="172"/>
                </a:cxn>
                <a:cxn ang="0">
                  <a:pos x="176" y="184"/>
                </a:cxn>
                <a:cxn ang="0">
                  <a:pos x="173" y="191"/>
                </a:cxn>
                <a:cxn ang="0">
                  <a:pos x="170" y="199"/>
                </a:cxn>
                <a:cxn ang="0">
                  <a:pos x="166" y="203"/>
                </a:cxn>
                <a:cxn ang="0">
                  <a:pos x="160" y="208"/>
                </a:cxn>
                <a:cxn ang="0">
                  <a:pos x="160" y="208"/>
                </a:cxn>
                <a:cxn ang="0">
                  <a:pos x="139" y="217"/>
                </a:cxn>
                <a:cxn ang="0">
                  <a:pos x="103" y="232"/>
                </a:cxn>
                <a:cxn ang="0">
                  <a:pos x="85" y="239"/>
                </a:cxn>
                <a:cxn ang="0">
                  <a:pos x="66" y="245"/>
                </a:cxn>
                <a:cxn ang="0">
                  <a:pos x="49" y="250"/>
                </a:cxn>
                <a:cxn ang="0">
                  <a:pos x="42" y="250"/>
                </a:cxn>
                <a:cxn ang="0">
                  <a:pos x="36" y="250"/>
                </a:cxn>
                <a:cxn ang="0">
                  <a:pos x="36" y="250"/>
                </a:cxn>
                <a:cxn ang="0">
                  <a:pos x="16" y="247"/>
                </a:cxn>
                <a:cxn ang="0">
                  <a:pos x="4" y="244"/>
                </a:cxn>
                <a:cxn ang="0">
                  <a:pos x="1" y="242"/>
                </a:cxn>
                <a:cxn ang="0">
                  <a:pos x="0" y="239"/>
                </a:cxn>
                <a:cxn ang="0">
                  <a:pos x="0" y="235"/>
                </a:cxn>
                <a:cxn ang="0">
                  <a:pos x="0" y="230"/>
                </a:cxn>
                <a:cxn ang="0">
                  <a:pos x="0" y="230"/>
                </a:cxn>
                <a:cxn ang="0">
                  <a:pos x="4" y="223"/>
                </a:cxn>
                <a:cxn ang="0">
                  <a:pos x="10" y="211"/>
                </a:cxn>
                <a:cxn ang="0">
                  <a:pos x="28" y="179"/>
                </a:cxn>
                <a:cxn ang="0">
                  <a:pos x="54" y="139"/>
                </a:cxn>
                <a:cxn ang="0">
                  <a:pos x="184" y="0"/>
                </a:cxn>
              </a:cxnLst>
              <a:rect l="0" t="0" r="r" b="b"/>
              <a:pathLst>
                <a:path w="214" h="250">
                  <a:moveTo>
                    <a:pt x="184" y="0"/>
                  </a:moveTo>
                  <a:lnTo>
                    <a:pt x="184" y="0"/>
                  </a:lnTo>
                  <a:lnTo>
                    <a:pt x="188" y="4"/>
                  </a:lnTo>
                  <a:lnTo>
                    <a:pt x="197" y="16"/>
                  </a:lnTo>
                  <a:lnTo>
                    <a:pt x="202" y="24"/>
                  </a:lnTo>
                  <a:lnTo>
                    <a:pt x="206" y="33"/>
                  </a:lnTo>
                  <a:lnTo>
                    <a:pt x="211" y="43"/>
                  </a:lnTo>
                  <a:lnTo>
                    <a:pt x="212" y="55"/>
                  </a:lnTo>
                  <a:lnTo>
                    <a:pt x="212" y="55"/>
                  </a:lnTo>
                  <a:lnTo>
                    <a:pt x="214" y="65"/>
                  </a:lnTo>
                  <a:lnTo>
                    <a:pt x="211" y="76"/>
                  </a:lnTo>
                  <a:lnTo>
                    <a:pt x="208" y="86"/>
                  </a:lnTo>
                  <a:lnTo>
                    <a:pt x="205" y="95"/>
                  </a:lnTo>
                  <a:lnTo>
                    <a:pt x="197" y="113"/>
                  </a:lnTo>
                  <a:lnTo>
                    <a:pt x="194" y="121"/>
                  </a:lnTo>
                  <a:lnTo>
                    <a:pt x="193" y="128"/>
                  </a:lnTo>
                  <a:lnTo>
                    <a:pt x="193" y="128"/>
                  </a:lnTo>
                  <a:lnTo>
                    <a:pt x="196" y="146"/>
                  </a:lnTo>
                  <a:lnTo>
                    <a:pt x="199" y="166"/>
                  </a:lnTo>
                  <a:lnTo>
                    <a:pt x="205" y="185"/>
                  </a:lnTo>
                  <a:lnTo>
                    <a:pt x="187" y="190"/>
                  </a:lnTo>
                  <a:lnTo>
                    <a:pt x="182" y="166"/>
                  </a:lnTo>
                  <a:lnTo>
                    <a:pt x="182" y="166"/>
                  </a:lnTo>
                  <a:lnTo>
                    <a:pt x="181" y="172"/>
                  </a:lnTo>
                  <a:lnTo>
                    <a:pt x="176" y="184"/>
                  </a:lnTo>
                  <a:lnTo>
                    <a:pt x="173" y="191"/>
                  </a:lnTo>
                  <a:lnTo>
                    <a:pt x="170" y="199"/>
                  </a:lnTo>
                  <a:lnTo>
                    <a:pt x="166" y="203"/>
                  </a:lnTo>
                  <a:lnTo>
                    <a:pt x="160" y="208"/>
                  </a:lnTo>
                  <a:lnTo>
                    <a:pt x="160" y="208"/>
                  </a:lnTo>
                  <a:lnTo>
                    <a:pt x="139" y="217"/>
                  </a:lnTo>
                  <a:lnTo>
                    <a:pt x="103" y="232"/>
                  </a:lnTo>
                  <a:lnTo>
                    <a:pt x="85" y="239"/>
                  </a:lnTo>
                  <a:lnTo>
                    <a:pt x="66" y="245"/>
                  </a:lnTo>
                  <a:lnTo>
                    <a:pt x="49" y="250"/>
                  </a:lnTo>
                  <a:lnTo>
                    <a:pt x="42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16" y="247"/>
                  </a:lnTo>
                  <a:lnTo>
                    <a:pt x="4" y="244"/>
                  </a:lnTo>
                  <a:lnTo>
                    <a:pt x="1" y="242"/>
                  </a:lnTo>
                  <a:lnTo>
                    <a:pt x="0" y="239"/>
                  </a:lnTo>
                  <a:lnTo>
                    <a:pt x="0" y="235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4" y="223"/>
                  </a:lnTo>
                  <a:lnTo>
                    <a:pt x="10" y="211"/>
                  </a:lnTo>
                  <a:lnTo>
                    <a:pt x="28" y="179"/>
                  </a:lnTo>
                  <a:lnTo>
                    <a:pt x="54" y="139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44"/>
            <p:cNvSpPr>
              <a:spLocks/>
            </p:cNvSpPr>
            <p:nvPr/>
          </p:nvSpPr>
          <p:spPr bwMode="auto">
            <a:xfrm>
              <a:off x="4282" y="2323"/>
              <a:ext cx="93" cy="331"/>
            </a:xfrm>
            <a:custGeom>
              <a:avLst/>
              <a:gdLst/>
              <a:ahLst/>
              <a:cxnLst>
                <a:cxn ang="0">
                  <a:pos x="166" y="0"/>
                </a:cxn>
                <a:cxn ang="0">
                  <a:pos x="174" y="40"/>
                </a:cxn>
                <a:cxn ang="0">
                  <a:pos x="180" y="106"/>
                </a:cxn>
                <a:cxn ang="0">
                  <a:pos x="178" y="197"/>
                </a:cxn>
                <a:cxn ang="0">
                  <a:pos x="174" y="251"/>
                </a:cxn>
                <a:cxn ang="0">
                  <a:pos x="168" y="304"/>
                </a:cxn>
                <a:cxn ang="0">
                  <a:pos x="160" y="384"/>
                </a:cxn>
                <a:cxn ang="0">
                  <a:pos x="163" y="441"/>
                </a:cxn>
                <a:cxn ang="0">
                  <a:pos x="175" y="482"/>
                </a:cxn>
                <a:cxn ang="0">
                  <a:pos x="186" y="500"/>
                </a:cxn>
                <a:cxn ang="0">
                  <a:pos x="168" y="552"/>
                </a:cxn>
                <a:cxn ang="0">
                  <a:pos x="163" y="579"/>
                </a:cxn>
                <a:cxn ang="0">
                  <a:pos x="163" y="592"/>
                </a:cxn>
                <a:cxn ang="0">
                  <a:pos x="154" y="618"/>
                </a:cxn>
                <a:cxn ang="0">
                  <a:pos x="142" y="636"/>
                </a:cxn>
                <a:cxn ang="0">
                  <a:pos x="130" y="646"/>
                </a:cxn>
                <a:cxn ang="0">
                  <a:pos x="114" y="654"/>
                </a:cxn>
                <a:cxn ang="0">
                  <a:pos x="94" y="658"/>
                </a:cxn>
                <a:cxn ang="0">
                  <a:pos x="83" y="660"/>
                </a:cxn>
                <a:cxn ang="0">
                  <a:pos x="53" y="663"/>
                </a:cxn>
                <a:cxn ang="0">
                  <a:pos x="33" y="661"/>
                </a:cxn>
                <a:cxn ang="0">
                  <a:pos x="29" y="658"/>
                </a:cxn>
                <a:cxn ang="0">
                  <a:pos x="27" y="651"/>
                </a:cxn>
                <a:cxn ang="0">
                  <a:pos x="32" y="636"/>
                </a:cxn>
                <a:cxn ang="0">
                  <a:pos x="56" y="553"/>
                </a:cxn>
                <a:cxn ang="0">
                  <a:pos x="63" y="513"/>
                </a:cxn>
                <a:cxn ang="0">
                  <a:pos x="65" y="467"/>
                </a:cxn>
                <a:cxn ang="0">
                  <a:pos x="66" y="405"/>
                </a:cxn>
                <a:cxn ang="0">
                  <a:pos x="60" y="333"/>
                </a:cxn>
                <a:cxn ang="0">
                  <a:pos x="47" y="262"/>
                </a:cxn>
                <a:cxn ang="0">
                  <a:pos x="38" y="223"/>
                </a:cxn>
                <a:cxn ang="0">
                  <a:pos x="14" y="97"/>
                </a:cxn>
                <a:cxn ang="0">
                  <a:pos x="0" y="6"/>
                </a:cxn>
              </a:cxnLst>
              <a:rect l="0" t="0" r="r" b="b"/>
              <a:pathLst>
                <a:path w="186" h="663">
                  <a:moveTo>
                    <a:pt x="166" y="0"/>
                  </a:moveTo>
                  <a:lnTo>
                    <a:pt x="166" y="0"/>
                  </a:lnTo>
                  <a:lnTo>
                    <a:pt x="169" y="18"/>
                  </a:lnTo>
                  <a:lnTo>
                    <a:pt x="174" y="40"/>
                  </a:lnTo>
                  <a:lnTo>
                    <a:pt x="177" y="68"/>
                  </a:lnTo>
                  <a:lnTo>
                    <a:pt x="180" y="106"/>
                  </a:lnTo>
                  <a:lnTo>
                    <a:pt x="181" y="149"/>
                  </a:lnTo>
                  <a:lnTo>
                    <a:pt x="178" y="197"/>
                  </a:lnTo>
                  <a:lnTo>
                    <a:pt x="177" y="224"/>
                  </a:lnTo>
                  <a:lnTo>
                    <a:pt x="174" y="251"/>
                  </a:lnTo>
                  <a:lnTo>
                    <a:pt x="174" y="251"/>
                  </a:lnTo>
                  <a:lnTo>
                    <a:pt x="168" y="304"/>
                  </a:lnTo>
                  <a:lnTo>
                    <a:pt x="163" y="347"/>
                  </a:lnTo>
                  <a:lnTo>
                    <a:pt x="160" y="384"/>
                  </a:lnTo>
                  <a:lnTo>
                    <a:pt x="160" y="416"/>
                  </a:lnTo>
                  <a:lnTo>
                    <a:pt x="163" y="441"/>
                  </a:lnTo>
                  <a:lnTo>
                    <a:pt x="168" y="464"/>
                  </a:lnTo>
                  <a:lnTo>
                    <a:pt x="175" y="482"/>
                  </a:lnTo>
                  <a:lnTo>
                    <a:pt x="186" y="500"/>
                  </a:lnTo>
                  <a:lnTo>
                    <a:pt x="186" y="500"/>
                  </a:lnTo>
                  <a:lnTo>
                    <a:pt x="175" y="527"/>
                  </a:lnTo>
                  <a:lnTo>
                    <a:pt x="168" y="552"/>
                  </a:lnTo>
                  <a:lnTo>
                    <a:pt x="165" y="565"/>
                  </a:lnTo>
                  <a:lnTo>
                    <a:pt x="163" y="579"/>
                  </a:lnTo>
                  <a:lnTo>
                    <a:pt x="163" y="579"/>
                  </a:lnTo>
                  <a:lnTo>
                    <a:pt x="163" y="592"/>
                  </a:lnTo>
                  <a:lnTo>
                    <a:pt x="160" y="606"/>
                  </a:lnTo>
                  <a:lnTo>
                    <a:pt x="154" y="618"/>
                  </a:lnTo>
                  <a:lnTo>
                    <a:pt x="148" y="631"/>
                  </a:lnTo>
                  <a:lnTo>
                    <a:pt x="142" y="636"/>
                  </a:lnTo>
                  <a:lnTo>
                    <a:pt x="138" y="642"/>
                  </a:lnTo>
                  <a:lnTo>
                    <a:pt x="130" y="646"/>
                  </a:lnTo>
                  <a:lnTo>
                    <a:pt x="123" y="651"/>
                  </a:lnTo>
                  <a:lnTo>
                    <a:pt x="114" y="654"/>
                  </a:lnTo>
                  <a:lnTo>
                    <a:pt x="105" y="657"/>
                  </a:lnTo>
                  <a:lnTo>
                    <a:pt x="94" y="658"/>
                  </a:lnTo>
                  <a:lnTo>
                    <a:pt x="83" y="660"/>
                  </a:lnTo>
                  <a:lnTo>
                    <a:pt x="83" y="660"/>
                  </a:lnTo>
                  <a:lnTo>
                    <a:pt x="72" y="661"/>
                  </a:lnTo>
                  <a:lnTo>
                    <a:pt x="53" y="663"/>
                  </a:lnTo>
                  <a:lnTo>
                    <a:pt x="42" y="663"/>
                  </a:lnTo>
                  <a:lnTo>
                    <a:pt x="33" y="661"/>
                  </a:lnTo>
                  <a:lnTo>
                    <a:pt x="30" y="660"/>
                  </a:lnTo>
                  <a:lnTo>
                    <a:pt x="29" y="658"/>
                  </a:lnTo>
                  <a:lnTo>
                    <a:pt x="27" y="655"/>
                  </a:lnTo>
                  <a:lnTo>
                    <a:pt x="27" y="651"/>
                  </a:lnTo>
                  <a:lnTo>
                    <a:pt x="27" y="651"/>
                  </a:lnTo>
                  <a:lnTo>
                    <a:pt x="32" y="636"/>
                  </a:lnTo>
                  <a:lnTo>
                    <a:pt x="44" y="600"/>
                  </a:lnTo>
                  <a:lnTo>
                    <a:pt x="56" y="553"/>
                  </a:lnTo>
                  <a:lnTo>
                    <a:pt x="60" y="533"/>
                  </a:lnTo>
                  <a:lnTo>
                    <a:pt x="63" y="513"/>
                  </a:lnTo>
                  <a:lnTo>
                    <a:pt x="63" y="513"/>
                  </a:lnTo>
                  <a:lnTo>
                    <a:pt x="65" y="467"/>
                  </a:lnTo>
                  <a:lnTo>
                    <a:pt x="66" y="438"/>
                  </a:lnTo>
                  <a:lnTo>
                    <a:pt x="66" y="405"/>
                  </a:lnTo>
                  <a:lnTo>
                    <a:pt x="65" y="371"/>
                  </a:lnTo>
                  <a:lnTo>
                    <a:pt x="60" y="333"/>
                  </a:lnTo>
                  <a:lnTo>
                    <a:pt x="56" y="298"/>
                  </a:lnTo>
                  <a:lnTo>
                    <a:pt x="47" y="262"/>
                  </a:lnTo>
                  <a:lnTo>
                    <a:pt x="47" y="262"/>
                  </a:lnTo>
                  <a:lnTo>
                    <a:pt x="38" y="223"/>
                  </a:lnTo>
                  <a:lnTo>
                    <a:pt x="29" y="181"/>
                  </a:lnTo>
                  <a:lnTo>
                    <a:pt x="14" y="97"/>
                  </a:lnTo>
                  <a:lnTo>
                    <a:pt x="3" y="33"/>
                  </a:lnTo>
                  <a:lnTo>
                    <a:pt x="0" y="6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4126" y="2316"/>
              <a:ext cx="133" cy="2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0" y="0"/>
                </a:cxn>
                <a:cxn ang="0">
                  <a:pos x="95" y="144"/>
                </a:cxn>
                <a:cxn ang="0">
                  <a:pos x="98" y="256"/>
                </a:cxn>
                <a:cxn ang="0">
                  <a:pos x="102" y="335"/>
                </a:cxn>
                <a:cxn ang="0">
                  <a:pos x="102" y="335"/>
                </a:cxn>
                <a:cxn ang="0">
                  <a:pos x="104" y="359"/>
                </a:cxn>
                <a:cxn ang="0">
                  <a:pos x="102" y="380"/>
                </a:cxn>
                <a:cxn ang="0">
                  <a:pos x="101" y="400"/>
                </a:cxn>
                <a:cxn ang="0">
                  <a:pos x="96" y="416"/>
                </a:cxn>
                <a:cxn ang="0">
                  <a:pos x="92" y="431"/>
                </a:cxn>
                <a:cxn ang="0">
                  <a:pos x="86" y="445"/>
                </a:cxn>
                <a:cxn ang="0">
                  <a:pos x="80" y="455"/>
                </a:cxn>
                <a:cxn ang="0">
                  <a:pos x="74" y="464"/>
                </a:cxn>
                <a:cxn ang="0">
                  <a:pos x="74" y="464"/>
                </a:cxn>
                <a:cxn ang="0">
                  <a:pos x="54" y="490"/>
                </a:cxn>
                <a:cxn ang="0">
                  <a:pos x="30" y="524"/>
                </a:cxn>
                <a:cxn ang="0">
                  <a:pos x="0" y="569"/>
                </a:cxn>
                <a:cxn ang="0">
                  <a:pos x="0" y="569"/>
                </a:cxn>
                <a:cxn ang="0">
                  <a:pos x="3" y="572"/>
                </a:cxn>
                <a:cxn ang="0">
                  <a:pos x="14" y="575"/>
                </a:cxn>
                <a:cxn ang="0">
                  <a:pos x="21" y="576"/>
                </a:cxn>
                <a:cxn ang="0">
                  <a:pos x="32" y="576"/>
                </a:cxn>
                <a:cxn ang="0">
                  <a:pos x="44" y="575"/>
                </a:cxn>
                <a:cxn ang="0">
                  <a:pos x="57" y="572"/>
                </a:cxn>
                <a:cxn ang="0">
                  <a:pos x="57" y="572"/>
                </a:cxn>
                <a:cxn ang="0">
                  <a:pos x="65" y="569"/>
                </a:cxn>
                <a:cxn ang="0">
                  <a:pos x="74" y="564"/>
                </a:cxn>
                <a:cxn ang="0">
                  <a:pos x="90" y="551"/>
                </a:cxn>
                <a:cxn ang="0">
                  <a:pos x="110" y="533"/>
                </a:cxn>
                <a:cxn ang="0">
                  <a:pos x="129" y="514"/>
                </a:cxn>
                <a:cxn ang="0">
                  <a:pos x="149" y="493"/>
                </a:cxn>
                <a:cxn ang="0">
                  <a:pos x="170" y="472"/>
                </a:cxn>
                <a:cxn ang="0">
                  <a:pos x="192" y="452"/>
                </a:cxn>
                <a:cxn ang="0">
                  <a:pos x="204" y="443"/>
                </a:cxn>
                <a:cxn ang="0">
                  <a:pos x="216" y="436"/>
                </a:cxn>
                <a:cxn ang="0">
                  <a:pos x="216" y="436"/>
                </a:cxn>
                <a:cxn ang="0">
                  <a:pos x="213" y="427"/>
                </a:cxn>
                <a:cxn ang="0">
                  <a:pos x="211" y="418"/>
                </a:cxn>
                <a:cxn ang="0">
                  <a:pos x="208" y="406"/>
                </a:cxn>
                <a:cxn ang="0">
                  <a:pos x="207" y="389"/>
                </a:cxn>
                <a:cxn ang="0">
                  <a:pos x="207" y="370"/>
                </a:cxn>
                <a:cxn ang="0">
                  <a:pos x="208" y="346"/>
                </a:cxn>
                <a:cxn ang="0">
                  <a:pos x="213" y="321"/>
                </a:cxn>
                <a:cxn ang="0">
                  <a:pos x="213" y="321"/>
                </a:cxn>
                <a:cxn ang="0">
                  <a:pos x="228" y="259"/>
                </a:cxn>
                <a:cxn ang="0">
                  <a:pos x="244" y="195"/>
                </a:cxn>
                <a:cxn ang="0">
                  <a:pos x="259" y="138"/>
                </a:cxn>
                <a:cxn ang="0">
                  <a:pos x="264" y="117"/>
                </a:cxn>
                <a:cxn ang="0">
                  <a:pos x="267" y="102"/>
                </a:cxn>
                <a:cxn ang="0">
                  <a:pos x="267" y="102"/>
                </a:cxn>
                <a:cxn ang="0">
                  <a:pos x="267" y="80"/>
                </a:cxn>
                <a:cxn ang="0">
                  <a:pos x="265" y="60"/>
                </a:cxn>
                <a:cxn ang="0">
                  <a:pos x="262" y="41"/>
                </a:cxn>
                <a:cxn ang="0">
                  <a:pos x="90" y="0"/>
                </a:cxn>
              </a:cxnLst>
              <a:rect l="0" t="0" r="r" b="b"/>
              <a:pathLst>
                <a:path w="267" h="576">
                  <a:moveTo>
                    <a:pt x="90" y="0"/>
                  </a:moveTo>
                  <a:lnTo>
                    <a:pt x="90" y="0"/>
                  </a:lnTo>
                  <a:lnTo>
                    <a:pt x="95" y="144"/>
                  </a:lnTo>
                  <a:lnTo>
                    <a:pt x="98" y="256"/>
                  </a:lnTo>
                  <a:lnTo>
                    <a:pt x="102" y="335"/>
                  </a:lnTo>
                  <a:lnTo>
                    <a:pt x="102" y="335"/>
                  </a:lnTo>
                  <a:lnTo>
                    <a:pt x="104" y="359"/>
                  </a:lnTo>
                  <a:lnTo>
                    <a:pt x="102" y="380"/>
                  </a:lnTo>
                  <a:lnTo>
                    <a:pt x="101" y="400"/>
                  </a:lnTo>
                  <a:lnTo>
                    <a:pt x="96" y="416"/>
                  </a:lnTo>
                  <a:lnTo>
                    <a:pt x="92" y="431"/>
                  </a:lnTo>
                  <a:lnTo>
                    <a:pt x="86" y="445"/>
                  </a:lnTo>
                  <a:lnTo>
                    <a:pt x="80" y="455"/>
                  </a:lnTo>
                  <a:lnTo>
                    <a:pt x="74" y="464"/>
                  </a:lnTo>
                  <a:lnTo>
                    <a:pt x="74" y="464"/>
                  </a:lnTo>
                  <a:lnTo>
                    <a:pt x="54" y="490"/>
                  </a:lnTo>
                  <a:lnTo>
                    <a:pt x="30" y="524"/>
                  </a:lnTo>
                  <a:lnTo>
                    <a:pt x="0" y="569"/>
                  </a:lnTo>
                  <a:lnTo>
                    <a:pt x="0" y="569"/>
                  </a:lnTo>
                  <a:lnTo>
                    <a:pt x="3" y="572"/>
                  </a:lnTo>
                  <a:lnTo>
                    <a:pt x="14" y="575"/>
                  </a:lnTo>
                  <a:lnTo>
                    <a:pt x="21" y="576"/>
                  </a:lnTo>
                  <a:lnTo>
                    <a:pt x="32" y="576"/>
                  </a:lnTo>
                  <a:lnTo>
                    <a:pt x="44" y="575"/>
                  </a:lnTo>
                  <a:lnTo>
                    <a:pt x="57" y="572"/>
                  </a:lnTo>
                  <a:lnTo>
                    <a:pt x="57" y="572"/>
                  </a:lnTo>
                  <a:lnTo>
                    <a:pt x="65" y="569"/>
                  </a:lnTo>
                  <a:lnTo>
                    <a:pt x="74" y="564"/>
                  </a:lnTo>
                  <a:lnTo>
                    <a:pt x="90" y="551"/>
                  </a:lnTo>
                  <a:lnTo>
                    <a:pt x="110" y="533"/>
                  </a:lnTo>
                  <a:lnTo>
                    <a:pt x="129" y="514"/>
                  </a:lnTo>
                  <a:lnTo>
                    <a:pt x="149" y="493"/>
                  </a:lnTo>
                  <a:lnTo>
                    <a:pt x="170" y="472"/>
                  </a:lnTo>
                  <a:lnTo>
                    <a:pt x="192" y="452"/>
                  </a:lnTo>
                  <a:lnTo>
                    <a:pt x="204" y="443"/>
                  </a:lnTo>
                  <a:lnTo>
                    <a:pt x="216" y="436"/>
                  </a:lnTo>
                  <a:lnTo>
                    <a:pt x="216" y="436"/>
                  </a:lnTo>
                  <a:lnTo>
                    <a:pt x="213" y="427"/>
                  </a:lnTo>
                  <a:lnTo>
                    <a:pt x="211" y="418"/>
                  </a:lnTo>
                  <a:lnTo>
                    <a:pt x="208" y="406"/>
                  </a:lnTo>
                  <a:lnTo>
                    <a:pt x="207" y="389"/>
                  </a:lnTo>
                  <a:lnTo>
                    <a:pt x="207" y="370"/>
                  </a:lnTo>
                  <a:lnTo>
                    <a:pt x="208" y="346"/>
                  </a:lnTo>
                  <a:lnTo>
                    <a:pt x="213" y="321"/>
                  </a:lnTo>
                  <a:lnTo>
                    <a:pt x="213" y="321"/>
                  </a:lnTo>
                  <a:lnTo>
                    <a:pt x="228" y="259"/>
                  </a:lnTo>
                  <a:lnTo>
                    <a:pt x="244" y="195"/>
                  </a:lnTo>
                  <a:lnTo>
                    <a:pt x="259" y="138"/>
                  </a:lnTo>
                  <a:lnTo>
                    <a:pt x="264" y="117"/>
                  </a:lnTo>
                  <a:lnTo>
                    <a:pt x="267" y="102"/>
                  </a:lnTo>
                  <a:lnTo>
                    <a:pt x="267" y="102"/>
                  </a:lnTo>
                  <a:lnTo>
                    <a:pt x="267" y="80"/>
                  </a:lnTo>
                  <a:lnTo>
                    <a:pt x="265" y="60"/>
                  </a:lnTo>
                  <a:lnTo>
                    <a:pt x="262" y="4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46"/>
            <p:cNvSpPr>
              <a:spLocks/>
            </p:cNvSpPr>
            <p:nvPr/>
          </p:nvSpPr>
          <p:spPr bwMode="auto">
            <a:xfrm>
              <a:off x="4106" y="1844"/>
              <a:ext cx="261" cy="499"/>
            </a:xfrm>
            <a:custGeom>
              <a:avLst/>
              <a:gdLst/>
              <a:ahLst/>
              <a:cxnLst>
                <a:cxn ang="0">
                  <a:pos x="417" y="40"/>
                </a:cxn>
                <a:cxn ang="0">
                  <a:pos x="437" y="68"/>
                </a:cxn>
                <a:cxn ang="0">
                  <a:pos x="459" y="107"/>
                </a:cxn>
                <a:cxn ang="0">
                  <a:pos x="472" y="143"/>
                </a:cxn>
                <a:cxn ang="0">
                  <a:pos x="478" y="167"/>
                </a:cxn>
                <a:cxn ang="0">
                  <a:pos x="478" y="178"/>
                </a:cxn>
                <a:cxn ang="0">
                  <a:pos x="475" y="244"/>
                </a:cxn>
                <a:cxn ang="0">
                  <a:pos x="456" y="480"/>
                </a:cxn>
                <a:cxn ang="0">
                  <a:pos x="453" y="509"/>
                </a:cxn>
                <a:cxn ang="0">
                  <a:pos x="451" y="648"/>
                </a:cxn>
                <a:cxn ang="0">
                  <a:pos x="453" y="772"/>
                </a:cxn>
                <a:cxn ang="0">
                  <a:pos x="481" y="842"/>
                </a:cxn>
                <a:cxn ang="0">
                  <a:pos x="504" y="905"/>
                </a:cxn>
                <a:cxn ang="0">
                  <a:pos x="520" y="965"/>
                </a:cxn>
                <a:cxn ang="0">
                  <a:pos x="510" y="970"/>
                </a:cxn>
                <a:cxn ang="0">
                  <a:pos x="463" y="983"/>
                </a:cxn>
                <a:cxn ang="0">
                  <a:pos x="414" y="994"/>
                </a:cxn>
                <a:cxn ang="0">
                  <a:pos x="350" y="998"/>
                </a:cxn>
                <a:cxn ang="0">
                  <a:pos x="275" y="997"/>
                </a:cxn>
                <a:cxn ang="0">
                  <a:pos x="191" y="982"/>
                </a:cxn>
                <a:cxn ang="0">
                  <a:pos x="146" y="968"/>
                </a:cxn>
                <a:cxn ang="0">
                  <a:pos x="100" y="950"/>
                </a:cxn>
                <a:cxn ang="0">
                  <a:pos x="52" y="928"/>
                </a:cxn>
                <a:cxn ang="0">
                  <a:pos x="53" y="759"/>
                </a:cxn>
                <a:cxn ang="0">
                  <a:pos x="53" y="570"/>
                </a:cxn>
                <a:cxn ang="0">
                  <a:pos x="52" y="530"/>
                </a:cxn>
                <a:cxn ang="0">
                  <a:pos x="50" y="441"/>
                </a:cxn>
                <a:cxn ang="0">
                  <a:pos x="56" y="211"/>
                </a:cxn>
                <a:cxn ang="0">
                  <a:pos x="58" y="143"/>
                </a:cxn>
                <a:cxn ang="0">
                  <a:pos x="53" y="149"/>
                </a:cxn>
                <a:cxn ang="0">
                  <a:pos x="37" y="173"/>
                </a:cxn>
                <a:cxn ang="0">
                  <a:pos x="20" y="190"/>
                </a:cxn>
                <a:cxn ang="0">
                  <a:pos x="10" y="196"/>
                </a:cxn>
                <a:cxn ang="0">
                  <a:pos x="4" y="169"/>
                </a:cxn>
                <a:cxn ang="0">
                  <a:pos x="0" y="164"/>
                </a:cxn>
                <a:cxn ang="0">
                  <a:pos x="6" y="143"/>
                </a:cxn>
                <a:cxn ang="0">
                  <a:pos x="29" y="70"/>
                </a:cxn>
                <a:cxn ang="0">
                  <a:pos x="50" y="19"/>
                </a:cxn>
                <a:cxn ang="0">
                  <a:pos x="134" y="172"/>
                </a:cxn>
              </a:cxnLst>
              <a:rect l="0" t="0" r="r" b="b"/>
              <a:pathLst>
                <a:path w="520" h="998">
                  <a:moveTo>
                    <a:pt x="417" y="40"/>
                  </a:moveTo>
                  <a:lnTo>
                    <a:pt x="417" y="40"/>
                  </a:lnTo>
                  <a:lnTo>
                    <a:pt x="428" y="54"/>
                  </a:lnTo>
                  <a:lnTo>
                    <a:pt x="437" y="68"/>
                  </a:lnTo>
                  <a:lnTo>
                    <a:pt x="448" y="86"/>
                  </a:lnTo>
                  <a:lnTo>
                    <a:pt x="459" y="107"/>
                  </a:lnTo>
                  <a:lnTo>
                    <a:pt x="469" y="131"/>
                  </a:lnTo>
                  <a:lnTo>
                    <a:pt x="472" y="143"/>
                  </a:lnTo>
                  <a:lnTo>
                    <a:pt x="475" y="155"/>
                  </a:lnTo>
                  <a:lnTo>
                    <a:pt x="478" y="167"/>
                  </a:lnTo>
                  <a:lnTo>
                    <a:pt x="478" y="178"/>
                  </a:lnTo>
                  <a:lnTo>
                    <a:pt x="478" y="178"/>
                  </a:lnTo>
                  <a:lnTo>
                    <a:pt x="478" y="206"/>
                  </a:lnTo>
                  <a:lnTo>
                    <a:pt x="475" y="244"/>
                  </a:lnTo>
                  <a:lnTo>
                    <a:pt x="469" y="330"/>
                  </a:lnTo>
                  <a:lnTo>
                    <a:pt x="456" y="480"/>
                  </a:lnTo>
                  <a:lnTo>
                    <a:pt x="456" y="480"/>
                  </a:lnTo>
                  <a:lnTo>
                    <a:pt x="453" y="509"/>
                  </a:lnTo>
                  <a:lnTo>
                    <a:pt x="453" y="550"/>
                  </a:lnTo>
                  <a:lnTo>
                    <a:pt x="451" y="648"/>
                  </a:lnTo>
                  <a:lnTo>
                    <a:pt x="453" y="772"/>
                  </a:lnTo>
                  <a:lnTo>
                    <a:pt x="453" y="772"/>
                  </a:lnTo>
                  <a:lnTo>
                    <a:pt x="462" y="793"/>
                  </a:lnTo>
                  <a:lnTo>
                    <a:pt x="481" y="842"/>
                  </a:lnTo>
                  <a:lnTo>
                    <a:pt x="493" y="874"/>
                  </a:lnTo>
                  <a:lnTo>
                    <a:pt x="504" y="905"/>
                  </a:lnTo>
                  <a:lnTo>
                    <a:pt x="513" y="937"/>
                  </a:lnTo>
                  <a:lnTo>
                    <a:pt x="520" y="965"/>
                  </a:lnTo>
                  <a:lnTo>
                    <a:pt x="520" y="965"/>
                  </a:lnTo>
                  <a:lnTo>
                    <a:pt x="510" y="970"/>
                  </a:lnTo>
                  <a:lnTo>
                    <a:pt x="483" y="979"/>
                  </a:lnTo>
                  <a:lnTo>
                    <a:pt x="463" y="983"/>
                  </a:lnTo>
                  <a:lnTo>
                    <a:pt x="441" y="989"/>
                  </a:lnTo>
                  <a:lnTo>
                    <a:pt x="414" y="994"/>
                  </a:lnTo>
                  <a:lnTo>
                    <a:pt x="383" y="997"/>
                  </a:lnTo>
                  <a:lnTo>
                    <a:pt x="350" y="998"/>
                  </a:lnTo>
                  <a:lnTo>
                    <a:pt x="314" y="998"/>
                  </a:lnTo>
                  <a:lnTo>
                    <a:pt x="275" y="997"/>
                  </a:lnTo>
                  <a:lnTo>
                    <a:pt x="234" y="991"/>
                  </a:lnTo>
                  <a:lnTo>
                    <a:pt x="191" y="982"/>
                  </a:lnTo>
                  <a:lnTo>
                    <a:pt x="169" y="974"/>
                  </a:lnTo>
                  <a:lnTo>
                    <a:pt x="146" y="968"/>
                  </a:lnTo>
                  <a:lnTo>
                    <a:pt x="124" y="959"/>
                  </a:lnTo>
                  <a:lnTo>
                    <a:pt x="100" y="950"/>
                  </a:lnTo>
                  <a:lnTo>
                    <a:pt x="76" y="940"/>
                  </a:lnTo>
                  <a:lnTo>
                    <a:pt x="52" y="928"/>
                  </a:lnTo>
                  <a:lnTo>
                    <a:pt x="52" y="928"/>
                  </a:lnTo>
                  <a:lnTo>
                    <a:pt x="53" y="759"/>
                  </a:lnTo>
                  <a:lnTo>
                    <a:pt x="53" y="625"/>
                  </a:lnTo>
                  <a:lnTo>
                    <a:pt x="53" y="570"/>
                  </a:lnTo>
                  <a:lnTo>
                    <a:pt x="52" y="530"/>
                  </a:lnTo>
                  <a:lnTo>
                    <a:pt x="52" y="530"/>
                  </a:lnTo>
                  <a:lnTo>
                    <a:pt x="50" y="492"/>
                  </a:lnTo>
                  <a:lnTo>
                    <a:pt x="50" y="441"/>
                  </a:lnTo>
                  <a:lnTo>
                    <a:pt x="53" y="323"/>
                  </a:lnTo>
                  <a:lnTo>
                    <a:pt x="56" y="211"/>
                  </a:lnTo>
                  <a:lnTo>
                    <a:pt x="58" y="169"/>
                  </a:lnTo>
                  <a:lnTo>
                    <a:pt x="58" y="143"/>
                  </a:lnTo>
                  <a:lnTo>
                    <a:pt x="58" y="143"/>
                  </a:lnTo>
                  <a:lnTo>
                    <a:pt x="53" y="149"/>
                  </a:lnTo>
                  <a:lnTo>
                    <a:pt x="44" y="164"/>
                  </a:lnTo>
                  <a:lnTo>
                    <a:pt x="37" y="173"/>
                  </a:lnTo>
                  <a:lnTo>
                    <a:pt x="29" y="181"/>
                  </a:lnTo>
                  <a:lnTo>
                    <a:pt x="20" y="190"/>
                  </a:lnTo>
                  <a:lnTo>
                    <a:pt x="10" y="196"/>
                  </a:lnTo>
                  <a:lnTo>
                    <a:pt x="10" y="196"/>
                  </a:lnTo>
                  <a:lnTo>
                    <a:pt x="9" y="179"/>
                  </a:lnTo>
                  <a:lnTo>
                    <a:pt x="4" y="169"/>
                  </a:lnTo>
                  <a:lnTo>
                    <a:pt x="3" y="166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6" y="143"/>
                  </a:lnTo>
                  <a:lnTo>
                    <a:pt x="20" y="97"/>
                  </a:lnTo>
                  <a:lnTo>
                    <a:pt x="29" y="70"/>
                  </a:lnTo>
                  <a:lnTo>
                    <a:pt x="40" y="43"/>
                  </a:lnTo>
                  <a:lnTo>
                    <a:pt x="50" y="19"/>
                  </a:lnTo>
                  <a:lnTo>
                    <a:pt x="61" y="0"/>
                  </a:lnTo>
                  <a:lnTo>
                    <a:pt x="134" y="172"/>
                  </a:lnTo>
                  <a:lnTo>
                    <a:pt x="417" y="4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47"/>
            <p:cNvSpPr>
              <a:spLocks/>
            </p:cNvSpPr>
            <p:nvPr/>
          </p:nvSpPr>
          <p:spPr bwMode="auto">
            <a:xfrm>
              <a:off x="3998" y="1440"/>
              <a:ext cx="421" cy="420"/>
            </a:xfrm>
            <a:custGeom>
              <a:avLst/>
              <a:gdLst/>
              <a:ahLst/>
              <a:cxnLst>
                <a:cxn ang="0">
                  <a:pos x="112" y="36"/>
                </a:cxn>
                <a:cxn ang="0">
                  <a:pos x="136" y="61"/>
                </a:cxn>
                <a:cxn ang="0">
                  <a:pos x="169" y="111"/>
                </a:cxn>
                <a:cxn ang="0">
                  <a:pos x="272" y="182"/>
                </a:cxn>
                <a:cxn ang="0">
                  <a:pos x="303" y="208"/>
                </a:cxn>
                <a:cxn ang="0">
                  <a:pos x="332" y="227"/>
                </a:cxn>
                <a:cxn ang="0">
                  <a:pos x="342" y="248"/>
                </a:cxn>
                <a:cxn ang="0">
                  <a:pos x="368" y="242"/>
                </a:cxn>
                <a:cxn ang="0">
                  <a:pos x="393" y="241"/>
                </a:cxn>
                <a:cxn ang="0">
                  <a:pos x="462" y="208"/>
                </a:cxn>
                <a:cxn ang="0">
                  <a:pos x="468" y="253"/>
                </a:cxn>
                <a:cxn ang="0">
                  <a:pos x="453" y="329"/>
                </a:cxn>
                <a:cxn ang="0">
                  <a:pos x="423" y="389"/>
                </a:cxn>
                <a:cxn ang="0">
                  <a:pos x="507" y="268"/>
                </a:cxn>
                <a:cxn ang="0">
                  <a:pos x="538" y="229"/>
                </a:cxn>
                <a:cxn ang="0">
                  <a:pos x="577" y="209"/>
                </a:cxn>
                <a:cxn ang="0">
                  <a:pos x="595" y="214"/>
                </a:cxn>
                <a:cxn ang="0">
                  <a:pos x="652" y="256"/>
                </a:cxn>
                <a:cxn ang="0">
                  <a:pos x="665" y="292"/>
                </a:cxn>
                <a:cxn ang="0">
                  <a:pos x="724" y="215"/>
                </a:cxn>
                <a:cxn ang="0">
                  <a:pos x="751" y="197"/>
                </a:cxn>
                <a:cxn ang="0">
                  <a:pos x="790" y="200"/>
                </a:cxn>
                <a:cxn ang="0">
                  <a:pos x="823" y="226"/>
                </a:cxn>
                <a:cxn ang="0">
                  <a:pos x="842" y="284"/>
                </a:cxn>
                <a:cxn ang="0">
                  <a:pos x="839" y="356"/>
                </a:cxn>
                <a:cxn ang="0">
                  <a:pos x="802" y="634"/>
                </a:cxn>
                <a:cxn ang="0">
                  <a:pos x="769" y="759"/>
                </a:cxn>
                <a:cxn ang="0">
                  <a:pos x="742" y="810"/>
                </a:cxn>
                <a:cxn ang="0">
                  <a:pos x="703" y="829"/>
                </a:cxn>
                <a:cxn ang="0">
                  <a:pos x="559" y="840"/>
                </a:cxn>
                <a:cxn ang="0">
                  <a:pos x="413" y="828"/>
                </a:cxn>
                <a:cxn ang="0">
                  <a:pos x="354" y="816"/>
                </a:cxn>
                <a:cxn ang="0">
                  <a:pos x="330" y="790"/>
                </a:cxn>
                <a:cxn ang="0">
                  <a:pos x="327" y="769"/>
                </a:cxn>
                <a:cxn ang="0">
                  <a:pos x="329" y="661"/>
                </a:cxn>
                <a:cxn ang="0">
                  <a:pos x="368" y="633"/>
                </a:cxn>
                <a:cxn ang="0">
                  <a:pos x="429" y="649"/>
                </a:cxn>
                <a:cxn ang="0">
                  <a:pos x="529" y="669"/>
                </a:cxn>
                <a:cxn ang="0">
                  <a:pos x="567" y="667"/>
                </a:cxn>
                <a:cxn ang="0">
                  <a:pos x="591" y="660"/>
                </a:cxn>
                <a:cxn ang="0">
                  <a:pos x="618" y="651"/>
                </a:cxn>
                <a:cxn ang="0">
                  <a:pos x="628" y="631"/>
                </a:cxn>
                <a:cxn ang="0">
                  <a:pos x="612" y="524"/>
                </a:cxn>
                <a:cxn ang="0">
                  <a:pos x="339" y="444"/>
                </a:cxn>
                <a:cxn ang="0">
                  <a:pos x="342" y="407"/>
                </a:cxn>
                <a:cxn ang="0">
                  <a:pos x="311" y="365"/>
                </a:cxn>
                <a:cxn ang="0">
                  <a:pos x="230" y="323"/>
                </a:cxn>
                <a:cxn ang="0">
                  <a:pos x="178" y="298"/>
                </a:cxn>
                <a:cxn ang="0">
                  <a:pos x="121" y="230"/>
                </a:cxn>
                <a:cxn ang="0">
                  <a:pos x="59" y="158"/>
                </a:cxn>
                <a:cxn ang="0">
                  <a:pos x="0" y="75"/>
                </a:cxn>
              </a:cxnLst>
              <a:rect l="0" t="0" r="r" b="b"/>
              <a:pathLst>
                <a:path w="842" h="840">
                  <a:moveTo>
                    <a:pt x="76" y="0"/>
                  </a:moveTo>
                  <a:lnTo>
                    <a:pt x="76" y="0"/>
                  </a:lnTo>
                  <a:lnTo>
                    <a:pt x="95" y="19"/>
                  </a:lnTo>
                  <a:lnTo>
                    <a:pt x="112" y="36"/>
                  </a:lnTo>
                  <a:lnTo>
                    <a:pt x="125" y="49"/>
                  </a:lnTo>
                  <a:lnTo>
                    <a:pt x="125" y="49"/>
                  </a:lnTo>
                  <a:lnTo>
                    <a:pt x="131" y="54"/>
                  </a:lnTo>
                  <a:lnTo>
                    <a:pt x="136" y="61"/>
                  </a:lnTo>
                  <a:lnTo>
                    <a:pt x="146" y="79"/>
                  </a:lnTo>
                  <a:lnTo>
                    <a:pt x="157" y="97"/>
                  </a:lnTo>
                  <a:lnTo>
                    <a:pt x="163" y="105"/>
                  </a:lnTo>
                  <a:lnTo>
                    <a:pt x="169" y="111"/>
                  </a:lnTo>
                  <a:lnTo>
                    <a:pt x="169" y="111"/>
                  </a:lnTo>
                  <a:lnTo>
                    <a:pt x="194" y="127"/>
                  </a:lnTo>
                  <a:lnTo>
                    <a:pt x="233" y="152"/>
                  </a:lnTo>
                  <a:lnTo>
                    <a:pt x="272" y="182"/>
                  </a:lnTo>
                  <a:lnTo>
                    <a:pt x="287" y="196"/>
                  </a:lnTo>
                  <a:lnTo>
                    <a:pt x="297" y="206"/>
                  </a:lnTo>
                  <a:lnTo>
                    <a:pt x="297" y="206"/>
                  </a:lnTo>
                  <a:lnTo>
                    <a:pt x="303" y="208"/>
                  </a:lnTo>
                  <a:lnTo>
                    <a:pt x="314" y="212"/>
                  </a:lnTo>
                  <a:lnTo>
                    <a:pt x="320" y="215"/>
                  </a:lnTo>
                  <a:lnTo>
                    <a:pt x="326" y="220"/>
                  </a:lnTo>
                  <a:lnTo>
                    <a:pt x="332" y="227"/>
                  </a:lnTo>
                  <a:lnTo>
                    <a:pt x="336" y="236"/>
                  </a:lnTo>
                  <a:lnTo>
                    <a:pt x="336" y="236"/>
                  </a:lnTo>
                  <a:lnTo>
                    <a:pt x="339" y="244"/>
                  </a:lnTo>
                  <a:lnTo>
                    <a:pt x="342" y="248"/>
                  </a:lnTo>
                  <a:lnTo>
                    <a:pt x="344" y="248"/>
                  </a:lnTo>
                  <a:lnTo>
                    <a:pt x="348" y="248"/>
                  </a:lnTo>
                  <a:lnTo>
                    <a:pt x="359" y="244"/>
                  </a:lnTo>
                  <a:lnTo>
                    <a:pt x="368" y="242"/>
                  </a:lnTo>
                  <a:lnTo>
                    <a:pt x="380" y="242"/>
                  </a:lnTo>
                  <a:lnTo>
                    <a:pt x="380" y="242"/>
                  </a:lnTo>
                  <a:lnTo>
                    <a:pt x="387" y="242"/>
                  </a:lnTo>
                  <a:lnTo>
                    <a:pt x="393" y="241"/>
                  </a:lnTo>
                  <a:lnTo>
                    <a:pt x="408" y="236"/>
                  </a:lnTo>
                  <a:lnTo>
                    <a:pt x="425" y="230"/>
                  </a:lnTo>
                  <a:lnTo>
                    <a:pt x="438" y="223"/>
                  </a:lnTo>
                  <a:lnTo>
                    <a:pt x="462" y="208"/>
                  </a:lnTo>
                  <a:lnTo>
                    <a:pt x="471" y="200"/>
                  </a:lnTo>
                  <a:lnTo>
                    <a:pt x="471" y="200"/>
                  </a:lnTo>
                  <a:lnTo>
                    <a:pt x="469" y="224"/>
                  </a:lnTo>
                  <a:lnTo>
                    <a:pt x="468" y="253"/>
                  </a:lnTo>
                  <a:lnTo>
                    <a:pt x="463" y="290"/>
                  </a:lnTo>
                  <a:lnTo>
                    <a:pt x="463" y="290"/>
                  </a:lnTo>
                  <a:lnTo>
                    <a:pt x="459" y="310"/>
                  </a:lnTo>
                  <a:lnTo>
                    <a:pt x="453" y="329"/>
                  </a:lnTo>
                  <a:lnTo>
                    <a:pt x="447" y="346"/>
                  </a:lnTo>
                  <a:lnTo>
                    <a:pt x="440" y="361"/>
                  </a:lnTo>
                  <a:lnTo>
                    <a:pt x="429" y="382"/>
                  </a:lnTo>
                  <a:lnTo>
                    <a:pt x="423" y="389"/>
                  </a:lnTo>
                  <a:lnTo>
                    <a:pt x="423" y="389"/>
                  </a:lnTo>
                  <a:lnTo>
                    <a:pt x="456" y="344"/>
                  </a:lnTo>
                  <a:lnTo>
                    <a:pt x="483" y="304"/>
                  </a:lnTo>
                  <a:lnTo>
                    <a:pt x="507" y="268"/>
                  </a:lnTo>
                  <a:lnTo>
                    <a:pt x="507" y="268"/>
                  </a:lnTo>
                  <a:lnTo>
                    <a:pt x="517" y="254"/>
                  </a:lnTo>
                  <a:lnTo>
                    <a:pt x="528" y="241"/>
                  </a:lnTo>
                  <a:lnTo>
                    <a:pt x="538" y="229"/>
                  </a:lnTo>
                  <a:lnTo>
                    <a:pt x="549" y="220"/>
                  </a:lnTo>
                  <a:lnTo>
                    <a:pt x="559" y="212"/>
                  </a:lnTo>
                  <a:lnTo>
                    <a:pt x="571" y="209"/>
                  </a:lnTo>
                  <a:lnTo>
                    <a:pt x="577" y="209"/>
                  </a:lnTo>
                  <a:lnTo>
                    <a:pt x="583" y="209"/>
                  </a:lnTo>
                  <a:lnTo>
                    <a:pt x="589" y="211"/>
                  </a:lnTo>
                  <a:lnTo>
                    <a:pt x="595" y="214"/>
                  </a:lnTo>
                  <a:lnTo>
                    <a:pt x="595" y="214"/>
                  </a:lnTo>
                  <a:lnTo>
                    <a:pt x="621" y="229"/>
                  </a:lnTo>
                  <a:lnTo>
                    <a:pt x="633" y="236"/>
                  </a:lnTo>
                  <a:lnTo>
                    <a:pt x="643" y="245"/>
                  </a:lnTo>
                  <a:lnTo>
                    <a:pt x="652" y="256"/>
                  </a:lnTo>
                  <a:lnTo>
                    <a:pt x="659" y="266"/>
                  </a:lnTo>
                  <a:lnTo>
                    <a:pt x="664" y="278"/>
                  </a:lnTo>
                  <a:lnTo>
                    <a:pt x="665" y="292"/>
                  </a:lnTo>
                  <a:lnTo>
                    <a:pt x="665" y="292"/>
                  </a:lnTo>
                  <a:lnTo>
                    <a:pt x="674" y="278"/>
                  </a:lnTo>
                  <a:lnTo>
                    <a:pt x="697" y="247"/>
                  </a:lnTo>
                  <a:lnTo>
                    <a:pt x="710" y="230"/>
                  </a:lnTo>
                  <a:lnTo>
                    <a:pt x="724" y="215"/>
                  </a:lnTo>
                  <a:lnTo>
                    <a:pt x="739" y="203"/>
                  </a:lnTo>
                  <a:lnTo>
                    <a:pt x="745" y="200"/>
                  </a:lnTo>
                  <a:lnTo>
                    <a:pt x="751" y="197"/>
                  </a:lnTo>
                  <a:lnTo>
                    <a:pt x="751" y="197"/>
                  </a:lnTo>
                  <a:lnTo>
                    <a:pt x="766" y="197"/>
                  </a:lnTo>
                  <a:lnTo>
                    <a:pt x="773" y="197"/>
                  </a:lnTo>
                  <a:lnTo>
                    <a:pt x="782" y="199"/>
                  </a:lnTo>
                  <a:lnTo>
                    <a:pt x="790" y="200"/>
                  </a:lnTo>
                  <a:lnTo>
                    <a:pt x="799" y="205"/>
                  </a:lnTo>
                  <a:lnTo>
                    <a:pt x="808" y="209"/>
                  </a:lnTo>
                  <a:lnTo>
                    <a:pt x="815" y="217"/>
                  </a:lnTo>
                  <a:lnTo>
                    <a:pt x="823" y="226"/>
                  </a:lnTo>
                  <a:lnTo>
                    <a:pt x="829" y="236"/>
                  </a:lnTo>
                  <a:lnTo>
                    <a:pt x="835" y="250"/>
                  </a:lnTo>
                  <a:lnTo>
                    <a:pt x="839" y="265"/>
                  </a:lnTo>
                  <a:lnTo>
                    <a:pt x="842" y="284"/>
                  </a:lnTo>
                  <a:lnTo>
                    <a:pt x="842" y="305"/>
                  </a:lnTo>
                  <a:lnTo>
                    <a:pt x="842" y="329"/>
                  </a:lnTo>
                  <a:lnTo>
                    <a:pt x="839" y="356"/>
                  </a:lnTo>
                  <a:lnTo>
                    <a:pt x="839" y="356"/>
                  </a:lnTo>
                  <a:lnTo>
                    <a:pt x="815" y="546"/>
                  </a:lnTo>
                  <a:lnTo>
                    <a:pt x="806" y="605"/>
                  </a:lnTo>
                  <a:lnTo>
                    <a:pt x="802" y="634"/>
                  </a:lnTo>
                  <a:lnTo>
                    <a:pt x="802" y="634"/>
                  </a:lnTo>
                  <a:lnTo>
                    <a:pt x="793" y="669"/>
                  </a:lnTo>
                  <a:lnTo>
                    <a:pt x="787" y="696"/>
                  </a:lnTo>
                  <a:lnTo>
                    <a:pt x="778" y="727"/>
                  </a:lnTo>
                  <a:lnTo>
                    <a:pt x="769" y="759"/>
                  </a:lnTo>
                  <a:lnTo>
                    <a:pt x="763" y="772"/>
                  </a:lnTo>
                  <a:lnTo>
                    <a:pt x="755" y="786"/>
                  </a:lnTo>
                  <a:lnTo>
                    <a:pt x="749" y="799"/>
                  </a:lnTo>
                  <a:lnTo>
                    <a:pt x="742" y="810"/>
                  </a:lnTo>
                  <a:lnTo>
                    <a:pt x="733" y="819"/>
                  </a:lnTo>
                  <a:lnTo>
                    <a:pt x="725" y="825"/>
                  </a:lnTo>
                  <a:lnTo>
                    <a:pt x="725" y="825"/>
                  </a:lnTo>
                  <a:lnTo>
                    <a:pt x="703" y="829"/>
                  </a:lnTo>
                  <a:lnTo>
                    <a:pt x="676" y="834"/>
                  </a:lnTo>
                  <a:lnTo>
                    <a:pt x="637" y="837"/>
                  </a:lnTo>
                  <a:lnTo>
                    <a:pt x="588" y="840"/>
                  </a:lnTo>
                  <a:lnTo>
                    <a:pt x="559" y="840"/>
                  </a:lnTo>
                  <a:lnTo>
                    <a:pt x="526" y="838"/>
                  </a:lnTo>
                  <a:lnTo>
                    <a:pt x="492" y="837"/>
                  </a:lnTo>
                  <a:lnTo>
                    <a:pt x="453" y="832"/>
                  </a:lnTo>
                  <a:lnTo>
                    <a:pt x="413" y="828"/>
                  </a:lnTo>
                  <a:lnTo>
                    <a:pt x="368" y="822"/>
                  </a:lnTo>
                  <a:lnTo>
                    <a:pt x="368" y="822"/>
                  </a:lnTo>
                  <a:lnTo>
                    <a:pt x="362" y="820"/>
                  </a:lnTo>
                  <a:lnTo>
                    <a:pt x="354" y="816"/>
                  </a:lnTo>
                  <a:lnTo>
                    <a:pt x="347" y="811"/>
                  </a:lnTo>
                  <a:lnTo>
                    <a:pt x="339" y="805"/>
                  </a:lnTo>
                  <a:lnTo>
                    <a:pt x="332" y="796"/>
                  </a:lnTo>
                  <a:lnTo>
                    <a:pt x="330" y="790"/>
                  </a:lnTo>
                  <a:lnTo>
                    <a:pt x="329" y="784"/>
                  </a:lnTo>
                  <a:lnTo>
                    <a:pt x="327" y="777"/>
                  </a:lnTo>
                  <a:lnTo>
                    <a:pt x="327" y="769"/>
                  </a:lnTo>
                  <a:lnTo>
                    <a:pt x="327" y="769"/>
                  </a:lnTo>
                  <a:lnTo>
                    <a:pt x="327" y="735"/>
                  </a:lnTo>
                  <a:lnTo>
                    <a:pt x="327" y="697"/>
                  </a:lnTo>
                  <a:lnTo>
                    <a:pt x="327" y="679"/>
                  </a:lnTo>
                  <a:lnTo>
                    <a:pt x="329" y="661"/>
                  </a:lnTo>
                  <a:lnTo>
                    <a:pt x="332" y="645"/>
                  </a:lnTo>
                  <a:lnTo>
                    <a:pt x="336" y="628"/>
                  </a:lnTo>
                  <a:lnTo>
                    <a:pt x="336" y="628"/>
                  </a:lnTo>
                  <a:lnTo>
                    <a:pt x="368" y="633"/>
                  </a:lnTo>
                  <a:lnTo>
                    <a:pt x="398" y="639"/>
                  </a:lnTo>
                  <a:lnTo>
                    <a:pt x="414" y="643"/>
                  </a:lnTo>
                  <a:lnTo>
                    <a:pt x="429" y="649"/>
                  </a:lnTo>
                  <a:lnTo>
                    <a:pt x="429" y="649"/>
                  </a:lnTo>
                  <a:lnTo>
                    <a:pt x="457" y="657"/>
                  </a:lnTo>
                  <a:lnTo>
                    <a:pt x="481" y="663"/>
                  </a:lnTo>
                  <a:lnTo>
                    <a:pt x="529" y="669"/>
                  </a:lnTo>
                  <a:lnTo>
                    <a:pt x="529" y="669"/>
                  </a:lnTo>
                  <a:lnTo>
                    <a:pt x="541" y="670"/>
                  </a:lnTo>
                  <a:lnTo>
                    <a:pt x="550" y="670"/>
                  </a:lnTo>
                  <a:lnTo>
                    <a:pt x="559" y="669"/>
                  </a:lnTo>
                  <a:lnTo>
                    <a:pt x="567" y="667"/>
                  </a:lnTo>
                  <a:lnTo>
                    <a:pt x="579" y="663"/>
                  </a:lnTo>
                  <a:lnTo>
                    <a:pt x="585" y="661"/>
                  </a:lnTo>
                  <a:lnTo>
                    <a:pt x="591" y="660"/>
                  </a:lnTo>
                  <a:lnTo>
                    <a:pt x="591" y="660"/>
                  </a:lnTo>
                  <a:lnTo>
                    <a:pt x="597" y="660"/>
                  </a:lnTo>
                  <a:lnTo>
                    <a:pt x="601" y="658"/>
                  </a:lnTo>
                  <a:lnTo>
                    <a:pt x="610" y="654"/>
                  </a:lnTo>
                  <a:lnTo>
                    <a:pt x="618" y="651"/>
                  </a:lnTo>
                  <a:lnTo>
                    <a:pt x="622" y="649"/>
                  </a:lnTo>
                  <a:lnTo>
                    <a:pt x="628" y="649"/>
                  </a:lnTo>
                  <a:lnTo>
                    <a:pt x="628" y="649"/>
                  </a:lnTo>
                  <a:lnTo>
                    <a:pt x="628" y="631"/>
                  </a:lnTo>
                  <a:lnTo>
                    <a:pt x="625" y="591"/>
                  </a:lnTo>
                  <a:lnTo>
                    <a:pt x="622" y="569"/>
                  </a:lnTo>
                  <a:lnTo>
                    <a:pt x="618" y="545"/>
                  </a:lnTo>
                  <a:lnTo>
                    <a:pt x="612" y="524"/>
                  </a:lnTo>
                  <a:lnTo>
                    <a:pt x="609" y="516"/>
                  </a:lnTo>
                  <a:lnTo>
                    <a:pt x="606" y="509"/>
                  </a:lnTo>
                  <a:lnTo>
                    <a:pt x="523" y="362"/>
                  </a:lnTo>
                  <a:lnTo>
                    <a:pt x="339" y="444"/>
                  </a:lnTo>
                  <a:lnTo>
                    <a:pt x="339" y="444"/>
                  </a:lnTo>
                  <a:lnTo>
                    <a:pt x="339" y="438"/>
                  </a:lnTo>
                  <a:lnTo>
                    <a:pt x="339" y="425"/>
                  </a:lnTo>
                  <a:lnTo>
                    <a:pt x="342" y="407"/>
                  </a:lnTo>
                  <a:lnTo>
                    <a:pt x="345" y="396"/>
                  </a:lnTo>
                  <a:lnTo>
                    <a:pt x="351" y="386"/>
                  </a:lnTo>
                  <a:lnTo>
                    <a:pt x="351" y="386"/>
                  </a:lnTo>
                  <a:lnTo>
                    <a:pt x="311" y="365"/>
                  </a:lnTo>
                  <a:lnTo>
                    <a:pt x="251" y="332"/>
                  </a:lnTo>
                  <a:lnTo>
                    <a:pt x="251" y="332"/>
                  </a:lnTo>
                  <a:lnTo>
                    <a:pt x="240" y="328"/>
                  </a:lnTo>
                  <a:lnTo>
                    <a:pt x="230" y="323"/>
                  </a:lnTo>
                  <a:lnTo>
                    <a:pt x="208" y="316"/>
                  </a:lnTo>
                  <a:lnTo>
                    <a:pt x="197" y="311"/>
                  </a:lnTo>
                  <a:lnTo>
                    <a:pt x="187" y="305"/>
                  </a:lnTo>
                  <a:lnTo>
                    <a:pt x="178" y="298"/>
                  </a:lnTo>
                  <a:lnTo>
                    <a:pt x="169" y="289"/>
                  </a:lnTo>
                  <a:lnTo>
                    <a:pt x="169" y="289"/>
                  </a:lnTo>
                  <a:lnTo>
                    <a:pt x="148" y="263"/>
                  </a:lnTo>
                  <a:lnTo>
                    <a:pt x="121" y="230"/>
                  </a:lnTo>
                  <a:lnTo>
                    <a:pt x="76" y="181"/>
                  </a:lnTo>
                  <a:lnTo>
                    <a:pt x="76" y="181"/>
                  </a:lnTo>
                  <a:lnTo>
                    <a:pt x="68" y="172"/>
                  </a:lnTo>
                  <a:lnTo>
                    <a:pt x="59" y="158"/>
                  </a:lnTo>
                  <a:lnTo>
                    <a:pt x="38" y="126"/>
                  </a:lnTo>
                  <a:lnTo>
                    <a:pt x="16" y="93"/>
                  </a:lnTo>
                  <a:lnTo>
                    <a:pt x="7" y="82"/>
                  </a:lnTo>
                  <a:lnTo>
                    <a:pt x="0" y="7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48"/>
            <p:cNvSpPr>
              <a:spLocks/>
            </p:cNvSpPr>
            <p:nvPr/>
          </p:nvSpPr>
          <p:spPr bwMode="auto">
            <a:xfrm>
              <a:off x="4068" y="1699"/>
              <a:ext cx="101" cy="104"/>
            </a:xfrm>
            <a:custGeom>
              <a:avLst/>
              <a:gdLst/>
              <a:ahLst/>
              <a:cxnLst>
                <a:cxn ang="0">
                  <a:pos x="202" y="122"/>
                </a:cxn>
                <a:cxn ang="0">
                  <a:pos x="147" y="57"/>
                </a:cxn>
                <a:cxn ang="0">
                  <a:pos x="126" y="39"/>
                </a:cxn>
                <a:cxn ang="0">
                  <a:pos x="109" y="28"/>
                </a:cxn>
                <a:cxn ang="0">
                  <a:pos x="56" y="1"/>
                </a:cxn>
                <a:cxn ang="0">
                  <a:pos x="53" y="0"/>
                </a:cxn>
                <a:cxn ang="0">
                  <a:pos x="47" y="1"/>
                </a:cxn>
                <a:cxn ang="0">
                  <a:pos x="47" y="10"/>
                </a:cxn>
                <a:cxn ang="0">
                  <a:pos x="53" y="19"/>
                </a:cxn>
                <a:cxn ang="0">
                  <a:pos x="62" y="28"/>
                </a:cxn>
                <a:cxn ang="0">
                  <a:pos x="91" y="46"/>
                </a:cxn>
                <a:cxn ang="0">
                  <a:pos x="100" y="52"/>
                </a:cxn>
                <a:cxn ang="0">
                  <a:pos x="103" y="60"/>
                </a:cxn>
                <a:cxn ang="0">
                  <a:pos x="102" y="67"/>
                </a:cxn>
                <a:cxn ang="0">
                  <a:pos x="94" y="75"/>
                </a:cxn>
                <a:cxn ang="0">
                  <a:pos x="81" y="79"/>
                </a:cxn>
                <a:cxn ang="0">
                  <a:pos x="60" y="81"/>
                </a:cxn>
                <a:cxn ang="0">
                  <a:pos x="24" y="84"/>
                </a:cxn>
                <a:cxn ang="0">
                  <a:pos x="14" y="85"/>
                </a:cxn>
                <a:cxn ang="0">
                  <a:pos x="5" y="93"/>
                </a:cxn>
                <a:cxn ang="0">
                  <a:pos x="0" y="103"/>
                </a:cxn>
                <a:cxn ang="0">
                  <a:pos x="2" y="106"/>
                </a:cxn>
                <a:cxn ang="0">
                  <a:pos x="6" y="112"/>
                </a:cxn>
                <a:cxn ang="0">
                  <a:pos x="23" y="122"/>
                </a:cxn>
                <a:cxn ang="0">
                  <a:pos x="24" y="128"/>
                </a:cxn>
                <a:cxn ang="0">
                  <a:pos x="33" y="143"/>
                </a:cxn>
                <a:cxn ang="0">
                  <a:pos x="39" y="151"/>
                </a:cxn>
                <a:cxn ang="0">
                  <a:pos x="45" y="166"/>
                </a:cxn>
                <a:cxn ang="0">
                  <a:pos x="50" y="173"/>
                </a:cxn>
                <a:cxn ang="0">
                  <a:pos x="63" y="194"/>
                </a:cxn>
                <a:cxn ang="0">
                  <a:pos x="78" y="205"/>
                </a:cxn>
                <a:cxn ang="0">
                  <a:pos x="83" y="206"/>
                </a:cxn>
                <a:cxn ang="0">
                  <a:pos x="162" y="206"/>
                </a:cxn>
                <a:cxn ang="0">
                  <a:pos x="183" y="202"/>
                </a:cxn>
              </a:cxnLst>
              <a:rect l="0" t="0" r="r" b="b"/>
              <a:pathLst>
                <a:path w="202" h="206">
                  <a:moveTo>
                    <a:pt x="202" y="122"/>
                  </a:moveTo>
                  <a:lnTo>
                    <a:pt x="202" y="122"/>
                  </a:lnTo>
                  <a:lnTo>
                    <a:pt x="171" y="85"/>
                  </a:lnTo>
                  <a:lnTo>
                    <a:pt x="147" y="57"/>
                  </a:lnTo>
                  <a:lnTo>
                    <a:pt x="135" y="46"/>
                  </a:lnTo>
                  <a:lnTo>
                    <a:pt x="126" y="39"/>
                  </a:lnTo>
                  <a:lnTo>
                    <a:pt x="126" y="39"/>
                  </a:lnTo>
                  <a:lnTo>
                    <a:pt x="109" y="28"/>
                  </a:lnTo>
                  <a:lnTo>
                    <a:pt x="88" y="18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7" y="3"/>
                  </a:lnTo>
                  <a:lnTo>
                    <a:pt x="47" y="10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6" y="24"/>
                  </a:lnTo>
                  <a:lnTo>
                    <a:pt x="62" y="28"/>
                  </a:lnTo>
                  <a:lnTo>
                    <a:pt x="77" y="37"/>
                  </a:lnTo>
                  <a:lnTo>
                    <a:pt x="91" y="46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2" y="55"/>
                  </a:lnTo>
                  <a:lnTo>
                    <a:pt x="103" y="60"/>
                  </a:lnTo>
                  <a:lnTo>
                    <a:pt x="103" y="64"/>
                  </a:lnTo>
                  <a:lnTo>
                    <a:pt x="102" y="67"/>
                  </a:lnTo>
                  <a:lnTo>
                    <a:pt x="99" y="72"/>
                  </a:lnTo>
                  <a:lnTo>
                    <a:pt x="94" y="75"/>
                  </a:lnTo>
                  <a:lnTo>
                    <a:pt x="88" y="78"/>
                  </a:lnTo>
                  <a:lnTo>
                    <a:pt x="81" y="79"/>
                  </a:lnTo>
                  <a:lnTo>
                    <a:pt x="81" y="79"/>
                  </a:lnTo>
                  <a:lnTo>
                    <a:pt x="60" y="81"/>
                  </a:lnTo>
                  <a:lnTo>
                    <a:pt x="41" y="82"/>
                  </a:lnTo>
                  <a:lnTo>
                    <a:pt x="24" y="84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9" y="88"/>
                  </a:lnTo>
                  <a:lnTo>
                    <a:pt x="5" y="93"/>
                  </a:lnTo>
                  <a:lnTo>
                    <a:pt x="2" y="100"/>
                  </a:lnTo>
                  <a:lnTo>
                    <a:pt x="0" y="103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9"/>
                  </a:lnTo>
                  <a:lnTo>
                    <a:pt x="6" y="112"/>
                  </a:lnTo>
                  <a:lnTo>
                    <a:pt x="14" y="116"/>
                  </a:lnTo>
                  <a:lnTo>
                    <a:pt x="23" y="122"/>
                  </a:lnTo>
                  <a:lnTo>
                    <a:pt x="23" y="122"/>
                  </a:lnTo>
                  <a:lnTo>
                    <a:pt x="24" y="128"/>
                  </a:lnTo>
                  <a:lnTo>
                    <a:pt x="27" y="134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9" y="151"/>
                  </a:lnTo>
                  <a:lnTo>
                    <a:pt x="42" y="158"/>
                  </a:lnTo>
                  <a:lnTo>
                    <a:pt x="45" y="166"/>
                  </a:lnTo>
                  <a:lnTo>
                    <a:pt x="50" y="173"/>
                  </a:lnTo>
                  <a:lnTo>
                    <a:pt x="50" y="173"/>
                  </a:lnTo>
                  <a:lnTo>
                    <a:pt x="54" y="184"/>
                  </a:lnTo>
                  <a:lnTo>
                    <a:pt x="63" y="194"/>
                  </a:lnTo>
                  <a:lnTo>
                    <a:pt x="72" y="202"/>
                  </a:lnTo>
                  <a:lnTo>
                    <a:pt x="78" y="205"/>
                  </a:lnTo>
                  <a:lnTo>
                    <a:pt x="83" y="206"/>
                  </a:lnTo>
                  <a:lnTo>
                    <a:pt x="83" y="206"/>
                  </a:lnTo>
                  <a:lnTo>
                    <a:pt x="130" y="206"/>
                  </a:lnTo>
                  <a:lnTo>
                    <a:pt x="162" y="206"/>
                  </a:lnTo>
                  <a:lnTo>
                    <a:pt x="174" y="205"/>
                  </a:lnTo>
                  <a:lnTo>
                    <a:pt x="183" y="202"/>
                  </a:lnTo>
                  <a:lnTo>
                    <a:pt x="202" y="12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49"/>
            <p:cNvSpPr>
              <a:spLocks/>
            </p:cNvSpPr>
            <p:nvPr/>
          </p:nvSpPr>
          <p:spPr bwMode="auto">
            <a:xfrm>
              <a:off x="4210" y="1508"/>
              <a:ext cx="166" cy="127"/>
            </a:xfrm>
            <a:custGeom>
              <a:avLst/>
              <a:gdLst/>
              <a:ahLst/>
              <a:cxnLst>
                <a:cxn ang="0">
                  <a:pos x="42" y="62"/>
                </a:cxn>
                <a:cxn ang="0">
                  <a:pos x="40" y="86"/>
                </a:cxn>
                <a:cxn ang="0">
                  <a:pos x="34" y="125"/>
                </a:cxn>
                <a:cxn ang="0">
                  <a:pos x="31" y="163"/>
                </a:cxn>
                <a:cxn ang="0">
                  <a:pos x="27" y="193"/>
                </a:cxn>
                <a:cxn ang="0">
                  <a:pos x="24" y="202"/>
                </a:cxn>
                <a:cxn ang="0">
                  <a:pos x="0" y="254"/>
                </a:cxn>
                <a:cxn ang="0">
                  <a:pos x="33" y="215"/>
                </a:cxn>
                <a:cxn ang="0">
                  <a:pos x="85" y="143"/>
                </a:cxn>
                <a:cxn ang="0">
                  <a:pos x="103" y="116"/>
                </a:cxn>
                <a:cxn ang="0">
                  <a:pos x="121" y="95"/>
                </a:cxn>
                <a:cxn ang="0">
                  <a:pos x="132" y="89"/>
                </a:cxn>
                <a:cxn ang="0">
                  <a:pos x="136" y="89"/>
                </a:cxn>
                <a:cxn ang="0">
                  <a:pos x="166" y="83"/>
                </a:cxn>
                <a:cxn ang="0">
                  <a:pos x="172" y="79"/>
                </a:cxn>
                <a:cxn ang="0">
                  <a:pos x="174" y="86"/>
                </a:cxn>
                <a:cxn ang="0">
                  <a:pos x="184" y="104"/>
                </a:cxn>
                <a:cxn ang="0">
                  <a:pos x="189" y="110"/>
                </a:cxn>
                <a:cxn ang="0">
                  <a:pos x="216" y="131"/>
                </a:cxn>
                <a:cxn ang="0">
                  <a:pos x="232" y="149"/>
                </a:cxn>
                <a:cxn ang="0">
                  <a:pos x="239" y="167"/>
                </a:cxn>
                <a:cxn ang="0">
                  <a:pos x="241" y="173"/>
                </a:cxn>
                <a:cxn ang="0">
                  <a:pos x="256" y="146"/>
                </a:cxn>
                <a:cxn ang="0">
                  <a:pos x="281" y="110"/>
                </a:cxn>
                <a:cxn ang="0">
                  <a:pos x="314" y="73"/>
                </a:cxn>
                <a:cxn ang="0">
                  <a:pos x="335" y="56"/>
                </a:cxn>
                <a:cxn ang="0">
                  <a:pos x="266" y="0"/>
                </a:cxn>
                <a:cxn ang="0">
                  <a:pos x="210" y="22"/>
                </a:cxn>
                <a:cxn ang="0">
                  <a:pos x="156" y="50"/>
                </a:cxn>
                <a:cxn ang="0">
                  <a:pos x="100" y="86"/>
                </a:cxn>
                <a:cxn ang="0">
                  <a:pos x="72" y="3"/>
                </a:cxn>
                <a:cxn ang="0">
                  <a:pos x="52" y="23"/>
                </a:cxn>
                <a:cxn ang="0">
                  <a:pos x="31" y="38"/>
                </a:cxn>
                <a:cxn ang="0">
                  <a:pos x="6" y="50"/>
                </a:cxn>
              </a:cxnLst>
              <a:rect l="0" t="0" r="r" b="b"/>
              <a:pathLst>
                <a:path w="335" h="254">
                  <a:moveTo>
                    <a:pt x="6" y="50"/>
                  </a:moveTo>
                  <a:lnTo>
                    <a:pt x="42" y="62"/>
                  </a:lnTo>
                  <a:lnTo>
                    <a:pt x="42" y="62"/>
                  </a:lnTo>
                  <a:lnTo>
                    <a:pt x="40" y="86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33" y="143"/>
                  </a:lnTo>
                  <a:lnTo>
                    <a:pt x="31" y="163"/>
                  </a:lnTo>
                  <a:lnTo>
                    <a:pt x="30" y="182"/>
                  </a:lnTo>
                  <a:lnTo>
                    <a:pt x="27" y="193"/>
                  </a:lnTo>
                  <a:lnTo>
                    <a:pt x="24" y="202"/>
                  </a:lnTo>
                  <a:lnTo>
                    <a:pt x="24" y="202"/>
                  </a:lnTo>
                  <a:lnTo>
                    <a:pt x="8" y="236"/>
                  </a:lnTo>
                  <a:lnTo>
                    <a:pt x="0" y="254"/>
                  </a:lnTo>
                  <a:lnTo>
                    <a:pt x="0" y="254"/>
                  </a:lnTo>
                  <a:lnTo>
                    <a:pt x="33" y="215"/>
                  </a:lnTo>
                  <a:lnTo>
                    <a:pt x="60" y="179"/>
                  </a:lnTo>
                  <a:lnTo>
                    <a:pt x="85" y="143"/>
                  </a:lnTo>
                  <a:lnTo>
                    <a:pt x="85" y="143"/>
                  </a:lnTo>
                  <a:lnTo>
                    <a:pt x="103" y="116"/>
                  </a:lnTo>
                  <a:lnTo>
                    <a:pt x="117" y="100"/>
                  </a:lnTo>
                  <a:lnTo>
                    <a:pt x="121" y="95"/>
                  </a:lnTo>
                  <a:lnTo>
                    <a:pt x="127" y="92"/>
                  </a:lnTo>
                  <a:lnTo>
                    <a:pt x="132" y="89"/>
                  </a:lnTo>
                  <a:lnTo>
                    <a:pt x="136" y="89"/>
                  </a:lnTo>
                  <a:lnTo>
                    <a:pt x="136" y="89"/>
                  </a:lnTo>
                  <a:lnTo>
                    <a:pt x="159" y="86"/>
                  </a:lnTo>
                  <a:lnTo>
                    <a:pt x="166" y="83"/>
                  </a:lnTo>
                  <a:lnTo>
                    <a:pt x="171" y="82"/>
                  </a:lnTo>
                  <a:lnTo>
                    <a:pt x="172" y="79"/>
                  </a:lnTo>
                  <a:lnTo>
                    <a:pt x="172" y="79"/>
                  </a:lnTo>
                  <a:lnTo>
                    <a:pt x="174" y="86"/>
                  </a:lnTo>
                  <a:lnTo>
                    <a:pt x="177" y="94"/>
                  </a:lnTo>
                  <a:lnTo>
                    <a:pt x="184" y="104"/>
                  </a:lnTo>
                  <a:lnTo>
                    <a:pt x="184" y="104"/>
                  </a:lnTo>
                  <a:lnTo>
                    <a:pt x="189" y="110"/>
                  </a:lnTo>
                  <a:lnTo>
                    <a:pt x="198" y="116"/>
                  </a:lnTo>
                  <a:lnTo>
                    <a:pt x="216" y="131"/>
                  </a:lnTo>
                  <a:lnTo>
                    <a:pt x="225" y="140"/>
                  </a:lnTo>
                  <a:lnTo>
                    <a:pt x="232" y="149"/>
                  </a:lnTo>
                  <a:lnTo>
                    <a:pt x="238" y="161"/>
                  </a:lnTo>
                  <a:lnTo>
                    <a:pt x="239" y="167"/>
                  </a:lnTo>
                  <a:lnTo>
                    <a:pt x="241" y="173"/>
                  </a:lnTo>
                  <a:lnTo>
                    <a:pt x="241" y="173"/>
                  </a:lnTo>
                  <a:lnTo>
                    <a:pt x="247" y="160"/>
                  </a:lnTo>
                  <a:lnTo>
                    <a:pt x="256" y="146"/>
                  </a:lnTo>
                  <a:lnTo>
                    <a:pt x="266" y="128"/>
                  </a:lnTo>
                  <a:lnTo>
                    <a:pt x="281" y="110"/>
                  </a:lnTo>
                  <a:lnTo>
                    <a:pt x="296" y="91"/>
                  </a:lnTo>
                  <a:lnTo>
                    <a:pt x="314" y="73"/>
                  </a:lnTo>
                  <a:lnTo>
                    <a:pt x="325" y="64"/>
                  </a:lnTo>
                  <a:lnTo>
                    <a:pt x="335" y="56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50" y="6"/>
                  </a:lnTo>
                  <a:lnTo>
                    <a:pt x="210" y="22"/>
                  </a:lnTo>
                  <a:lnTo>
                    <a:pt x="183" y="35"/>
                  </a:lnTo>
                  <a:lnTo>
                    <a:pt x="156" y="50"/>
                  </a:lnTo>
                  <a:lnTo>
                    <a:pt x="127" y="67"/>
                  </a:lnTo>
                  <a:lnTo>
                    <a:pt x="100" y="86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66" y="8"/>
                  </a:lnTo>
                  <a:lnTo>
                    <a:pt x="52" y="23"/>
                  </a:lnTo>
                  <a:lnTo>
                    <a:pt x="42" y="31"/>
                  </a:lnTo>
                  <a:lnTo>
                    <a:pt x="31" y="38"/>
                  </a:lnTo>
                  <a:lnTo>
                    <a:pt x="19" y="46"/>
                  </a:lnTo>
                  <a:lnTo>
                    <a:pt x="6" y="50"/>
                  </a:lnTo>
                  <a:lnTo>
                    <a:pt x="6" y="50"/>
                  </a:lnTo>
                  <a:close/>
                </a:path>
              </a:pathLst>
            </a:custGeom>
            <a:solidFill>
              <a:srgbClr val="D4145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50"/>
            <p:cNvSpPr>
              <a:spLocks/>
            </p:cNvSpPr>
            <p:nvPr/>
          </p:nvSpPr>
          <p:spPr bwMode="auto">
            <a:xfrm>
              <a:off x="4224" y="1330"/>
              <a:ext cx="214" cy="294"/>
            </a:xfrm>
            <a:custGeom>
              <a:avLst/>
              <a:gdLst/>
              <a:ahLst/>
              <a:cxnLst>
                <a:cxn ang="0">
                  <a:pos x="400" y="552"/>
                </a:cxn>
                <a:cxn ang="0">
                  <a:pos x="422" y="492"/>
                </a:cxn>
                <a:cxn ang="0">
                  <a:pos x="428" y="462"/>
                </a:cxn>
                <a:cxn ang="0">
                  <a:pos x="423" y="450"/>
                </a:cxn>
                <a:cxn ang="0">
                  <a:pos x="409" y="414"/>
                </a:cxn>
                <a:cxn ang="0">
                  <a:pos x="395" y="387"/>
                </a:cxn>
                <a:cxn ang="0">
                  <a:pos x="377" y="352"/>
                </a:cxn>
                <a:cxn ang="0">
                  <a:pos x="371" y="296"/>
                </a:cxn>
                <a:cxn ang="0">
                  <a:pos x="362" y="248"/>
                </a:cxn>
                <a:cxn ang="0">
                  <a:pos x="337" y="128"/>
                </a:cxn>
                <a:cxn ang="0">
                  <a:pos x="313" y="70"/>
                </a:cxn>
                <a:cxn ang="0">
                  <a:pos x="296" y="51"/>
                </a:cxn>
                <a:cxn ang="0">
                  <a:pos x="259" y="19"/>
                </a:cxn>
                <a:cxn ang="0">
                  <a:pos x="206" y="1"/>
                </a:cxn>
                <a:cxn ang="0">
                  <a:pos x="174" y="0"/>
                </a:cxn>
                <a:cxn ang="0">
                  <a:pos x="136" y="10"/>
                </a:cxn>
                <a:cxn ang="0">
                  <a:pos x="85" y="39"/>
                </a:cxn>
                <a:cxn ang="0">
                  <a:pos x="52" y="69"/>
                </a:cxn>
                <a:cxn ang="0">
                  <a:pos x="30" y="100"/>
                </a:cxn>
                <a:cxn ang="0">
                  <a:pos x="22" y="121"/>
                </a:cxn>
                <a:cxn ang="0">
                  <a:pos x="18" y="175"/>
                </a:cxn>
                <a:cxn ang="0">
                  <a:pos x="24" y="241"/>
                </a:cxn>
                <a:cxn ang="0">
                  <a:pos x="28" y="293"/>
                </a:cxn>
                <a:cxn ang="0">
                  <a:pos x="25" y="356"/>
                </a:cxn>
                <a:cxn ang="0">
                  <a:pos x="16" y="377"/>
                </a:cxn>
                <a:cxn ang="0">
                  <a:pos x="24" y="377"/>
                </a:cxn>
                <a:cxn ang="0">
                  <a:pos x="37" y="365"/>
                </a:cxn>
                <a:cxn ang="0">
                  <a:pos x="40" y="365"/>
                </a:cxn>
                <a:cxn ang="0">
                  <a:pos x="46" y="393"/>
                </a:cxn>
                <a:cxn ang="0">
                  <a:pos x="42" y="425"/>
                </a:cxn>
                <a:cxn ang="0">
                  <a:pos x="33" y="437"/>
                </a:cxn>
                <a:cxn ang="0">
                  <a:pos x="18" y="440"/>
                </a:cxn>
                <a:cxn ang="0">
                  <a:pos x="1" y="438"/>
                </a:cxn>
                <a:cxn ang="0">
                  <a:pos x="1" y="440"/>
                </a:cxn>
                <a:cxn ang="0">
                  <a:pos x="16" y="452"/>
                </a:cxn>
                <a:cxn ang="0">
                  <a:pos x="48" y="455"/>
                </a:cxn>
                <a:cxn ang="0">
                  <a:pos x="73" y="443"/>
                </a:cxn>
                <a:cxn ang="0">
                  <a:pos x="108" y="408"/>
                </a:cxn>
                <a:cxn ang="0">
                  <a:pos x="121" y="374"/>
                </a:cxn>
                <a:cxn ang="0">
                  <a:pos x="215" y="340"/>
                </a:cxn>
                <a:cxn ang="0">
                  <a:pos x="229" y="355"/>
                </a:cxn>
                <a:cxn ang="0">
                  <a:pos x="232" y="371"/>
                </a:cxn>
                <a:cxn ang="0">
                  <a:pos x="235" y="410"/>
                </a:cxn>
                <a:cxn ang="0">
                  <a:pos x="244" y="425"/>
                </a:cxn>
                <a:cxn ang="0">
                  <a:pos x="242" y="413"/>
                </a:cxn>
                <a:cxn ang="0">
                  <a:pos x="248" y="389"/>
                </a:cxn>
                <a:cxn ang="0">
                  <a:pos x="250" y="408"/>
                </a:cxn>
                <a:cxn ang="0">
                  <a:pos x="259" y="431"/>
                </a:cxn>
                <a:cxn ang="0">
                  <a:pos x="265" y="434"/>
                </a:cxn>
                <a:cxn ang="0">
                  <a:pos x="266" y="413"/>
                </a:cxn>
                <a:cxn ang="0">
                  <a:pos x="272" y="408"/>
                </a:cxn>
                <a:cxn ang="0">
                  <a:pos x="299" y="422"/>
                </a:cxn>
                <a:cxn ang="0">
                  <a:pos x="343" y="455"/>
                </a:cxn>
                <a:cxn ang="0">
                  <a:pos x="370" y="476"/>
                </a:cxn>
                <a:cxn ang="0">
                  <a:pos x="376" y="491"/>
                </a:cxn>
                <a:cxn ang="0">
                  <a:pos x="380" y="587"/>
                </a:cxn>
              </a:cxnLst>
              <a:rect l="0" t="0" r="r" b="b"/>
              <a:pathLst>
                <a:path w="428" h="587">
                  <a:moveTo>
                    <a:pt x="391" y="579"/>
                  </a:moveTo>
                  <a:lnTo>
                    <a:pt x="391" y="579"/>
                  </a:lnTo>
                  <a:lnTo>
                    <a:pt x="400" y="552"/>
                  </a:lnTo>
                  <a:lnTo>
                    <a:pt x="416" y="510"/>
                  </a:lnTo>
                  <a:lnTo>
                    <a:pt x="416" y="510"/>
                  </a:lnTo>
                  <a:lnTo>
                    <a:pt x="422" y="492"/>
                  </a:lnTo>
                  <a:lnTo>
                    <a:pt x="426" y="477"/>
                  </a:lnTo>
                  <a:lnTo>
                    <a:pt x="428" y="470"/>
                  </a:lnTo>
                  <a:lnTo>
                    <a:pt x="428" y="462"/>
                  </a:lnTo>
                  <a:lnTo>
                    <a:pt x="426" y="456"/>
                  </a:lnTo>
                  <a:lnTo>
                    <a:pt x="423" y="450"/>
                  </a:lnTo>
                  <a:lnTo>
                    <a:pt x="423" y="450"/>
                  </a:lnTo>
                  <a:lnTo>
                    <a:pt x="419" y="440"/>
                  </a:lnTo>
                  <a:lnTo>
                    <a:pt x="413" y="428"/>
                  </a:lnTo>
                  <a:lnTo>
                    <a:pt x="409" y="414"/>
                  </a:lnTo>
                  <a:lnTo>
                    <a:pt x="403" y="401"/>
                  </a:lnTo>
                  <a:lnTo>
                    <a:pt x="403" y="401"/>
                  </a:lnTo>
                  <a:lnTo>
                    <a:pt x="395" y="387"/>
                  </a:lnTo>
                  <a:lnTo>
                    <a:pt x="386" y="374"/>
                  </a:lnTo>
                  <a:lnTo>
                    <a:pt x="380" y="359"/>
                  </a:lnTo>
                  <a:lnTo>
                    <a:pt x="377" y="352"/>
                  </a:lnTo>
                  <a:lnTo>
                    <a:pt x="376" y="341"/>
                  </a:lnTo>
                  <a:lnTo>
                    <a:pt x="376" y="341"/>
                  </a:lnTo>
                  <a:lnTo>
                    <a:pt x="371" y="296"/>
                  </a:lnTo>
                  <a:lnTo>
                    <a:pt x="368" y="272"/>
                  </a:lnTo>
                  <a:lnTo>
                    <a:pt x="362" y="248"/>
                  </a:lnTo>
                  <a:lnTo>
                    <a:pt x="362" y="248"/>
                  </a:lnTo>
                  <a:lnTo>
                    <a:pt x="355" y="211"/>
                  </a:lnTo>
                  <a:lnTo>
                    <a:pt x="343" y="157"/>
                  </a:lnTo>
                  <a:lnTo>
                    <a:pt x="337" y="128"/>
                  </a:lnTo>
                  <a:lnTo>
                    <a:pt x="328" y="102"/>
                  </a:lnTo>
                  <a:lnTo>
                    <a:pt x="319" y="79"/>
                  </a:lnTo>
                  <a:lnTo>
                    <a:pt x="313" y="70"/>
                  </a:lnTo>
                  <a:lnTo>
                    <a:pt x="308" y="63"/>
                  </a:lnTo>
                  <a:lnTo>
                    <a:pt x="308" y="63"/>
                  </a:lnTo>
                  <a:lnTo>
                    <a:pt x="296" y="51"/>
                  </a:lnTo>
                  <a:lnTo>
                    <a:pt x="284" y="39"/>
                  </a:lnTo>
                  <a:lnTo>
                    <a:pt x="272" y="28"/>
                  </a:lnTo>
                  <a:lnTo>
                    <a:pt x="259" y="19"/>
                  </a:lnTo>
                  <a:lnTo>
                    <a:pt x="242" y="12"/>
                  </a:lnTo>
                  <a:lnTo>
                    <a:pt x="226" y="6"/>
                  </a:lnTo>
                  <a:lnTo>
                    <a:pt x="206" y="1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74" y="0"/>
                  </a:lnTo>
                  <a:lnTo>
                    <a:pt x="162" y="3"/>
                  </a:lnTo>
                  <a:lnTo>
                    <a:pt x="150" y="6"/>
                  </a:lnTo>
                  <a:lnTo>
                    <a:pt x="136" y="10"/>
                  </a:lnTo>
                  <a:lnTo>
                    <a:pt x="123" y="16"/>
                  </a:lnTo>
                  <a:lnTo>
                    <a:pt x="109" y="24"/>
                  </a:lnTo>
                  <a:lnTo>
                    <a:pt x="85" y="39"/>
                  </a:lnTo>
                  <a:lnTo>
                    <a:pt x="73" y="48"/>
                  </a:lnTo>
                  <a:lnTo>
                    <a:pt x="63" y="58"/>
                  </a:lnTo>
                  <a:lnTo>
                    <a:pt x="52" y="69"/>
                  </a:lnTo>
                  <a:lnTo>
                    <a:pt x="43" y="78"/>
                  </a:lnTo>
                  <a:lnTo>
                    <a:pt x="36" y="88"/>
                  </a:lnTo>
                  <a:lnTo>
                    <a:pt x="30" y="100"/>
                  </a:lnTo>
                  <a:lnTo>
                    <a:pt x="25" y="111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19" y="140"/>
                  </a:lnTo>
                  <a:lnTo>
                    <a:pt x="18" y="158"/>
                  </a:lnTo>
                  <a:lnTo>
                    <a:pt x="18" y="175"/>
                  </a:lnTo>
                  <a:lnTo>
                    <a:pt x="18" y="191"/>
                  </a:lnTo>
                  <a:lnTo>
                    <a:pt x="19" y="218"/>
                  </a:lnTo>
                  <a:lnTo>
                    <a:pt x="24" y="241"/>
                  </a:lnTo>
                  <a:lnTo>
                    <a:pt x="24" y="241"/>
                  </a:lnTo>
                  <a:lnTo>
                    <a:pt x="27" y="272"/>
                  </a:lnTo>
                  <a:lnTo>
                    <a:pt x="28" y="293"/>
                  </a:lnTo>
                  <a:lnTo>
                    <a:pt x="28" y="316"/>
                  </a:lnTo>
                  <a:lnTo>
                    <a:pt x="28" y="337"/>
                  </a:lnTo>
                  <a:lnTo>
                    <a:pt x="25" y="356"/>
                  </a:lnTo>
                  <a:lnTo>
                    <a:pt x="24" y="365"/>
                  </a:lnTo>
                  <a:lnTo>
                    <a:pt x="21" y="371"/>
                  </a:lnTo>
                  <a:lnTo>
                    <a:pt x="16" y="377"/>
                  </a:lnTo>
                  <a:lnTo>
                    <a:pt x="12" y="381"/>
                  </a:lnTo>
                  <a:lnTo>
                    <a:pt x="12" y="381"/>
                  </a:lnTo>
                  <a:lnTo>
                    <a:pt x="24" y="377"/>
                  </a:lnTo>
                  <a:lnTo>
                    <a:pt x="31" y="371"/>
                  </a:lnTo>
                  <a:lnTo>
                    <a:pt x="36" y="368"/>
                  </a:lnTo>
                  <a:lnTo>
                    <a:pt x="37" y="365"/>
                  </a:lnTo>
                  <a:lnTo>
                    <a:pt x="37" y="365"/>
                  </a:lnTo>
                  <a:lnTo>
                    <a:pt x="39" y="363"/>
                  </a:lnTo>
                  <a:lnTo>
                    <a:pt x="40" y="365"/>
                  </a:lnTo>
                  <a:lnTo>
                    <a:pt x="43" y="371"/>
                  </a:lnTo>
                  <a:lnTo>
                    <a:pt x="45" y="381"/>
                  </a:lnTo>
                  <a:lnTo>
                    <a:pt x="46" y="393"/>
                  </a:lnTo>
                  <a:lnTo>
                    <a:pt x="46" y="407"/>
                  </a:lnTo>
                  <a:lnTo>
                    <a:pt x="45" y="420"/>
                  </a:lnTo>
                  <a:lnTo>
                    <a:pt x="42" y="425"/>
                  </a:lnTo>
                  <a:lnTo>
                    <a:pt x="40" y="431"/>
                  </a:lnTo>
                  <a:lnTo>
                    <a:pt x="37" y="434"/>
                  </a:lnTo>
                  <a:lnTo>
                    <a:pt x="33" y="437"/>
                  </a:lnTo>
                  <a:lnTo>
                    <a:pt x="33" y="437"/>
                  </a:lnTo>
                  <a:lnTo>
                    <a:pt x="25" y="440"/>
                  </a:lnTo>
                  <a:lnTo>
                    <a:pt x="18" y="440"/>
                  </a:lnTo>
                  <a:lnTo>
                    <a:pt x="12" y="441"/>
                  </a:lnTo>
                  <a:lnTo>
                    <a:pt x="7" y="440"/>
                  </a:lnTo>
                  <a:lnTo>
                    <a:pt x="1" y="438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" y="440"/>
                  </a:lnTo>
                  <a:lnTo>
                    <a:pt x="6" y="444"/>
                  </a:lnTo>
                  <a:lnTo>
                    <a:pt x="10" y="449"/>
                  </a:lnTo>
                  <a:lnTo>
                    <a:pt x="16" y="452"/>
                  </a:lnTo>
                  <a:lnTo>
                    <a:pt x="25" y="455"/>
                  </a:lnTo>
                  <a:lnTo>
                    <a:pt x="36" y="456"/>
                  </a:lnTo>
                  <a:lnTo>
                    <a:pt x="48" y="455"/>
                  </a:lnTo>
                  <a:lnTo>
                    <a:pt x="48" y="455"/>
                  </a:lnTo>
                  <a:lnTo>
                    <a:pt x="61" y="450"/>
                  </a:lnTo>
                  <a:lnTo>
                    <a:pt x="73" y="443"/>
                  </a:lnTo>
                  <a:lnTo>
                    <a:pt x="87" y="432"/>
                  </a:lnTo>
                  <a:lnTo>
                    <a:pt x="97" y="420"/>
                  </a:lnTo>
                  <a:lnTo>
                    <a:pt x="108" y="408"/>
                  </a:lnTo>
                  <a:lnTo>
                    <a:pt x="115" y="396"/>
                  </a:lnTo>
                  <a:lnTo>
                    <a:pt x="120" y="384"/>
                  </a:lnTo>
                  <a:lnTo>
                    <a:pt x="121" y="374"/>
                  </a:lnTo>
                  <a:lnTo>
                    <a:pt x="212" y="338"/>
                  </a:lnTo>
                  <a:lnTo>
                    <a:pt x="212" y="338"/>
                  </a:lnTo>
                  <a:lnTo>
                    <a:pt x="215" y="340"/>
                  </a:lnTo>
                  <a:lnTo>
                    <a:pt x="223" y="344"/>
                  </a:lnTo>
                  <a:lnTo>
                    <a:pt x="226" y="349"/>
                  </a:lnTo>
                  <a:lnTo>
                    <a:pt x="229" y="355"/>
                  </a:lnTo>
                  <a:lnTo>
                    <a:pt x="232" y="362"/>
                  </a:lnTo>
                  <a:lnTo>
                    <a:pt x="232" y="371"/>
                  </a:lnTo>
                  <a:lnTo>
                    <a:pt x="232" y="371"/>
                  </a:lnTo>
                  <a:lnTo>
                    <a:pt x="232" y="389"/>
                  </a:lnTo>
                  <a:lnTo>
                    <a:pt x="233" y="404"/>
                  </a:lnTo>
                  <a:lnTo>
                    <a:pt x="235" y="410"/>
                  </a:lnTo>
                  <a:lnTo>
                    <a:pt x="236" y="416"/>
                  </a:lnTo>
                  <a:lnTo>
                    <a:pt x="239" y="420"/>
                  </a:lnTo>
                  <a:lnTo>
                    <a:pt x="244" y="425"/>
                  </a:lnTo>
                  <a:lnTo>
                    <a:pt x="244" y="425"/>
                  </a:lnTo>
                  <a:lnTo>
                    <a:pt x="244" y="422"/>
                  </a:lnTo>
                  <a:lnTo>
                    <a:pt x="242" y="413"/>
                  </a:lnTo>
                  <a:lnTo>
                    <a:pt x="242" y="401"/>
                  </a:lnTo>
                  <a:lnTo>
                    <a:pt x="245" y="395"/>
                  </a:lnTo>
                  <a:lnTo>
                    <a:pt x="248" y="389"/>
                  </a:lnTo>
                  <a:lnTo>
                    <a:pt x="248" y="389"/>
                  </a:lnTo>
                  <a:lnTo>
                    <a:pt x="248" y="395"/>
                  </a:lnTo>
                  <a:lnTo>
                    <a:pt x="250" y="408"/>
                  </a:lnTo>
                  <a:lnTo>
                    <a:pt x="251" y="416"/>
                  </a:lnTo>
                  <a:lnTo>
                    <a:pt x="254" y="423"/>
                  </a:lnTo>
                  <a:lnTo>
                    <a:pt x="259" y="431"/>
                  </a:lnTo>
                  <a:lnTo>
                    <a:pt x="265" y="438"/>
                  </a:lnTo>
                  <a:lnTo>
                    <a:pt x="265" y="438"/>
                  </a:lnTo>
                  <a:lnTo>
                    <a:pt x="265" y="434"/>
                  </a:lnTo>
                  <a:lnTo>
                    <a:pt x="265" y="423"/>
                  </a:lnTo>
                  <a:lnTo>
                    <a:pt x="266" y="417"/>
                  </a:lnTo>
                  <a:lnTo>
                    <a:pt x="266" y="413"/>
                  </a:lnTo>
                  <a:lnTo>
                    <a:pt x="269" y="410"/>
                  </a:lnTo>
                  <a:lnTo>
                    <a:pt x="272" y="408"/>
                  </a:lnTo>
                  <a:lnTo>
                    <a:pt x="272" y="408"/>
                  </a:lnTo>
                  <a:lnTo>
                    <a:pt x="278" y="408"/>
                  </a:lnTo>
                  <a:lnTo>
                    <a:pt x="284" y="411"/>
                  </a:lnTo>
                  <a:lnTo>
                    <a:pt x="299" y="422"/>
                  </a:lnTo>
                  <a:lnTo>
                    <a:pt x="329" y="446"/>
                  </a:lnTo>
                  <a:lnTo>
                    <a:pt x="329" y="446"/>
                  </a:lnTo>
                  <a:lnTo>
                    <a:pt x="343" y="455"/>
                  </a:lnTo>
                  <a:lnTo>
                    <a:pt x="358" y="464"/>
                  </a:lnTo>
                  <a:lnTo>
                    <a:pt x="364" y="470"/>
                  </a:lnTo>
                  <a:lnTo>
                    <a:pt x="370" y="476"/>
                  </a:lnTo>
                  <a:lnTo>
                    <a:pt x="374" y="483"/>
                  </a:lnTo>
                  <a:lnTo>
                    <a:pt x="376" y="491"/>
                  </a:lnTo>
                  <a:lnTo>
                    <a:pt x="376" y="491"/>
                  </a:lnTo>
                  <a:lnTo>
                    <a:pt x="376" y="536"/>
                  </a:lnTo>
                  <a:lnTo>
                    <a:pt x="377" y="561"/>
                  </a:lnTo>
                  <a:lnTo>
                    <a:pt x="380" y="587"/>
                  </a:lnTo>
                  <a:lnTo>
                    <a:pt x="391" y="579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51"/>
            <p:cNvSpPr>
              <a:spLocks/>
            </p:cNvSpPr>
            <p:nvPr/>
          </p:nvSpPr>
          <p:spPr bwMode="auto">
            <a:xfrm>
              <a:off x="4248" y="1376"/>
              <a:ext cx="107" cy="180"/>
            </a:xfrm>
            <a:custGeom>
              <a:avLst/>
              <a:gdLst/>
              <a:ahLst/>
              <a:cxnLst>
                <a:cxn ang="0">
                  <a:pos x="21" y="29"/>
                </a:cxn>
                <a:cxn ang="0">
                  <a:pos x="25" y="18"/>
                </a:cxn>
                <a:cxn ang="0">
                  <a:pos x="36" y="6"/>
                </a:cxn>
                <a:cxn ang="0">
                  <a:pos x="40" y="5"/>
                </a:cxn>
                <a:cxn ang="0">
                  <a:pos x="91" y="0"/>
                </a:cxn>
                <a:cxn ang="0">
                  <a:pos x="123" y="2"/>
                </a:cxn>
                <a:cxn ang="0">
                  <a:pos x="138" y="6"/>
                </a:cxn>
                <a:cxn ang="0">
                  <a:pos x="141" y="9"/>
                </a:cxn>
                <a:cxn ang="0">
                  <a:pos x="160" y="42"/>
                </a:cxn>
                <a:cxn ang="0">
                  <a:pos x="172" y="76"/>
                </a:cxn>
                <a:cxn ang="0">
                  <a:pos x="173" y="88"/>
                </a:cxn>
                <a:cxn ang="0">
                  <a:pos x="179" y="148"/>
                </a:cxn>
                <a:cxn ang="0">
                  <a:pos x="182" y="165"/>
                </a:cxn>
                <a:cxn ang="0">
                  <a:pos x="190" y="181"/>
                </a:cxn>
                <a:cxn ang="0">
                  <a:pos x="208" y="208"/>
                </a:cxn>
                <a:cxn ang="0">
                  <a:pos x="212" y="219"/>
                </a:cxn>
                <a:cxn ang="0">
                  <a:pos x="211" y="228"/>
                </a:cxn>
                <a:cxn ang="0">
                  <a:pos x="206" y="240"/>
                </a:cxn>
                <a:cxn ang="0">
                  <a:pos x="197" y="252"/>
                </a:cxn>
                <a:cxn ang="0">
                  <a:pos x="179" y="267"/>
                </a:cxn>
                <a:cxn ang="0">
                  <a:pos x="106" y="311"/>
                </a:cxn>
                <a:cxn ang="0">
                  <a:pos x="54" y="350"/>
                </a:cxn>
                <a:cxn ang="0">
                  <a:pos x="45" y="359"/>
                </a:cxn>
                <a:cxn ang="0">
                  <a:pos x="48" y="335"/>
                </a:cxn>
                <a:cxn ang="0">
                  <a:pos x="46" y="302"/>
                </a:cxn>
                <a:cxn ang="0">
                  <a:pos x="43" y="293"/>
                </a:cxn>
                <a:cxn ang="0">
                  <a:pos x="36" y="277"/>
                </a:cxn>
                <a:cxn ang="0">
                  <a:pos x="15" y="253"/>
                </a:cxn>
                <a:cxn ang="0">
                  <a:pos x="7" y="235"/>
                </a:cxn>
                <a:cxn ang="0">
                  <a:pos x="4" y="222"/>
                </a:cxn>
                <a:cxn ang="0">
                  <a:pos x="0" y="166"/>
                </a:cxn>
                <a:cxn ang="0">
                  <a:pos x="1" y="109"/>
                </a:cxn>
                <a:cxn ang="0">
                  <a:pos x="3" y="96"/>
                </a:cxn>
                <a:cxn ang="0">
                  <a:pos x="13" y="51"/>
                </a:cxn>
                <a:cxn ang="0">
                  <a:pos x="21" y="29"/>
                </a:cxn>
              </a:cxnLst>
              <a:rect l="0" t="0" r="r" b="b"/>
              <a:pathLst>
                <a:path w="212" h="359">
                  <a:moveTo>
                    <a:pt x="21" y="29"/>
                  </a:moveTo>
                  <a:lnTo>
                    <a:pt x="21" y="29"/>
                  </a:lnTo>
                  <a:lnTo>
                    <a:pt x="21" y="26"/>
                  </a:lnTo>
                  <a:lnTo>
                    <a:pt x="25" y="18"/>
                  </a:lnTo>
                  <a:lnTo>
                    <a:pt x="31" y="9"/>
                  </a:lnTo>
                  <a:lnTo>
                    <a:pt x="36" y="6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61" y="2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23" y="2"/>
                  </a:lnTo>
                  <a:lnTo>
                    <a:pt x="133" y="5"/>
                  </a:lnTo>
                  <a:lnTo>
                    <a:pt x="138" y="6"/>
                  </a:lnTo>
                  <a:lnTo>
                    <a:pt x="141" y="9"/>
                  </a:lnTo>
                  <a:lnTo>
                    <a:pt x="141" y="9"/>
                  </a:lnTo>
                  <a:lnTo>
                    <a:pt x="151" y="23"/>
                  </a:lnTo>
                  <a:lnTo>
                    <a:pt x="160" y="42"/>
                  </a:lnTo>
                  <a:lnTo>
                    <a:pt x="169" y="64"/>
                  </a:lnTo>
                  <a:lnTo>
                    <a:pt x="172" y="76"/>
                  </a:lnTo>
                  <a:lnTo>
                    <a:pt x="173" y="88"/>
                  </a:lnTo>
                  <a:lnTo>
                    <a:pt x="173" y="88"/>
                  </a:lnTo>
                  <a:lnTo>
                    <a:pt x="178" y="130"/>
                  </a:lnTo>
                  <a:lnTo>
                    <a:pt x="179" y="148"/>
                  </a:lnTo>
                  <a:lnTo>
                    <a:pt x="182" y="165"/>
                  </a:lnTo>
                  <a:lnTo>
                    <a:pt x="182" y="165"/>
                  </a:lnTo>
                  <a:lnTo>
                    <a:pt x="185" y="172"/>
                  </a:lnTo>
                  <a:lnTo>
                    <a:pt x="190" y="181"/>
                  </a:lnTo>
                  <a:lnTo>
                    <a:pt x="199" y="195"/>
                  </a:lnTo>
                  <a:lnTo>
                    <a:pt x="208" y="208"/>
                  </a:lnTo>
                  <a:lnTo>
                    <a:pt x="211" y="213"/>
                  </a:lnTo>
                  <a:lnTo>
                    <a:pt x="212" y="219"/>
                  </a:lnTo>
                  <a:lnTo>
                    <a:pt x="212" y="219"/>
                  </a:lnTo>
                  <a:lnTo>
                    <a:pt x="211" y="228"/>
                  </a:lnTo>
                  <a:lnTo>
                    <a:pt x="209" y="234"/>
                  </a:lnTo>
                  <a:lnTo>
                    <a:pt x="206" y="240"/>
                  </a:lnTo>
                  <a:lnTo>
                    <a:pt x="202" y="246"/>
                  </a:lnTo>
                  <a:lnTo>
                    <a:pt x="197" y="252"/>
                  </a:lnTo>
                  <a:lnTo>
                    <a:pt x="188" y="259"/>
                  </a:lnTo>
                  <a:lnTo>
                    <a:pt x="179" y="267"/>
                  </a:lnTo>
                  <a:lnTo>
                    <a:pt x="179" y="267"/>
                  </a:lnTo>
                  <a:lnTo>
                    <a:pt x="106" y="311"/>
                  </a:lnTo>
                  <a:lnTo>
                    <a:pt x="67" y="340"/>
                  </a:lnTo>
                  <a:lnTo>
                    <a:pt x="54" y="350"/>
                  </a:lnTo>
                  <a:lnTo>
                    <a:pt x="45" y="359"/>
                  </a:lnTo>
                  <a:lnTo>
                    <a:pt x="45" y="359"/>
                  </a:lnTo>
                  <a:lnTo>
                    <a:pt x="46" y="353"/>
                  </a:lnTo>
                  <a:lnTo>
                    <a:pt x="48" y="335"/>
                  </a:lnTo>
                  <a:lnTo>
                    <a:pt x="46" y="314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6" y="277"/>
                  </a:lnTo>
                  <a:lnTo>
                    <a:pt x="25" y="265"/>
                  </a:lnTo>
                  <a:lnTo>
                    <a:pt x="15" y="253"/>
                  </a:lnTo>
                  <a:lnTo>
                    <a:pt x="10" y="246"/>
                  </a:lnTo>
                  <a:lnTo>
                    <a:pt x="7" y="235"/>
                  </a:lnTo>
                  <a:lnTo>
                    <a:pt x="7" y="235"/>
                  </a:lnTo>
                  <a:lnTo>
                    <a:pt x="4" y="222"/>
                  </a:lnTo>
                  <a:lnTo>
                    <a:pt x="1" y="205"/>
                  </a:lnTo>
                  <a:lnTo>
                    <a:pt x="0" y="166"/>
                  </a:lnTo>
                  <a:lnTo>
                    <a:pt x="0" y="127"/>
                  </a:lnTo>
                  <a:lnTo>
                    <a:pt x="1" y="109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9" y="72"/>
                  </a:lnTo>
                  <a:lnTo>
                    <a:pt x="13" y="51"/>
                  </a:lnTo>
                  <a:lnTo>
                    <a:pt x="21" y="29"/>
                  </a:lnTo>
                  <a:lnTo>
                    <a:pt x="21" y="29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6" name="Group 52"/>
          <p:cNvGrpSpPr>
            <a:grpSpLocks/>
          </p:cNvGrpSpPr>
          <p:nvPr/>
        </p:nvGrpSpPr>
        <p:grpSpPr bwMode="auto">
          <a:xfrm>
            <a:off x="7175500" y="3068638"/>
            <a:ext cx="1968500" cy="3254375"/>
            <a:chOff x="4570" y="1321"/>
            <a:chExt cx="827" cy="1367"/>
          </a:xfrm>
        </p:grpSpPr>
        <p:sp>
          <p:nvSpPr>
            <p:cNvPr id="50" name="Freeform 53"/>
            <p:cNvSpPr>
              <a:spLocks/>
            </p:cNvSpPr>
            <p:nvPr/>
          </p:nvSpPr>
          <p:spPr bwMode="auto">
            <a:xfrm>
              <a:off x="4570" y="2600"/>
              <a:ext cx="137" cy="88"/>
            </a:xfrm>
            <a:custGeom>
              <a:avLst/>
              <a:gdLst/>
              <a:ahLst/>
              <a:cxnLst>
                <a:cxn ang="0">
                  <a:pos x="271" y="148"/>
                </a:cxn>
                <a:cxn ang="0">
                  <a:pos x="271" y="148"/>
                </a:cxn>
                <a:cxn ang="0">
                  <a:pos x="274" y="141"/>
                </a:cxn>
                <a:cxn ang="0">
                  <a:pos x="274" y="130"/>
                </a:cxn>
                <a:cxn ang="0">
                  <a:pos x="273" y="118"/>
                </a:cxn>
                <a:cxn ang="0">
                  <a:pos x="267" y="105"/>
                </a:cxn>
                <a:cxn ang="0">
                  <a:pos x="262" y="97"/>
                </a:cxn>
                <a:cxn ang="0">
                  <a:pos x="258" y="90"/>
                </a:cxn>
                <a:cxn ang="0">
                  <a:pos x="250" y="82"/>
                </a:cxn>
                <a:cxn ang="0">
                  <a:pos x="241" y="75"/>
                </a:cxn>
                <a:cxn ang="0">
                  <a:pos x="231" y="67"/>
                </a:cxn>
                <a:cxn ang="0">
                  <a:pos x="219" y="60"/>
                </a:cxn>
                <a:cxn ang="0">
                  <a:pos x="202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6" y="10"/>
                </a:cxn>
                <a:cxn ang="0">
                  <a:pos x="15" y="34"/>
                </a:cxn>
                <a:cxn ang="0">
                  <a:pos x="5" y="66"/>
                </a:cxn>
                <a:cxn ang="0">
                  <a:pos x="2" y="79"/>
                </a:cxn>
                <a:cxn ang="0">
                  <a:pos x="0" y="91"/>
                </a:cxn>
                <a:cxn ang="0">
                  <a:pos x="0" y="91"/>
                </a:cxn>
                <a:cxn ang="0">
                  <a:pos x="0" y="96"/>
                </a:cxn>
                <a:cxn ang="0">
                  <a:pos x="2" y="100"/>
                </a:cxn>
                <a:cxn ang="0">
                  <a:pos x="8" y="109"/>
                </a:cxn>
                <a:cxn ang="0">
                  <a:pos x="15" y="117"/>
                </a:cxn>
                <a:cxn ang="0">
                  <a:pos x="24" y="123"/>
                </a:cxn>
                <a:cxn ang="0">
                  <a:pos x="42" y="130"/>
                </a:cxn>
                <a:cxn ang="0">
                  <a:pos x="50" y="133"/>
                </a:cxn>
                <a:cxn ang="0">
                  <a:pos x="50" y="133"/>
                </a:cxn>
                <a:cxn ang="0">
                  <a:pos x="53" y="136"/>
                </a:cxn>
                <a:cxn ang="0">
                  <a:pos x="62" y="145"/>
                </a:cxn>
                <a:cxn ang="0">
                  <a:pos x="68" y="151"/>
                </a:cxn>
                <a:cxn ang="0">
                  <a:pos x="77" y="156"/>
                </a:cxn>
                <a:cxn ang="0">
                  <a:pos x="87" y="162"/>
                </a:cxn>
                <a:cxn ang="0">
                  <a:pos x="99" y="166"/>
                </a:cxn>
                <a:cxn ang="0">
                  <a:pos x="113" y="171"/>
                </a:cxn>
                <a:cxn ang="0">
                  <a:pos x="129" y="174"/>
                </a:cxn>
                <a:cxn ang="0">
                  <a:pos x="147" y="175"/>
                </a:cxn>
                <a:cxn ang="0">
                  <a:pos x="168" y="175"/>
                </a:cxn>
                <a:cxn ang="0">
                  <a:pos x="190" y="172"/>
                </a:cxn>
                <a:cxn ang="0">
                  <a:pos x="214" y="168"/>
                </a:cxn>
                <a:cxn ang="0">
                  <a:pos x="243" y="160"/>
                </a:cxn>
                <a:cxn ang="0">
                  <a:pos x="271" y="148"/>
                </a:cxn>
                <a:cxn ang="0">
                  <a:pos x="271" y="148"/>
                </a:cxn>
              </a:cxnLst>
              <a:rect l="0" t="0" r="r" b="b"/>
              <a:pathLst>
                <a:path w="274" h="175">
                  <a:moveTo>
                    <a:pt x="271" y="148"/>
                  </a:moveTo>
                  <a:lnTo>
                    <a:pt x="271" y="148"/>
                  </a:lnTo>
                  <a:lnTo>
                    <a:pt x="274" y="141"/>
                  </a:lnTo>
                  <a:lnTo>
                    <a:pt x="274" y="130"/>
                  </a:lnTo>
                  <a:lnTo>
                    <a:pt x="273" y="118"/>
                  </a:lnTo>
                  <a:lnTo>
                    <a:pt x="267" y="105"/>
                  </a:lnTo>
                  <a:lnTo>
                    <a:pt x="262" y="97"/>
                  </a:lnTo>
                  <a:lnTo>
                    <a:pt x="258" y="90"/>
                  </a:lnTo>
                  <a:lnTo>
                    <a:pt x="250" y="82"/>
                  </a:lnTo>
                  <a:lnTo>
                    <a:pt x="241" y="75"/>
                  </a:lnTo>
                  <a:lnTo>
                    <a:pt x="231" y="67"/>
                  </a:lnTo>
                  <a:lnTo>
                    <a:pt x="219" y="60"/>
                  </a:lnTo>
                  <a:lnTo>
                    <a:pt x="202" y="3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10"/>
                  </a:lnTo>
                  <a:lnTo>
                    <a:pt x="15" y="34"/>
                  </a:lnTo>
                  <a:lnTo>
                    <a:pt x="5" y="66"/>
                  </a:lnTo>
                  <a:lnTo>
                    <a:pt x="2" y="79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8" y="109"/>
                  </a:lnTo>
                  <a:lnTo>
                    <a:pt x="15" y="117"/>
                  </a:lnTo>
                  <a:lnTo>
                    <a:pt x="24" y="123"/>
                  </a:lnTo>
                  <a:lnTo>
                    <a:pt x="42" y="130"/>
                  </a:lnTo>
                  <a:lnTo>
                    <a:pt x="50" y="133"/>
                  </a:lnTo>
                  <a:lnTo>
                    <a:pt x="50" y="133"/>
                  </a:lnTo>
                  <a:lnTo>
                    <a:pt x="53" y="136"/>
                  </a:lnTo>
                  <a:lnTo>
                    <a:pt x="62" y="145"/>
                  </a:lnTo>
                  <a:lnTo>
                    <a:pt x="68" y="151"/>
                  </a:lnTo>
                  <a:lnTo>
                    <a:pt x="77" y="156"/>
                  </a:lnTo>
                  <a:lnTo>
                    <a:pt x="87" y="162"/>
                  </a:lnTo>
                  <a:lnTo>
                    <a:pt x="99" y="166"/>
                  </a:lnTo>
                  <a:lnTo>
                    <a:pt x="113" y="171"/>
                  </a:lnTo>
                  <a:lnTo>
                    <a:pt x="129" y="174"/>
                  </a:lnTo>
                  <a:lnTo>
                    <a:pt x="147" y="175"/>
                  </a:lnTo>
                  <a:lnTo>
                    <a:pt x="168" y="175"/>
                  </a:lnTo>
                  <a:lnTo>
                    <a:pt x="190" y="172"/>
                  </a:lnTo>
                  <a:lnTo>
                    <a:pt x="214" y="168"/>
                  </a:lnTo>
                  <a:lnTo>
                    <a:pt x="243" y="160"/>
                  </a:lnTo>
                  <a:lnTo>
                    <a:pt x="271" y="148"/>
                  </a:lnTo>
                  <a:lnTo>
                    <a:pt x="271" y="148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54"/>
            <p:cNvSpPr>
              <a:spLocks/>
            </p:cNvSpPr>
            <p:nvPr/>
          </p:nvSpPr>
          <p:spPr bwMode="auto">
            <a:xfrm>
              <a:off x="4918" y="2560"/>
              <a:ext cx="209" cy="58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11" y="45"/>
                </a:cxn>
                <a:cxn ang="0">
                  <a:pos x="2" y="72"/>
                </a:cxn>
                <a:cxn ang="0">
                  <a:pos x="0" y="96"/>
                </a:cxn>
                <a:cxn ang="0">
                  <a:pos x="2" y="100"/>
                </a:cxn>
                <a:cxn ang="0">
                  <a:pos x="14" y="108"/>
                </a:cxn>
                <a:cxn ang="0">
                  <a:pos x="33" y="114"/>
                </a:cxn>
                <a:cxn ang="0">
                  <a:pos x="71" y="117"/>
                </a:cxn>
                <a:cxn ang="0">
                  <a:pos x="98" y="114"/>
                </a:cxn>
                <a:cxn ang="0">
                  <a:pos x="121" y="108"/>
                </a:cxn>
                <a:cxn ang="0">
                  <a:pos x="141" y="96"/>
                </a:cxn>
                <a:cxn ang="0">
                  <a:pos x="153" y="81"/>
                </a:cxn>
                <a:cxn ang="0">
                  <a:pos x="156" y="82"/>
                </a:cxn>
                <a:cxn ang="0">
                  <a:pos x="175" y="96"/>
                </a:cxn>
                <a:cxn ang="0">
                  <a:pos x="217" y="111"/>
                </a:cxn>
                <a:cxn ang="0">
                  <a:pos x="249" y="115"/>
                </a:cxn>
                <a:cxn ang="0">
                  <a:pos x="288" y="117"/>
                </a:cxn>
                <a:cxn ang="0">
                  <a:pos x="332" y="115"/>
                </a:cxn>
                <a:cxn ang="0">
                  <a:pos x="356" y="111"/>
                </a:cxn>
                <a:cxn ang="0">
                  <a:pos x="391" y="102"/>
                </a:cxn>
                <a:cxn ang="0">
                  <a:pos x="410" y="91"/>
                </a:cxn>
                <a:cxn ang="0">
                  <a:pos x="418" y="79"/>
                </a:cxn>
                <a:cxn ang="0">
                  <a:pos x="413" y="68"/>
                </a:cxn>
                <a:cxn ang="0">
                  <a:pos x="398" y="57"/>
                </a:cxn>
                <a:cxn ang="0">
                  <a:pos x="374" y="50"/>
                </a:cxn>
                <a:cxn ang="0">
                  <a:pos x="343" y="47"/>
                </a:cxn>
                <a:cxn ang="0">
                  <a:pos x="325" y="47"/>
                </a:cxn>
                <a:cxn ang="0">
                  <a:pos x="292" y="45"/>
                </a:cxn>
                <a:cxn ang="0">
                  <a:pos x="267" y="41"/>
                </a:cxn>
                <a:cxn ang="0">
                  <a:pos x="249" y="33"/>
                </a:cxn>
                <a:cxn ang="0">
                  <a:pos x="237" y="24"/>
                </a:cxn>
                <a:cxn ang="0">
                  <a:pos x="225" y="8"/>
                </a:cxn>
                <a:cxn ang="0">
                  <a:pos x="222" y="0"/>
                </a:cxn>
              </a:cxnLst>
              <a:rect l="0" t="0" r="r" b="b"/>
              <a:pathLst>
                <a:path w="418" h="117">
                  <a:moveTo>
                    <a:pt x="23" y="15"/>
                  </a:moveTo>
                  <a:lnTo>
                    <a:pt x="23" y="15"/>
                  </a:lnTo>
                  <a:lnTo>
                    <a:pt x="20" y="24"/>
                  </a:lnTo>
                  <a:lnTo>
                    <a:pt x="11" y="45"/>
                  </a:lnTo>
                  <a:lnTo>
                    <a:pt x="6" y="59"/>
                  </a:lnTo>
                  <a:lnTo>
                    <a:pt x="2" y="72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8" y="105"/>
                  </a:lnTo>
                  <a:lnTo>
                    <a:pt x="14" y="108"/>
                  </a:lnTo>
                  <a:lnTo>
                    <a:pt x="23" y="111"/>
                  </a:lnTo>
                  <a:lnTo>
                    <a:pt x="33" y="114"/>
                  </a:lnTo>
                  <a:lnTo>
                    <a:pt x="45" y="115"/>
                  </a:lnTo>
                  <a:lnTo>
                    <a:pt x="71" y="117"/>
                  </a:lnTo>
                  <a:lnTo>
                    <a:pt x="84" y="115"/>
                  </a:lnTo>
                  <a:lnTo>
                    <a:pt x="98" y="114"/>
                  </a:lnTo>
                  <a:lnTo>
                    <a:pt x="109" y="111"/>
                  </a:lnTo>
                  <a:lnTo>
                    <a:pt x="121" y="108"/>
                  </a:lnTo>
                  <a:lnTo>
                    <a:pt x="132" y="102"/>
                  </a:lnTo>
                  <a:lnTo>
                    <a:pt x="141" y="96"/>
                  </a:lnTo>
                  <a:lnTo>
                    <a:pt x="148" y="88"/>
                  </a:lnTo>
                  <a:lnTo>
                    <a:pt x="153" y="81"/>
                  </a:lnTo>
                  <a:lnTo>
                    <a:pt x="153" y="81"/>
                  </a:lnTo>
                  <a:lnTo>
                    <a:pt x="156" y="82"/>
                  </a:lnTo>
                  <a:lnTo>
                    <a:pt x="162" y="88"/>
                  </a:lnTo>
                  <a:lnTo>
                    <a:pt x="175" y="96"/>
                  </a:lnTo>
                  <a:lnTo>
                    <a:pt x="193" y="103"/>
                  </a:lnTo>
                  <a:lnTo>
                    <a:pt x="217" y="111"/>
                  </a:lnTo>
                  <a:lnTo>
                    <a:pt x="232" y="114"/>
                  </a:lnTo>
                  <a:lnTo>
                    <a:pt x="249" y="115"/>
                  </a:lnTo>
                  <a:lnTo>
                    <a:pt x="267" y="117"/>
                  </a:lnTo>
                  <a:lnTo>
                    <a:pt x="288" y="117"/>
                  </a:lnTo>
                  <a:lnTo>
                    <a:pt x="309" y="117"/>
                  </a:lnTo>
                  <a:lnTo>
                    <a:pt x="332" y="115"/>
                  </a:lnTo>
                  <a:lnTo>
                    <a:pt x="332" y="115"/>
                  </a:lnTo>
                  <a:lnTo>
                    <a:pt x="356" y="111"/>
                  </a:lnTo>
                  <a:lnTo>
                    <a:pt x="376" y="108"/>
                  </a:lnTo>
                  <a:lnTo>
                    <a:pt x="391" y="102"/>
                  </a:lnTo>
                  <a:lnTo>
                    <a:pt x="403" y="97"/>
                  </a:lnTo>
                  <a:lnTo>
                    <a:pt x="410" y="91"/>
                  </a:lnTo>
                  <a:lnTo>
                    <a:pt x="416" y="85"/>
                  </a:lnTo>
                  <a:lnTo>
                    <a:pt x="418" y="79"/>
                  </a:lnTo>
                  <a:lnTo>
                    <a:pt x="416" y="74"/>
                  </a:lnTo>
                  <a:lnTo>
                    <a:pt x="413" y="68"/>
                  </a:lnTo>
                  <a:lnTo>
                    <a:pt x="407" y="62"/>
                  </a:lnTo>
                  <a:lnTo>
                    <a:pt x="398" y="57"/>
                  </a:lnTo>
                  <a:lnTo>
                    <a:pt x="388" y="53"/>
                  </a:lnTo>
                  <a:lnTo>
                    <a:pt x="374" y="50"/>
                  </a:lnTo>
                  <a:lnTo>
                    <a:pt x="359" y="47"/>
                  </a:lnTo>
                  <a:lnTo>
                    <a:pt x="343" y="47"/>
                  </a:lnTo>
                  <a:lnTo>
                    <a:pt x="325" y="47"/>
                  </a:lnTo>
                  <a:lnTo>
                    <a:pt x="325" y="47"/>
                  </a:lnTo>
                  <a:lnTo>
                    <a:pt x="309" y="47"/>
                  </a:lnTo>
                  <a:lnTo>
                    <a:pt x="292" y="45"/>
                  </a:lnTo>
                  <a:lnTo>
                    <a:pt x="279" y="44"/>
                  </a:lnTo>
                  <a:lnTo>
                    <a:pt x="267" y="41"/>
                  </a:lnTo>
                  <a:lnTo>
                    <a:pt x="258" y="38"/>
                  </a:lnTo>
                  <a:lnTo>
                    <a:pt x="249" y="33"/>
                  </a:lnTo>
                  <a:lnTo>
                    <a:pt x="243" y="29"/>
                  </a:lnTo>
                  <a:lnTo>
                    <a:pt x="237" y="24"/>
                  </a:lnTo>
                  <a:lnTo>
                    <a:pt x="229" y="15"/>
                  </a:lnTo>
                  <a:lnTo>
                    <a:pt x="225" y="8"/>
                  </a:lnTo>
                  <a:lnTo>
                    <a:pt x="223" y="2"/>
                  </a:lnTo>
                  <a:lnTo>
                    <a:pt x="222" y="0"/>
                  </a:lnTo>
                  <a:lnTo>
                    <a:pt x="23" y="1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55"/>
            <p:cNvSpPr>
              <a:spLocks/>
            </p:cNvSpPr>
            <p:nvPr/>
          </p:nvSpPr>
          <p:spPr bwMode="auto">
            <a:xfrm>
              <a:off x="5353" y="1538"/>
              <a:ext cx="44" cy="176"/>
            </a:xfrm>
            <a:custGeom>
              <a:avLst/>
              <a:gdLst/>
              <a:ahLst/>
              <a:cxnLst>
                <a:cxn ang="0">
                  <a:pos x="13" y="200"/>
                </a:cxn>
                <a:cxn ang="0">
                  <a:pos x="13" y="200"/>
                </a:cxn>
                <a:cxn ang="0">
                  <a:pos x="16" y="135"/>
                </a:cxn>
                <a:cxn ang="0">
                  <a:pos x="18" y="81"/>
                </a:cxn>
                <a:cxn ang="0">
                  <a:pos x="16" y="57"/>
                </a:cxn>
                <a:cxn ang="0">
                  <a:pos x="13" y="39"/>
                </a:cxn>
                <a:cxn ang="0">
                  <a:pos x="13" y="39"/>
                </a:cxn>
                <a:cxn ang="0">
                  <a:pos x="12" y="24"/>
                </a:cxn>
                <a:cxn ang="0">
                  <a:pos x="13" y="13"/>
                </a:cxn>
                <a:cxn ang="0">
                  <a:pos x="16" y="6"/>
                </a:cxn>
                <a:cxn ang="0">
                  <a:pos x="21" y="1"/>
                </a:cxn>
                <a:cxn ang="0">
                  <a:pos x="25" y="0"/>
                </a:cxn>
                <a:cxn ang="0">
                  <a:pos x="28" y="0"/>
                </a:cxn>
                <a:cxn ang="0">
                  <a:pos x="33" y="1"/>
                </a:cxn>
                <a:cxn ang="0">
                  <a:pos x="34" y="4"/>
                </a:cxn>
                <a:cxn ang="0">
                  <a:pos x="34" y="4"/>
                </a:cxn>
                <a:cxn ang="0">
                  <a:pos x="37" y="7"/>
                </a:cxn>
                <a:cxn ang="0">
                  <a:pos x="39" y="9"/>
                </a:cxn>
                <a:cxn ang="0">
                  <a:pos x="45" y="13"/>
                </a:cxn>
                <a:cxn ang="0">
                  <a:pos x="51" y="21"/>
                </a:cxn>
                <a:cxn ang="0">
                  <a:pos x="54" y="25"/>
                </a:cxn>
                <a:cxn ang="0">
                  <a:pos x="57" y="33"/>
                </a:cxn>
                <a:cxn ang="0">
                  <a:pos x="57" y="33"/>
                </a:cxn>
                <a:cxn ang="0">
                  <a:pos x="63" y="64"/>
                </a:cxn>
                <a:cxn ang="0">
                  <a:pos x="70" y="114"/>
                </a:cxn>
                <a:cxn ang="0">
                  <a:pos x="76" y="162"/>
                </a:cxn>
                <a:cxn ang="0">
                  <a:pos x="79" y="190"/>
                </a:cxn>
                <a:cxn ang="0">
                  <a:pos x="79" y="190"/>
                </a:cxn>
                <a:cxn ang="0">
                  <a:pos x="81" y="206"/>
                </a:cxn>
                <a:cxn ang="0">
                  <a:pos x="85" y="235"/>
                </a:cxn>
                <a:cxn ang="0">
                  <a:pos x="87" y="248"/>
                </a:cxn>
                <a:cxn ang="0">
                  <a:pos x="88" y="263"/>
                </a:cxn>
                <a:cxn ang="0">
                  <a:pos x="87" y="275"/>
                </a:cxn>
                <a:cxn ang="0">
                  <a:pos x="85" y="284"/>
                </a:cxn>
                <a:cxn ang="0">
                  <a:pos x="85" y="284"/>
                </a:cxn>
                <a:cxn ang="0">
                  <a:pos x="79" y="293"/>
                </a:cxn>
                <a:cxn ang="0">
                  <a:pos x="70" y="304"/>
                </a:cxn>
                <a:cxn ang="0">
                  <a:pos x="49" y="326"/>
                </a:cxn>
                <a:cxn ang="0">
                  <a:pos x="22" y="352"/>
                </a:cxn>
                <a:cxn ang="0">
                  <a:pos x="0" y="262"/>
                </a:cxn>
                <a:cxn ang="0">
                  <a:pos x="0" y="262"/>
                </a:cxn>
                <a:cxn ang="0">
                  <a:pos x="3" y="259"/>
                </a:cxn>
                <a:cxn ang="0">
                  <a:pos x="6" y="254"/>
                </a:cxn>
                <a:cxn ang="0">
                  <a:pos x="9" y="248"/>
                </a:cxn>
                <a:cxn ang="0">
                  <a:pos x="12" y="239"/>
                </a:cxn>
                <a:cxn ang="0">
                  <a:pos x="15" y="229"/>
                </a:cxn>
                <a:cxn ang="0">
                  <a:pos x="15" y="215"/>
                </a:cxn>
                <a:cxn ang="0">
                  <a:pos x="13" y="200"/>
                </a:cxn>
                <a:cxn ang="0">
                  <a:pos x="13" y="200"/>
                </a:cxn>
              </a:cxnLst>
              <a:rect l="0" t="0" r="r" b="b"/>
              <a:pathLst>
                <a:path w="88" h="352">
                  <a:moveTo>
                    <a:pt x="13" y="200"/>
                  </a:moveTo>
                  <a:lnTo>
                    <a:pt x="13" y="200"/>
                  </a:lnTo>
                  <a:lnTo>
                    <a:pt x="16" y="135"/>
                  </a:lnTo>
                  <a:lnTo>
                    <a:pt x="18" y="81"/>
                  </a:lnTo>
                  <a:lnTo>
                    <a:pt x="16" y="57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2" y="24"/>
                  </a:lnTo>
                  <a:lnTo>
                    <a:pt x="13" y="13"/>
                  </a:lnTo>
                  <a:lnTo>
                    <a:pt x="16" y="6"/>
                  </a:lnTo>
                  <a:lnTo>
                    <a:pt x="21" y="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3" y="1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39" y="9"/>
                  </a:lnTo>
                  <a:lnTo>
                    <a:pt x="45" y="13"/>
                  </a:lnTo>
                  <a:lnTo>
                    <a:pt x="51" y="21"/>
                  </a:lnTo>
                  <a:lnTo>
                    <a:pt x="54" y="25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63" y="64"/>
                  </a:lnTo>
                  <a:lnTo>
                    <a:pt x="70" y="114"/>
                  </a:lnTo>
                  <a:lnTo>
                    <a:pt x="76" y="162"/>
                  </a:lnTo>
                  <a:lnTo>
                    <a:pt x="79" y="190"/>
                  </a:lnTo>
                  <a:lnTo>
                    <a:pt x="79" y="190"/>
                  </a:lnTo>
                  <a:lnTo>
                    <a:pt x="81" y="206"/>
                  </a:lnTo>
                  <a:lnTo>
                    <a:pt x="85" y="235"/>
                  </a:lnTo>
                  <a:lnTo>
                    <a:pt x="87" y="248"/>
                  </a:lnTo>
                  <a:lnTo>
                    <a:pt x="88" y="263"/>
                  </a:lnTo>
                  <a:lnTo>
                    <a:pt x="87" y="275"/>
                  </a:lnTo>
                  <a:lnTo>
                    <a:pt x="85" y="284"/>
                  </a:lnTo>
                  <a:lnTo>
                    <a:pt x="85" y="284"/>
                  </a:lnTo>
                  <a:lnTo>
                    <a:pt x="79" y="293"/>
                  </a:lnTo>
                  <a:lnTo>
                    <a:pt x="70" y="304"/>
                  </a:lnTo>
                  <a:lnTo>
                    <a:pt x="49" y="326"/>
                  </a:lnTo>
                  <a:lnTo>
                    <a:pt x="22" y="352"/>
                  </a:lnTo>
                  <a:lnTo>
                    <a:pt x="0" y="262"/>
                  </a:lnTo>
                  <a:lnTo>
                    <a:pt x="0" y="262"/>
                  </a:lnTo>
                  <a:lnTo>
                    <a:pt x="3" y="259"/>
                  </a:lnTo>
                  <a:lnTo>
                    <a:pt x="6" y="254"/>
                  </a:lnTo>
                  <a:lnTo>
                    <a:pt x="9" y="248"/>
                  </a:lnTo>
                  <a:lnTo>
                    <a:pt x="12" y="239"/>
                  </a:lnTo>
                  <a:lnTo>
                    <a:pt x="15" y="229"/>
                  </a:lnTo>
                  <a:lnTo>
                    <a:pt x="15" y="215"/>
                  </a:lnTo>
                  <a:lnTo>
                    <a:pt x="13" y="200"/>
                  </a:lnTo>
                  <a:lnTo>
                    <a:pt x="13" y="20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56"/>
            <p:cNvSpPr>
              <a:spLocks/>
            </p:cNvSpPr>
            <p:nvPr/>
          </p:nvSpPr>
          <p:spPr bwMode="auto">
            <a:xfrm>
              <a:off x="5324" y="1321"/>
              <a:ext cx="57" cy="160"/>
            </a:xfrm>
            <a:custGeom>
              <a:avLst/>
              <a:gdLst/>
              <a:ahLst/>
              <a:cxnLst>
                <a:cxn ang="0">
                  <a:pos x="108" y="286"/>
                </a:cxn>
                <a:cxn ang="0">
                  <a:pos x="108" y="286"/>
                </a:cxn>
                <a:cxn ang="0">
                  <a:pos x="109" y="283"/>
                </a:cxn>
                <a:cxn ang="0">
                  <a:pos x="111" y="279"/>
                </a:cxn>
                <a:cxn ang="0">
                  <a:pos x="112" y="264"/>
                </a:cxn>
                <a:cxn ang="0">
                  <a:pos x="112" y="243"/>
                </a:cxn>
                <a:cxn ang="0">
                  <a:pos x="111" y="220"/>
                </a:cxn>
                <a:cxn ang="0">
                  <a:pos x="108" y="175"/>
                </a:cxn>
                <a:cxn ang="0">
                  <a:pos x="105" y="145"/>
                </a:cxn>
                <a:cxn ang="0">
                  <a:pos x="105" y="145"/>
                </a:cxn>
                <a:cxn ang="0">
                  <a:pos x="103" y="122"/>
                </a:cxn>
                <a:cxn ang="0">
                  <a:pos x="100" y="89"/>
                </a:cxn>
                <a:cxn ang="0">
                  <a:pos x="94" y="54"/>
                </a:cxn>
                <a:cxn ang="0">
                  <a:pos x="90" y="27"/>
                </a:cxn>
                <a:cxn ang="0">
                  <a:pos x="90" y="27"/>
                </a:cxn>
                <a:cxn ang="0">
                  <a:pos x="87" y="18"/>
                </a:cxn>
                <a:cxn ang="0">
                  <a:pos x="84" y="11"/>
                </a:cxn>
                <a:cxn ang="0">
                  <a:pos x="79" y="6"/>
                </a:cxn>
                <a:cxn ang="0">
                  <a:pos x="75" y="3"/>
                </a:cxn>
                <a:cxn ang="0">
                  <a:pos x="67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6" y="51"/>
                </a:cxn>
                <a:cxn ang="0">
                  <a:pos x="67" y="93"/>
                </a:cxn>
                <a:cxn ang="0">
                  <a:pos x="67" y="126"/>
                </a:cxn>
                <a:cxn ang="0">
                  <a:pos x="67" y="126"/>
                </a:cxn>
                <a:cxn ang="0">
                  <a:pos x="66" y="140"/>
                </a:cxn>
                <a:cxn ang="0">
                  <a:pos x="63" y="154"/>
                </a:cxn>
                <a:cxn ang="0">
                  <a:pos x="58" y="171"/>
                </a:cxn>
                <a:cxn ang="0">
                  <a:pos x="54" y="186"/>
                </a:cxn>
                <a:cxn ang="0">
                  <a:pos x="48" y="201"/>
                </a:cxn>
                <a:cxn ang="0">
                  <a:pos x="40" y="213"/>
                </a:cxn>
                <a:cxn ang="0">
                  <a:pos x="34" y="222"/>
                </a:cxn>
                <a:cxn ang="0">
                  <a:pos x="30" y="225"/>
                </a:cxn>
                <a:cxn ang="0">
                  <a:pos x="27" y="225"/>
                </a:cxn>
                <a:cxn ang="0">
                  <a:pos x="27" y="225"/>
                </a:cxn>
                <a:cxn ang="0">
                  <a:pos x="21" y="228"/>
                </a:cxn>
                <a:cxn ang="0">
                  <a:pos x="15" y="234"/>
                </a:cxn>
                <a:cxn ang="0">
                  <a:pos x="10" y="241"/>
                </a:cxn>
                <a:cxn ang="0">
                  <a:pos x="6" y="249"/>
                </a:cxn>
                <a:cxn ang="0">
                  <a:pos x="1" y="262"/>
                </a:cxn>
                <a:cxn ang="0">
                  <a:pos x="0" y="268"/>
                </a:cxn>
                <a:cxn ang="0">
                  <a:pos x="0" y="268"/>
                </a:cxn>
                <a:cxn ang="0">
                  <a:pos x="1" y="273"/>
                </a:cxn>
                <a:cxn ang="0">
                  <a:pos x="4" y="283"/>
                </a:cxn>
                <a:cxn ang="0">
                  <a:pos x="10" y="297"/>
                </a:cxn>
                <a:cxn ang="0">
                  <a:pos x="13" y="303"/>
                </a:cxn>
                <a:cxn ang="0">
                  <a:pos x="19" y="310"/>
                </a:cxn>
                <a:cxn ang="0">
                  <a:pos x="25" y="315"/>
                </a:cxn>
                <a:cxn ang="0">
                  <a:pos x="33" y="319"/>
                </a:cxn>
                <a:cxn ang="0">
                  <a:pos x="42" y="321"/>
                </a:cxn>
                <a:cxn ang="0">
                  <a:pos x="52" y="321"/>
                </a:cxn>
                <a:cxn ang="0">
                  <a:pos x="63" y="318"/>
                </a:cxn>
                <a:cxn ang="0">
                  <a:pos x="76" y="310"/>
                </a:cxn>
                <a:cxn ang="0">
                  <a:pos x="91" y="301"/>
                </a:cxn>
                <a:cxn ang="0">
                  <a:pos x="108" y="286"/>
                </a:cxn>
                <a:cxn ang="0">
                  <a:pos x="108" y="286"/>
                </a:cxn>
              </a:cxnLst>
              <a:rect l="0" t="0" r="r" b="b"/>
              <a:pathLst>
                <a:path w="112" h="321">
                  <a:moveTo>
                    <a:pt x="108" y="286"/>
                  </a:moveTo>
                  <a:lnTo>
                    <a:pt x="108" y="286"/>
                  </a:lnTo>
                  <a:lnTo>
                    <a:pt x="109" y="283"/>
                  </a:lnTo>
                  <a:lnTo>
                    <a:pt x="111" y="279"/>
                  </a:lnTo>
                  <a:lnTo>
                    <a:pt x="112" y="264"/>
                  </a:lnTo>
                  <a:lnTo>
                    <a:pt x="112" y="243"/>
                  </a:lnTo>
                  <a:lnTo>
                    <a:pt x="111" y="220"/>
                  </a:lnTo>
                  <a:lnTo>
                    <a:pt x="108" y="175"/>
                  </a:lnTo>
                  <a:lnTo>
                    <a:pt x="105" y="145"/>
                  </a:lnTo>
                  <a:lnTo>
                    <a:pt x="105" y="145"/>
                  </a:lnTo>
                  <a:lnTo>
                    <a:pt x="103" y="122"/>
                  </a:lnTo>
                  <a:lnTo>
                    <a:pt x="100" y="89"/>
                  </a:lnTo>
                  <a:lnTo>
                    <a:pt x="94" y="54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87" y="18"/>
                  </a:lnTo>
                  <a:lnTo>
                    <a:pt x="84" y="11"/>
                  </a:lnTo>
                  <a:lnTo>
                    <a:pt x="79" y="6"/>
                  </a:lnTo>
                  <a:lnTo>
                    <a:pt x="75" y="3"/>
                  </a:lnTo>
                  <a:lnTo>
                    <a:pt x="67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6" y="51"/>
                  </a:lnTo>
                  <a:lnTo>
                    <a:pt x="67" y="93"/>
                  </a:lnTo>
                  <a:lnTo>
                    <a:pt x="67" y="126"/>
                  </a:lnTo>
                  <a:lnTo>
                    <a:pt x="67" y="126"/>
                  </a:lnTo>
                  <a:lnTo>
                    <a:pt x="66" y="140"/>
                  </a:lnTo>
                  <a:lnTo>
                    <a:pt x="63" y="154"/>
                  </a:lnTo>
                  <a:lnTo>
                    <a:pt x="58" y="171"/>
                  </a:lnTo>
                  <a:lnTo>
                    <a:pt x="54" y="186"/>
                  </a:lnTo>
                  <a:lnTo>
                    <a:pt x="48" y="201"/>
                  </a:lnTo>
                  <a:lnTo>
                    <a:pt x="40" y="213"/>
                  </a:lnTo>
                  <a:lnTo>
                    <a:pt x="34" y="222"/>
                  </a:lnTo>
                  <a:lnTo>
                    <a:pt x="30" y="225"/>
                  </a:lnTo>
                  <a:lnTo>
                    <a:pt x="27" y="225"/>
                  </a:lnTo>
                  <a:lnTo>
                    <a:pt x="27" y="225"/>
                  </a:lnTo>
                  <a:lnTo>
                    <a:pt x="21" y="228"/>
                  </a:lnTo>
                  <a:lnTo>
                    <a:pt x="15" y="234"/>
                  </a:lnTo>
                  <a:lnTo>
                    <a:pt x="10" y="241"/>
                  </a:lnTo>
                  <a:lnTo>
                    <a:pt x="6" y="249"/>
                  </a:lnTo>
                  <a:lnTo>
                    <a:pt x="1" y="262"/>
                  </a:lnTo>
                  <a:lnTo>
                    <a:pt x="0" y="268"/>
                  </a:lnTo>
                  <a:lnTo>
                    <a:pt x="0" y="268"/>
                  </a:lnTo>
                  <a:lnTo>
                    <a:pt x="1" y="273"/>
                  </a:lnTo>
                  <a:lnTo>
                    <a:pt x="4" y="283"/>
                  </a:lnTo>
                  <a:lnTo>
                    <a:pt x="10" y="297"/>
                  </a:lnTo>
                  <a:lnTo>
                    <a:pt x="13" y="303"/>
                  </a:lnTo>
                  <a:lnTo>
                    <a:pt x="19" y="310"/>
                  </a:lnTo>
                  <a:lnTo>
                    <a:pt x="25" y="315"/>
                  </a:lnTo>
                  <a:lnTo>
                    <a:pt x="33" y="319"/>
                  </a:lnTo>
                  <a:lnTo>
                    <a:pt x="42" y="321"/>
                  </a:lnTo>
                  <a:lnTo>
                    <a:pt x="52" y="321"/>
                  </a:lnTo>
                  <a:lnTo>
                    <a:pt x="63" y="318"/>
                  </a:lnTo>
                  <a:lnTo>
                    <a:pt x="76" y="310"/>
                  </a:lnTo>
                  <a:lnTo>
                    <a:pt x="91" y="301"/>
                  </a:lnTo>
                  <a:lnTo>
                    <a:pt x="108" y="286"/>
                  </a:lnTo>
                  <a:lnTo>
                    <a:pt x="108" y="286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57"/>
            <p:cNvSpPr>
              <a:spLocks/>
            </p:cNvSpPr>
            <p:nvPr/>
          </p:nvSpPr>
          <p:spPr bwMode="auto">
            <a:xfrm>
              <a:off x="5114" y="1617"/>
              <a:ext cx="47" cy="404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42" y="211"/>
                </a:cxn>
                <a:cxn ang="0">
                  <a:pos x="56" y="361"/>
                </a:cxn>
                <a:cxn ang="0">
                  <a:pos x="62" y="413"/>
                </a:cxn>
                <a:cxn ang="0">
                  <a:pos x="65" y="440"/>
                </a:cxn>
                <a:cxn ang="0">
                  <a:pos x="65" y="440"/>
                </a:cxn>
                <a:cxn ang="0">
                  <a:pos x="68" y="461"/>
                </a:cxn>
                <a:cxn ang="0">
                  <a:pos x="72" y="503"/>
                </a:cxn>
                <a:cxn ang="0">
                  <a:pos x="83" y="621"/>
                </a:cxn>
                <a:cxn ang="0">
                  <a:pos x="92" y="740"/>
                </a:cxn>
                <a:cxn ang="0">
                  <a:pos x="93" y="783"/>
                </a:cxn>
                <a:cxn ang="0">
                  <a:pos x="95" y="805"/>
                </a:cxn>
                <a:cxn ang="0">
                  <a:pos x="95" y="805"/>
                </a:cxn>
                <a:cxn ang="0">
                  <a:pos x="93" y="808"/>
                </a:cxn>
                <a:cxn ang="0">
                  <a:pos x="92" y="807"/>
                </a:cxn>
                <a:cxn ang="0">
                  <a:pos x="86" y="792"/>
                </a:cxn>
                <a:cxn ang="0">
                  <a:pos x="69" y="735"/>
                </a:cxn>
                <a:cxn ang="0">
                  <a:pos x="47" y="644"/>
                </a:cxn>
                <a:cxn ang="0">
                  <a:pos x="47" y="644"/>
                </a:cxn>
                <a:cxn ang="0">
                  <a:pos x="45" y="575"/>
                </a:cxn>
                <a:cxn ang="0">
                  <a:pos x="39" y="413"/>
                </a:cxn>
                <a:cxn ang="0">
                  <a:pos x="35" y="317"/>
                </a:cxn>
                <a:cxn ang="0">
                  <a:pos x="29" y="225"/>
                </a:cxn>
                <a:cxn ang="0">
                  <a:pos x="21" y="141"/>
                </a:cxn>
                <a:cxn ang="0">
                  <a:pos x="17" y="105"/>
                </a:cxn>
                <a:cxn ang="0">
                  <a:pos x="12" y="75"/>
                </a:cxn>
                <a:cxn ang="0">
                  <a:pos x="0" y="51"/>
                </a:cxn>
                <a:cxn ang="0">
                  <a:pos x="23" y="0"/>
                </a:cxn>
              </a:cxnLst>
              <a:rect l="0" t="0" r="r" b="b"/>
              <a:pathLst>
                <a:path w="95" h="808">
                  <a:moveTo>
                    <a:pt x="23" y="0"/>
                  </a:moveTo>
                  <a:lnTo>
                    <a:pt x="23" y="0"/>
                  </a:lnTo>
                  <a:lnTo>
                    <a:pt x="42" y="211"/>
                  </a:lnTo>
                  <a:lnTo>
                    <a:pt x="56" y="361"/>
                  </a:lnTo>
                  <a:lnTo>
                    <a:pt x="62" y="413"/>
                  </a:lnTo>
                  <a:lnTo>
                    <a:pt x="65" y="440"/>
                  </a:lnTo>
                  <a:lnTo>
                    <a:pt x="65" y="440"/>
                  </a:lnTo>
                  <a:lnTo>
                    <a:pt x="68" y="461"/>
                  </a:lnTo>
                  <a:lnTo>
                    <a:pt x="72" y="503"/>
                  </a:lnTo>
                  <a:lnTo>
                    <a:pt x="83" y="621"/>
                  </a:lnTo>
                  <a:lnTo>
                    <a:pt x="92" y="740"/>
                  </a:lnTo>
                  <a:lnTo>
                    <a:pt x="93" y="783"/>
                  </a:lnTo>
                  <a:lnTo>
                    <a:pt x="95" y="805"/>
                  </a:lnTo>
                  <a:lnTo>
                    <a:pt x="95" y="805"/>
                  </a:lnTo>
                  <a:lnTo>
                    <a:pt x="93" y="808"/>
                  </a:lnTo>
                  <a:lnTo>
                    <a:pt x="92" y="807"/>
                  </a:lnTo>
                  <a:lnTo>
                    <a:pt x="86" y="792"/>
                  </a:lnTo>
                  <a:lnTo>
                    <a:pt x="69" y="735"/>
                  </a:lnTo>
                  <a:lnTo>
                    <a:pt x="47" y="644"/>
                  </a:lnTo>
                  <a:lnTo>
                    <a:pt x="47" y="644"/>
                  </a:lnTo>
                  <a:lnTo>
                    <a:pt x="45" y="575"/>
                  </a:lnTo>
                  <a:lnTo>
                    <a:pt x="39" y="413"/>
                  </a:lnTo>
                  <a:lnTo>
                    <a:pt x="35" y="317"/>
                  </a:lnTo>
                  <a:lnTo>
                    <a:pt x="29" y="225"/>
                  </a:lnTo>
                  <a:lnTo>
                    <a:pt x="21" y="141"/>
                  </a:lnTo>
                  <a:lnTo>
                    <a:pt x="17" y="105"/>
                  </a:lnTo>
                  <a:lnTo>
                    <a:pt x="12" y="75"/>
                  </a:lnTo>
                  <a:lnTo>
                    <a:pt x="0" y="5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58"/>
            <p:cNvSpPr>
              <a:spLocks/>
            </p:cNvSpPr>
            <p:nvPr/>
          </p:nvSpPr>
          <p:spPr bwMode="auto">
            <a:xfrm>
              <a:off x="4826" y="1443"/>
              <a:ext cx="555" cy="455"/>
            </a:xfrm>
            <a:custGeom>
              <a:avLst/>
              <a:gdLst/>
              <a:ahLst/>
              <a:cxnLst>
                <a:cxn ang="0">
                  <a:pos x="0" y="723"/>
                </a:cxn>
                <a:cxn ang="0">
                  <a:pos x="12" y="678"/>
                </a:cxn>
                <a:cxn ang="0">
                  <a:pos x="32" y="614"/>
                </a:cxn>
                <a:cxn ang="0">
                  <a:pos x="47" y="583"/>
                </a:cxn>
                <a:cxn ang="0">
                  <a:pos x="93" y="517"/>
                </a:cxn>
                <a:cxn ang="0">
                  <a:pos x="154" y="361"/>
                </a:cxn>
                <a:cxn ang="0">
                  <a:pos x="207" y="279"/>
                </a:cxn>
                <a:cxn ang="0">
                  <a:pos x="296" y="211"/>
                </a:cxn>
                <a:cxn ang="0">
                  <a:pos x="371" y="171"/>
                </a:cxn>
                <a:cxn ang="0">
                  <a:pos x="479" y="138"/>
                </a:cxn>
                <a:cxn ang="0">
                  <a:pos x="557" y="282"/>
                </a:cxn>
                <a:cxn ang="0">
                  <a:pos x="606" y="286"/>
                </a:cxn>
                <a:cxn ang="0">
                  <a:pos x="641" y="189"/>
                </a:cxn>
                <a:cxn ang="0">
                  <a:pos x="702" y="151"/>
                </a:cxn>
                <a:cxn ang="0">
                  <a:pos x="760" y="135"/>
                </a:cxn>
                <a:cxn ang="0">
                  <a:pos x="853" y="98"/>
                </a:cxn>
                <a:cxn ang="0">
                  <a:pos x="883" y="83"/>
                </a:cxn>
                <a:cxn ang="0">
                  <a:pos x="903" y="65"/>
                </a:cxn>
                <a:cxn ang="0">
                  <a:pos x="925" y="45"/>
                </a:cxn>
                <a:cxn ang="0">
                  <a:pos x="976" y="44"/>
                </a:cxn>
                <a:cxn ang="0">
                  <a:pos x="994" y="26"/>
                </a:cxn>
                <a:cxn ang="0">
                  <a:pos x="1003" y="17"/>
                </a:cxn>
                <a:cxn ang="0">
                  <a:pos x="1022" y="54"/>
                </a:cxn>
                <a:cxn ang="0">
                  <a:pos x="1058" y="62"/>
                </a:cxn>
                <a:cxn ang="0">
                  <a:pos x="1106" y="24"/>
                </a:cxn>
                <a:cxn ang="0">
                  <a:pos x="1105" y="42"/>
                </a:cxn>
                <a:cxn ang="0">
                  <a:pos x="1081" y="93"/>
                </a:cxn>
                <a:cxn ang="0">
                  <a:pos x="1081" y="138"/>
                </a:cxn>
                <a:cxn ang="0">
                  <a:pos x="1055" y="160"/>
                </a:cxn>
                <a:cxn ang="0">
                  <a:pos x="1010" y="201"/>
                </a:cxn>
                <a:cxn ang="0">
                  <a:pos x="964" y="262"/>
                </a:cxn>
                <a:cxn ang="0">
                  <a:pos x="892" y="312"/>
                </a:cxn>
                <a:cxn ang="0">
                  <a:pos x="870" y="319"/>
                </a:cxn>
                <a:cxn ang="0">
                  <a:pos x="838" y="349"/>
                </a:cxn>
                <a:cxn ang="0">
                  <a:pos x="713" y="392"/>
                </a:cxn>
                <a:cxn ang="0">
                  <a:pos x="644" y="473"/>
                </a:cxn>
                <a:cxn ang="0">
                  <a:pos x="692" y="502"/>
                </a:cxn>
                <a:cxn ang="0">
                  <a:pos x="777" y="506"/>
                </a:cxn>
                <a:cxn ang="0">
                  <a:pos x="873" y="496"/>
                </a:cxn>
                <a:cxn ang="0">
                  <a:pos x="907" y="484"/>
                </a:cxn>
                <a:cxn ang="0">
                  <a:pos x="952" y="478"/>
                </a:cxn>
                <a:cxn ang="0">
                  <a:pos x="1054" y="454"/>
                </a:cxn>
                <a:cxn ang="0">
                  <a:pos x="1079" y="533"/>
                </a:cxn>
                <a:cxn ang="0">
                  <a:pos x="1093" y="556"/>
                </a:cxn>
                <a:cxn ang="0">
                  <a:pos x="1076" y="575"/>
                </a:cxn>
                <a:cxn ang="0">
                  <a:pos x="1013" y="599"/>
                </a:cxn>
                <a:cxn ang="0">
                  <a:pos x="811" y="689"/>
                </a:cxn>
                <a:cxn ang="0">
                  <a:pos x="668" y="728"/>
                </a:cxn>
                <a:cxn ang="0">
                  <a:pos x="515" y="726"/>
                </a:cxn>
                <a:cxn ang="0">
                  <a:pos x="500" y="734"/>
                </a:cxn>
                <a:cxn ang="0">
                  <a:pos x="479" y="785"/>
                </a:cxn>
                <a:cxn ang="0">
                  <a:pos x="322" y="889"/>
                </a:cxn>
                <a:cxn ang="0">
                  <a:pos x="66" y="803"/>
                </a:cxn>
              </a:cxnLst>
              <a:rect l="0" t="0" r="r" b="b"/>
              <a:pathLst>
                <a:path w="1111" h="912">
                  <a:moveTo>
                    <a:pt x="5" y="774"/>
                  </a:moveTo>
                  <a:lnTo>
                    <a:pt x="5" y="774"/>
                  </a:lnTo>
                  <a:lnTo>
                    <a:pt x="3" y="764"/>
                  </a:lnTo>
                  <a:lnTo>
                    <a:pt x="0" y="738"/>
                  </a:lnTo>
                  <a:lnTo>
                    <a:pt x="0" y="723"/>
                  </a:lnTo>
                  <a:lnTo>
                    <a:pt x="2" y="707"/>
                  </a:lnTo>
                  <a:lnTo>
                    <a:pt x="6" y="692"/>
                  </a:lnTo>
                  <a:lnTo>
                    <a:pt x="9" y="684"/>
                  </a:lnTo>
                  <a:lnTo>
                    <a:pt x="12" y="678"/>
                  </a:lnTo>
                  <a:lnTo>
                    <a:pt x="12" y="678"/>
                  </a:lnTo>
                  <a:lnTo>
                    <a:pt x="20" y="665"/>
                  </a:lnTo>
                  <a:lnTo>
                    <a:pt x="24" y="654"/>
                  </a:lnTo>
                  <a:lnTo>
                    <a:pt x="27" y="642"/>
                  </a:lnTo>
                  <a:lnTo>
                    <a:pt x="29" y="632"/>
                  </a:lnTo>
                  <a:lnTo>
                    <a:pt x="32" y="614"/>
                  </a:lnTo>
                  <a:lnTo>
                    <a:pt x="35" y="605"/>
                  </a:lnTo>
                  <a:lnTo>
                    <a:pt x="38" y="598"/>
                  </a:lnTo>
                  <a:lnTo>
                    <a:pt x="38" y="598"/>
                  </a:lnTo>
                  <a:lnTo>
                    <a:pt x="42" y="590"/>
                  </a:lnTo>
                  <a:lnTo>
                    <a:pt x="47" y="583"/>
                  </a:lnTo>
                  <a:lnTo>
                    <a:pt x="62" y="568"/>
                  </a:lnTo>
                  <a:lnTo>
                    <a:pt x="69" y="559"/>
                  </a:lnTo>
                  <a:lnTo>
                    <a:pt x="76" y="548"/>
                  </a:lnTo>
                  <a:lnTo>
                    <a:pt x="85" y="535"/>
                  </a:lnTo>
                  <a:lnTo>
                    <a:pt x="93" y="517"/>
                  </a:lnTo>
                  <a:lnTo>
                    <a:pt x="93" y="517"/>
                  </a:lnTo>
                  <a:lnTo>
                    <a:pt x="112" y="466"/>
                  </a:lnTo>
                  <a:lnTo>
                    <a:pt x="124" y="431"/>
                  </a:lnTo>
                  <a:lnTo>
                    <a:pt x="139" y="395"/>
                  </a:lnTo>
                  <a:lnTo>
                    <a:pt x="154" y="361"/>
                  </a:lnTo>
                  <a:lnTo>
                    <a:pt x="172" y="328"/>
                  </a:lnTo>
                  <a:lnTo>
                    <a:pt x="181" y="313"/>
                  </a:lnTo>
                  <a:lnTo>
                    <a:pt x="189" y="300"/>
                  </a:lnTo>
                  <a:lnTo>
                    <a:pt x="198" y="288"/>
                  </a:lnTo>
                  <a:lnTo>
                    <a:pt x="207" y="279"/>
                  </a:lnTo>
                  <a:lnTo>
                    <a:pt x="207" y="279"/>
                  </a:lnTo>
                  <a:lnTo>
                    <a:pt x="226" y="261"/>
                  </a:lnTo>
                  <a:lnTo>
                    <a:pt x="249" y="244"/>
                  </a:lnTo>
                  <a:lnTo>
                    <a:pt x="273" y="226"/>
                  </a:lnTo>
                  <a:lnTo>
                    <a:pt x="296" y="211"/>
                  </a:lnTo>
                  <a:lnTo>
                    <a:pt x="319" y="198"/>
                  </a:lnTo>
                  <a:lnTo>
                    <a:pt x="340" y="186"/>
                  </a:lnTo>
                  <a:lnTo>
                    <a:pt x="358" y="177"/>
                  </a:lnTo>
                  <a:lnTo>
                    <a:pt x="371" y="171"/>
                  </a:lnTo>
                  <a:lnTo>
                    <a:pt x="371" y="171"/>
                  </a:lnTo>
                  <a:lnTo>
                    <a:pt x="433" y="147"/>
                  </a:lnTo>
                  <a:lnTo>
                    <a:pt x="461" y="137"/>
                  </a:lnTo>
                  <a:lnTo>
                    <a:pt x="475" y="132"/>
                  </a:lnTo>
                  <a:lnTo>
                    <a:pt x="475" y="132"/>
                  </a:lnTo>
                  <a:lnTo>
                    <a:pt x="479" y="138"/>
                  </a:lnTo>
                  <a:lnTo>
                    <a:pt x="485" y="153"/>
                  </a:lnTo>
                  <a:lnTo>
                    <a:pt x="507" y="199"/>
                  </a:lnTo>
                  <a:lnTo>
                    <a:pt x="522" y="228"/>
                  </a:lnTo>
                  <a:lnTo>
                    <a:pt x="539" y="256"/>
                  </a:lnTo>
                  <a:lnTo>
                    <a:pt x="557" y="282"/>
                  </a:lnTo>
                  <a:lnTo>
                    <a:pt x="567" y="294"/>
                  </a:lnTo>
                  <a:lnTo>
                    <a:pt x="578" y="303"/>
                  </a:lnTo>
                  <a:lnTo>
                    <a:pt x="600" y="297"/>
                  </a:lnTo>
                  <a:lnTo>
                    <a:pt x="600" y="297"/>
                  </a:lnTo>
                  <a:lnTo>
                    <a:pt x="606" y="286"/>
                  </a:lnTo>
                  <a:lnTo>
                    <a:pt x="618" y="261"/>
                  </a:lnTo>
                  <a:lnTo>
                    <a:pt x="626" y="243"/>
                  </a:lnTo>
                  <a:lnTo>
                    <a:pt x="632" y="225"/>
                  </a:lnTo>
                  <a:lnTo>
                    <a:pt x="638" y="207"/>
                  </a:lnTo>
                  <a:lnTo>
                    <a:pt x="641" y="189"/>
                  </a:lnTo>
                  <a:lnTo>
                    <a:pt x="641" y="189"/>
                  </a:lnTo>
                  <a:lnTo>
                    <a:pt x="651" y="181"/>
                  </a:lnTo>
                  <a:lnTo>
                    <a:pt x="674" y="166"/>
                  </a:lnTo>
                  <a:lnTo>
                    <a:pt x="687" y="159"/>
                  </a:lnTo>
                  <a:lnTo>
                    <a:pt x="702" y="151"/>
                  </a:lnTo>
                  <a:lnTo>
                    <a:pt x="717" y="145"/>
                  </a:lnTo>
                  <a:lnTo>
                    <a:pt x="732" y="142"/>
                  </a:lnTo>
                  <a:lnTo>
                    <a:pt x="732" y="142"/>
                  </a:lnTo>
                  <a:lnTo>
                    <a:pt x="745" y="139"/>
                  </a:lnTo>
                  <a:lnTo>
                    <a:pt x="760" y="135"/>
                  </a:lnTo>
                  <a:lnTo>
                    <a:pt x="795" y="120"/>
                  </a:lnTo>
                  <a:lnTo>
                    <a:pt x="828" y="107"/>
                  </a:lnTo>
                  <a:lnTo>
                    <a:pt x="843" y="101"/>
                  </a:lnTo>
                  <a:lnTo>
                    <a:pt x="853" y="98"/>
                  </a:lnTo>
                  <a:lnTo>
                    <a:pt x="853" y="98"/>
                  </a:lnTo>
                  <a:lnTo>
                    <a:pt x="867" y="95"/>
                  </a:lnTo>
                  <a:lnTo>
                    <a:pt x="870" y="93"/>
                  </a:lnTo>
                  <a:lnTo>
                    <a:pt x="873" y="92"/>
                  </a:lnTo>
                  <a:lnTo>
                    <a:pt x="877" y="87"/>
                  </a:lnTo>
                  <a:lnTo>
                    <a:pt x="883" y="83"/>
                  </a:lnTo>
                  <a:lnTo>
                    <a:pt x="891" y="80"/>
                  </a:lnTo>
                  <a:lnTo>
                    <a:pt x="891" y="80"/>
                  </a:lnTo>
                  <a:lnTo>
                    <a:pt x="897" y="75"/>
                  </a:lnTo>
                  <a:lnTo>
                    <a:pt x="901" y="69"/>
                  </a:lnTo>
                  <a:lnTo>
                    <a:pt x="903" y="65"/>
                  </a:lnTo>
                  <a:lnTo>
                    <a:pt x="903" y="59"/>
                  </a:lnTo>
                  <a:lnTo>
                    <a:pt x="904" y="54"/>
                  </a:lnTo>
                  <a:lnTo>
                    <a:pt x="907" y="50"/>
                  </a:lnTo>
                  <a:lnTo>
                    <a:pt x="913" y="47"/>
                  </a:lnTo>
                  <a:lnTo>
                    <a:pt x="925" y="45"/>
                  </a:lnTo>
                  <a:lnTo>
                    <a:pt x="925" y="45"/>
                  </a:lnTo>
                  <a:lnTo>
                    <a:pt x="947" y="44"/>
                  </a:lnTo>
                  <a:lnTo>
                    <a:pt x="964" y="45"/>
                  </a:lnTo>
                  <a:lnTo>
                    <a:pt x="970" y="44"/>
                  </a:lnTo>
                  <a:lnTo>
                    <a:pt x="976" y="44"/>
                  </a:lnTo>
                  <a:lnTo>
                    <a:pt x="980" y="41"/>
                  </a:lnTo>
                  <a:lnTo>
                    <a:pt x="985" y="38"/>
                  </a:lnTo>
                  <a:lnTo>
                    <a:pt x="985" y="38"/>
                  </a:lnTo>
                  <a:lnTo>
                    <a:pt x="991" y="32"/>
                  </a:lnTo>
                  <a:lnTo>
                    <a:pt x="994" y="26"/>
                  </a:lnTo>
                  <a:lnTo>
                    <a:pt x="1000" y="14"/>
                  </a:lnTo>
                  <a:lnTo>
                    <a:pt x="1003" y="0"/>
                  </a:lnTo>
                  <a:lnTo>
                    <a:pt x="1003" y="0"/>
                  </a:lnTo>
                  <a:lnTo>
                    <a:pt x="1003" y="9"/>
                  </a:lnTo>
                  <a:lnTo>
                    <a:pt x="1003" y="17"/>
                  </a:lnTo>
                  <a:lnTo>
                    <a:pt x="1006" y="27"/>
                  </a:lnTo>
                  <a:lnTo>
                    <a:pt x="1009" y="38"/>
                  </a:lnTo>
                  <a:lnTo>
                    <a:pt x="1015" y="47"/>
                  </a:lnTo>
                  <a:lnTo>
                    <a:pt x="1018" y="51"/>
                  </a:lnTo>
                  <a:lnTo>
                    <a:pt x="1022" y="54"/>
                  </a:lnTo>
                  <a:lnTo>
                    <a:pt x="1027" y="57"/>
                  </a:lnTo>
                  <a:lnTo>
                    <a:pt x="1033" y="60"/>
                  </a:lnTo>
                  <a:lnTo>
                    <a:pt x="1033" y="60"/>
                  </a:lnTo>
                  <a:lnTo>
                    <a:pt x="1046" y="62"/>
                  </a:lnTo>
                  <a:lnTo>
                    <a:pt x="1058" y="62"/>
                  </a:lnTo>
                  <a:lnTo>
                    <a:pt x="1070" y="60"/>
                  </a:lnTo>
                  <a:lnTo>
                    <a:pt x="1082" y="54"/>
                  </a:lnTo>
                  <a:lnTo>
                    <a:pt x="1091" y="47"/>
                  </a:lnTo>
                  <a:lnTo>
                    <a:pt x="1100" y="36"/>
                  </a:lnTo>
                  <a:lnTo>
                    <a:pt x="1106" y="24"/>
                  </a:lnTo>
                  <a:lnTo>
                    <a:pt x="1111" y="8"/>
                  </a:lnTo>
                  <a:lnTo>
                    <a:pt x="1111" y="8"/>
                  </a:lnTo>
                  <a:lnTo>
                    <a:pt x="1109" y="15"/>
                  </a:lnTo>
                  <a:lnTo>
                    <a:pt x="1108" y="32"/>
                  </a:lnTo>
                  <a:lnTo>
                    <a:pt x="1105" y="42"/>
                  </a:lnTo>
                  <a:lnTo>
                    <a:pt x="1100" y="56"/>
                  </a:lnTo>
                  <a:lnTo>
                    <a:pt x="1094" y="68"/>
                  </a:lnTo>
                  <a:lnTo>
                    <a:pt x="1087" y="81"/>
                  </a:lnTo>
                  <a:lnTo>
                    <a:pt x="1087" y="81"/>
                  </a:lnTo>
                  <a:lnTo>
                    <a:pt x="1081" y="93"/>
                  </a:lnTo>
                  <a:lnTo>
                    <a:pt x="1076" y="104"/>
                  </a:lnTo>
                  <a:lnTo>
                    <a:pt x="1076" y="113"/>
                  </a:lnTo>
                  <a:lnTo>
                    <a:pt x="1076" y="120"/>
                  </a:lnTo>
                  <a:lnTo>
                    <a:pt x="1079" y="132"/>
                  </a:lnTo>
                  <a:lnTo>
                    <a:pt x="1081" y="138"/>
                  </a:lnTo>
                  <a:lnTo>
                    <a:pt x="1079" y="144"/>
                  </a:lnTo>
                  <a:lnTo>
                    <a:pt x="1079" y="144"/>
                  </a:lnTo>
                  <a:lnTo>
                    <a:pt x="1076" y="150"/>
                  </a:lnTo>
                  <a:lnTo>
                    <a:pt x="1070" y="153"/>
                  </a:lnTo>
                  <a:lnTo>
                    <a:pt x="1055" y="160"/>
                  </a:lnTo>
                  <a:lnTo>
                    <a:pt x="1039" y="168"/>
                  </a:lnTo>
                  <a:lnTo>
                    <a:pt x="1030" y="174"/>
                  </a:lnTo>
                  <a:lnTo>
                    <a:pt x="1024" y="180"/>
                  </a:lnTo>
                  <a:lnTo>
                    <a:pt x="1024" y="180"/>
                  </a:lnTo>
                  <a:lnTo>
                    <a:pt x="1010" y="201"/>
                  </a:lnTo>
                  <a:lnTo>
                    <a:pt x="995" y="226"/>
                  </a:lnTo>
                  <a:lnTo>
                    <a:pt x="979" y="250"/>
                  </a:lnTo>
                  <a:lnTo>
                    <a:pt x="971" y="258"/>
                  </a:lnTo>
                  <a:lnTo>
                    <a:pt x="964" y="262"/>
                  </a:lnTo>
                  <a:lnTo>
                    <a:pt x="964" y="262"/>
                  </a:lnTo>
                  <a:lnTo>
                    <a:pt x="956" y="268"/>
                  </a:lnTo>
                  <a:lnTo>
                    <a:pt x="946" y="276"/>
                  </a:lnTo>
                  <a:lnTo>
                    <a:pt x="921" y="295"/>
                  </a:lnTo>
                  <a:lnTo>
                    <a:pt x="906" y="304"/>
                  </a:lnTo>
                  <a:lnTo>
                    <a:pt x="892" y="312"/>
                  </a:lnTo>
                  <a:lnTo>
                    <a:pt x="880" y="315"/>
                  </a:lnTo>
                  <a:lnTo>
                    <a:pt x="876" y="316"/>
                  </a:lnTo>
                  <a:lnTo>
                    <a:pt x="871" y="315"/>
                  </a:lnTo>
                  <a:lnTo>
                    <a:pt x="871" y="315"/>
                  </a:lnTo>
                  <a:lnTo>
                    <a:pt x="870" y="319"/>
                  </a:lnTo>
                  <a:lnTo>
                    <a:pt x="865" y="328"/>
                  </a:lnTo>
                  <a:lnTo>
                    <a:pt x="861" y="334"/>
                  </a:lnTo>
                  <a:lnTo>
                    <a:pt x="855" y="340"/>
                  </a:lnTo>
                  <a:lnTo>
                    <a:pt x="847" y="345"/>
                  </a:lnTo>
                  <a:lnTo>
                    <a:pt x="838" y="349"/>
                  </a:lnTo>
                  <a:lnTo>
                    <a:pt x="838" y="349"/>
                  </a:lnTo>
                  <a:lnTo>
                    <a:pt x="786" y="366"/>
                  </a:lnTo>
                  <a:lnTo>
                    <a:pt x="733" y="383"/>
                  </a:lnTo>
                  <a:lnTo>
                    <a:pt x="733" y="383"/>
                  </a:lnTo>
                  <a:lnTo>
                    <a:pt x="713" y="392"/>
                  </a:lnTo>
                  <a:lnTo>
                    <a:pt x="693" y="401"/>
                  </a:lnTo>
                  <a:lnTo>
                    <a:pt x="674" y="413"/>
                  </a:lnTo>
                  <a:lnTo>
                    <a:pt x="638" y="467"/>
                  </a:lnTo>
                  <a:lnTo>
                    <a:pt x="638" y="467"/>
                  </a:lnTo>
                  <a:lnTo>
                    <a:pt x="644" y="473"/>
                  </a:lnTo>
                  <a:lnTo>
                    <a:pt x="657" y="485"/>
                  </a:lnTo>
                  <a:lnTo>
                    <a:pt x="666" y="491"/>
                  </a:lnTo>
                  <a:lnTo>
                    <a:pt x="675" y="496"/>
                  </a:lnTo>
                  <a:lnTo>
                    <a:pt x="683" y="500"/>
                  </a:lnTo>
                  <a:lnTo>
                    <a:pt x="692" y="502"/>
                  </a:lnTo>
                  <a:lnTo>
                    <a:pt x="692" y="502"/>
                  </a:lnTo>
                  <a:lnTo>
                    <a:pt x="729" y="503"/>
                  </a:lnTo>
                  <a:lnTo>
                    <a:pt x="768" y="506"/>
                  </a:lnTo>
                  <a:lnTo>
                    <a:pt x="768" y="506"/>
                  </a:lnTo>
                  <a:lnTo>
                    <a:pt x="777" y="506"/>
                  </a:lnTo>
                  <a:lnTo>
                    <a:pt x="790" y="505"/>
                  </a:lnTo>
                  <a:lnTo>
                    <a:pt x="822" y="500"/>
                  </a:lnTo>
                  <a:lnTo>
                    <a:pt x="853" y="497"/>
                  </a:lnTo>
                  <a:lnTo>
                    <a:pt x="865" y="496"/>
                  </a:lnTo>
                  <a:lnTo>
                    <a:pt x="873" y="496"/>
                  </a:lnTo>
                  <a:lnTo>
                    <a:pt x="873" y="496"/>
                  </a:lnTo>
                  <a:lnTo>
                    <a:pt x="879" y="496"/>
                  </a:lnTo>
                  <a:lnTo>
                    <a:pt x="885" y="494"/>
                  </a:lnTo>
                  <a:lnTo>
                    <a:pt x="898" y="487"/>
                  </a:lnTo>
                  <a:lnTo>
                    <a:pt x="907" y="484"/>
                  </a:lnTo>
                  <a:lnTo>
                    <a:pt x="916" y="481"/>
                  </a:lnTo>
                  <a:lnTo>
                    <a:pt x="927" y="479"/>
                  </a:lnTo>
                  <a:lnTo>
                    <a:pt x="938" y="479"/>
                  </a:lnTo>
                  <a:lnTo>
                    <a:pt x="938" y="479"/>
                  </a:lnTo>
                  <a:lnTo>
                    <a:pt x="952" y="478"/>
                  </a:lnTo>
                  <a:lnTo>
                    <a:pt x="968" y="476"/>
                  </a:lnTo>
                  <a:lnTo>
                    <a:pt x="1006" y="467"/>
                  </a:lnTo>
                  <a:lnTo>
                    <a:pt x="1039" y="458"/>
                  </a:lnTo>
                  <a:lnTo>
                    <a:pt x="1054" y="454"/>
                  </a:lnTo>
                  <a:lnTo>
                    <a:pt x="1054" y="454"/>
                  </a:lnTo>
                  <a:lnTo>
                    <a:pt x="1055" y="455"/>
                  </a:lnTo>
                  <a:lnTo>
                    <a:pt x="1057" y="457"/>
                  </a:lnTo>
                  <a:lnTo>
                    <a:pt x="1060" y="467"/>
                  </a:lnTo>
                  <a:lnTo>
                    <a:pt x="1069" y="499"/>
                  </a:lnTo>
                  <a:lnTo>
                    <a:pt x="1079" y="533"/>
                  </a:lnTo>
                  <a:lnTo>
                    <a:pt x="1085" y="545"/>
                  </a:lnTo>
                  <a:lnTo>
                    <a:pt x="1088" y="551"/>
                  </a:lnTo>
                  <a:lnTo>
                    <a:pt x="1091" y="554"/>
                  </a:lnTo>
                  <a:lnTo>
                    <a:pt x="1091" y="554"/>
                  </a:lnTo>
                  <a:lnTo>
                    <a:pt x="1093" y="556"/>
                  </a:lnTo>
                  <a:lnTo>
                    <a:pt x="1094" y="559"/>
                  </a:lnTo>
                  <a:lnTo>
                    <a:pt x="1093" y="560"/>
                  </a:lnTo>
                  <a:lnTo>
                    <a:pt x="1091" y="563"/>
                  </a:lnTo>
                  <a:lnTo>
                    <a:pt x="1085" y="569"/>
                  </a:lnTo>
                  <a:lnTo>
                    <a:pt x="1076" y="575"/>
                  </a:lnTo>
                  <a:lnTo>
                    <a:pt x="1066" y="581"/>
                  </a:lnTo>
                  <a:lnTo>
                    <a:pt x="1054" y="586"/>
                  </a:lnTo>
                  <a:lnTo>
                    <a:pt x="1030" y="593"/>
                  </a:lnTo>
                  <a:lnTo>
                    <a:pt x="1030" y="593"/>
                  </a:lnTo>
                  <a:lnTo>
                    <a:pt x="1013" y="599"/>
                  </a:lnTo>
                  <a:lnTo>
                    <a:pt x="988" y="611"/>
                  </a:lnTo>
                  <a:lnTo>
                    <a:pt x="921" y="642"/>
                  </a:lnTo>
                  <a:lnTo>
                    <a:pt x="883" y="659"/>
                  </a:lnTo>
                  <a:lnTo>
                    <a:pt x="846" y="675"/>
                  </a:lnTo>
                  <a:lnTo>
                    <a:pt x="811" y="689"/>
                  </a:lnTo>
                  <a:lnTo>
                    <a:pt x="781" y="699"/>
                  </a:lnTo>
                  <a:lnTo>
                    <a:pt x="781" y="699"/>
                  </a:lnTo>
                  <a:lnTo>
                    <a:pt x="727" y="714"/>
                  </a:lnTo>
                  <a:lnTo>
                    <a:pt x="699" y="722"/>
                  </a:lnTo>
                  <a:lnTo>
                    <a:pt x="668" y="728"/>
                  </a:lnTo>
                  <a:lnTo>
                    <a:pt x="635" y="731"/>
                  </a:lnTo>
                  <a:lnTo>
                    <a:pt x="599" y="734"/>
                  </a:lnTo>
                  <a:lnTo>
                    <a:pt x="560" y="731"/>
                  </a:lnTo>
                  <a:lnTo>
                    <a:pt x="537" y="729"/>
                  </a:lnTo>
                  <a:lnTo>
                    <a:pt x="515" y="726"/>
                  </a:lnTo>
                  <a:lnTo>
                    <a:pt x="515" y="726"/>
                  </a:lnTo>
                  <a:lnTo>
                    <a:pt x="512" y="725"/>
                  </a:lnTo>
                  <a:lnTo>
                    <a:pt x="507" y="728"/>
                  </a:lnTo>
                  <a:lnTo>
                    <a:pt x="503" y="729"/>
                  </a:lnTo>
                  <a:lnTo>
                    <a:pt x="500" y="734"/>
                  </a:lnTo>
                  <a:lnTo>
                    <a:pt x="497" y="740"/>
                  </a:lnTo>
                  <a:lnTo>
                    <a:pt x="494" y="749"/>
                  </a:lnTo>
                  <a:lnTo>
                    <a:pt x="494" y="749"/>
                  </a:lnTo>
                  <a:lnTo>
                    <a:pt x="490" y="764"/>
                  </a:lnTo>
                  <a:lnTo>
                    <a:pt x="479" y="785"/>
                  </a:lnTo>
                  <a:lnTo>
                    <a:pt x="451" y="840"/>
                  </a:lnTo>
                  <a:lnTo>
                    <a:pt x="410" y="912"/>
                  </a:lnTo>
                  <a:lnTo>
                    <a:pt x="410" y="912"/>
                  </a:lnTo>
                  <a:lnTo>
                    <a:pt x="368" y="901"/>
                  </a:lnTo>
                  <a:lnTo>
                    <a:pt x="322" y="889"/>
                  </a:lnTo>
                  <a:lnTo>
                    <a:pt x="264" y="873"/>
                  </a:lnTo>
                  <a:lnTo>
                    <a:pt x="199" y="854"/>
                  </a:lnTo>
                  <a:lnTo>
                    <a:pt x="132" y="830"/>
                  </a:lnTo>
                  <a:lnTo>
                    <a:pt x="97" y="816"/>
                  </a:lnTo>
                  <a:lnTo>
                    <a:pt x="66" y="803"/>
                  </a:lnTo>
                  <a:lnTo>
                    <a:pt x="35" y="789"/>
                  </a:lnTo>
                  <a:lnTo>
                    <a:pt x="5" y="774"/>
                  </a:lnTo>
                  <a:lnTo>
                    <a:pt x="5" y="774"/>
                  </a:lnTo>
                  <a:close/>
                </a:path>
              </a:pathLst>
            </a:custGeom>
            <a:solidFill>
              <a:srgbClr val="F2932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59"/>
            <p:cNvSpPr>
              <a:spLocks/>
            </p:cNvSpPr>
            <p:nvPr/>
          </p:nvSpPr>
          <p:spPr bwMode="auto">
            <a:xfrm>
              <a:off x="5114" y="1617"/>
              <a:ext cx="17" cy="4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0" y="51"/>
                </a:cxn>
                <a:cxn ang="0">
                  <a:pos x="0" y="51"/>
                </a:cxn>
                <a:cxn ang="0">
                  <a:pos x="8" y="69"/>
                </a:cxn>
                <a:cxn ang="0">
                  <a:pos x="12" y="84"/>
                </a:cxn>
                <a:cxn ang="0">
                  <a:pos x="14" y="90"/>
                </a:cxn>
                <a:cxn ang="0">
                  <a:pos x="14" y="93"/>
                </a:cxn>
                <a:cxn ang="0">
                  <a:pos x="14" y="93"/>
                </a:cxn>
                <a:cxn ang="0">
                  <a:pos x="14" y="96"/>
                </a:cxn>
                <a:cxn ang="0">
                  <a:pos x="15" y="96"/>
                </a:cxn>
                <a:cxn ang="0">
                  <a:pos x="23" y="96"/>
                </a:cxn>
                <a:cxn ang="0">
                  <a:pos x="33" y="91"/>
                </a:cxn>
                <a:cxn ang="0">
                  <a:pos x="23" y="0"/>
                </a:cxn>
              </a:cxnLst>
              <a:rect l="0" t="0" r="r" b="b"/>
              <a:pathLst>
                <a:path w="33" h="96">
                  <a:moveTo>
                    <a:pt x="23" y="0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8" y="69"/>
                  </a:lnTo>
                  <a:lnTo>
                    <a:pt x="12" y="84"/>
                  </a:lnTo>
                  <a:lnTo>
                    <a:pt x="14" y="90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14" y="96"/>
                  </a:lnTo>
                  <a:lnTo>
                    <a:pt x="15" y="96"/>
                  </a:lnTo>
                  <a:lnTo>
                    <a:pt x="23" y="96"/>
                  </a:lnTo>
                  <a:lnTo>
                    <a:pt x="33" y="9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 60"/>
            <p:cNvSpPr>
              <a:spLocks/>
            </p:cNvSpPr>
            <p:nvPr/>
          </p:nvSpPr>
          <p:spPr bwMode="auto">
            <a:xfrm>
              <a:off x="5066" y="1422"/>
              <a:ext cx="161" cy="180"/>
            </a:xfrm>
            <a:custGeom>
              <a:avLst/>
              <a:gdLst/>
              <a:ahLst/>
              <a:cxnLst>
                <a:cxn ang="0">
                  <a:pos x="323" y="74"/>
                </a:cxn>
                <a:cxn ang="0">
                  <a:pos x="316" y="125"/>
                </a:cxn>
                <a:cxn ang="0">
                  <a:pos x="307" y="164"/>
                </a:cxn>
                <a:cxn ang="0">
                  <a:pos x="299" y="184"/>
                </a:cxn>
                <a:cxn ang="0">
                  <a:pos x="296" y="187"/>
                </a:cxn>
                <a:cxn ang="0">
                  <a:pos x="289" y="205"/>
                </a:cxn>
                <a:cxn ang="0">
                  <a:pos x="281" y="241"/>
                </a:cxn>
                <a:cxn ang="0">
                  <a:pos x="272" y="270"/>
                </a:cxn>
                <a:cxn ang="0">
                  <a:pos x="263" y="283"/>
                </a:cxn>
                <a:cxn ang="0">
                  <a:pos x="222" y="343"/>
                </a:cxn>
                <a:cxn ang="0">
                  <a:pos x="210" y="352"/>
                </a:cxn>
                <a:cxn ang="0">
                  <a:pos x="207" y="354"/>
                </a:cxn>
                <a:cxn ang="0">
                  <a:pos x="190" y="354"/>
                </a:cxn>
                <a:cxn ang="0">
                  <a:pos x="141" y="348"/>
                </a:cxn>
                <a:cxn ang="0">
                  <a:pos x="114" y="349"/>
                </a:cxn>
                <a:cxn ang="0">
                  <a:pos x="94" y="354"/>
                </a:cxn>
                <a:cxn ang="0">
                  <a:pos x="85" y="358"/>
                </a:cxn>
                <a:cxn ang="0">
                  <a:pos x="76" y="361"/>
                </a:cxn>
                <a:cxn ang="0">
                  <a:pos x="67" y="358"/>
                </a:cxn>
                <a:cxn ang="0">
                  <a:pos x="48" y="342"/>
                </a:cxn>
                <a:cxn ang="0">
                  <a:pos x="28" y="310"/>
                </a:cxn>
                <a:cxn ang="0">
                  <a:pos x="14" y="270"/>
                </a:cxn>
                <a:cxn ang="0">
                  <a:pos x="3" y="222"/>
                </a:cxn>
                <a:cxn ang="0">
                  <a:pos x="0" y="173"/>
                </a:cxn>
                <a:cxn ang="0">
                  <a:pos x="6" y="122"/>
                </a:cxn>
                <a:cxn ang="0">
                  <a:pos x="20" y="86"/>
                </a:cxn>
                <a:cxn ang="0">
                  <a:pos x="24" y="75"/>
                </a:cxn>
                <a:cxn ang="0">
                  <a:pos x="39" y="56"/>
                </a:cxn>
                <a:cxn ang="0">
                  <a:pos x="54" y="38"/>
                </a:cxn>
                <a:cxn ang="0">
                  <a:pos x="72" y="24"/>
                </a:cxn>
                <a:cxn ang="0">
                  <a:pos x="112" y="8"/>
                </a:cxn>
                <a:cxn ang="0">
                  <a:pos x="157" y="0"/>
                </a:cxn>
                <a:cxn ang="0">
                  <a:pos x="201" y="3"/>
                </a:cxn>
                <a:cxn ang="0">
                  <a:pos x="244" y="15"/>
                </a:cxn>
                <a:cxn ang="0">
                  <a:pos x="281" y="35"/>
                </a:cxn>
                <a:cxn ang="0">
                  <a:pos x="311" y="59"/>
                </a:cxn>
                <a:cxn ang="0">
                  <a:pos x="323" y="74"/>
                </a:cxn>
              </a:cxnLst>
              <a:rect l="0" t="0" r="r" b="b"/>
              <a:pathLst>
                <a:path w="323" h="361">
                  <a:moveTo>
                    <a:pt x="323" y="74"/>
                  </a:moveTo>
                  <a:lnTo>
                    <a:pt x="323" y="74"/>
                  </a:lnTo>
                  <a:lnTo>
                    <a:pt x="320" y="89"/>
                  </a:lnTo>
                  <a:lnTo>
                    <a:pt x="316" y="125"/>
                  </a:lnTo>
                  <a:lnTo>
                    <a:pt x="311" y="144"/>
                  </a:lnTo>
                  <a:lnTo>
                    <a:pt x="307" y="164"/>
                  </a:lnTo>
                  <a:lnTo>
                    <a:pt x="302" y="179"/>
                  </a:lnTo>
                  <a:lnTo>
                    <a:pt x="299" y="184"/>
                  </a:lnTo>
                  <a:lnTo>
                    <a:pt x="296" y="187"/>
                  </a:lnTo>
                  <a:lnTo>
                    <a:pt x="296" y="187"/>
                  </a:lnTo>
                  <a:lnTo>
                    <a:pt x="292" y="195"/>
                  </a:lnTo>
                  <a:lnTo>
                    <a:pt x="289" y="205"/>
                  </a:lnTo>
                  <a:lnTo>
                    <a:pt x="284" y="229"/>
                  </a:lnTo>
                  <a:lnTo>
                    <a:pt x="281" y="241"/>
                  </a:lnTo>
                  <a:lnTo>
                    <a:pt x="278" y="256"/>
                  </a:lnTo>
                  <a:lnTo>
                    <a:pt x="272" y="270"/>
                  </a:lnTo>
                  <a:lnTo>
                    <a:pt x="263" y="283"/>
                  </a:lnTo>
                  <a:lnTo>
                    <a:pt x="263" y="283"/>
                  </a:lnTo>
                  <a:lnTo>
                    <a:pt x="232" y="328"/>
                  </a:lnTo>
                  <a:lnTo>
                    <a:pt x="222" y="343"/>
                  </a:lnTo>
                  <a:lnTo>
                    <a:pt x="216" y="348"/>
                  </a:lnTo>
                  <a:lnTo>
                    <a:pt x="210" y="352"/>
                  </a:lnTo>
                  <a:lnTo>
                    <a:pt x="210" y="352"/>
                  </a:lnTo>
                  <a:lnTo>
                    <a:pt x="207" y="354"/>
                  </a:lnTo>
                  <a:lnTo>
                    <a:pt x="202" y="355"/>
                  </a:lnTo>
                  <a:lnTo>
                    <a:pt x="190" y="354"/>
                  </a:lnTo>
                  <a:lnTo>
                    <a:pt x="160" y="349"/>
                  </a:lnTo>
                  <a:lnTo>
                    <a:pt x="141" y="348"/>
                  </a:lnTo>
                  <a:lnTo>
                    <a:pt x="123" y="348"/>
                  </a:lnTo>
                  <a:lnTo>
                    <a:pt x="114" y="349"/>
                  </a:lnTo>
                  <a:lnTo>
                    <a:pt x="103" y="351"/>
                  </a:lnTo>
                  <a:lnTo>
                    <a:pt x="94" y="354"/>
                  </a:lnTo>
                  <a:lnTo>
                    <a:pt x="85" y="358"/>
                  </a:lnTo>
                  <a:lnTo>
                    <a:pt x="85" y="358"/>
                  </a:lnTo>
                  <a:lnTo>
                    <a:pt x="81" y="360"/>
                  </a:lnTo>
                  <a:lnTo>
                    <a:pt x="76" y="361"/>
                  </a:lnTo>
                  <a:lnTo>
                    <a:pt x="72" y="360"/>
                  </a:lnTo>
                  <a:lnTo>
                    <a:pt x="67" y="358"/>
                  </a:lnTo>
                  <a:lnTo>
                    <a:pt x="57" y="352"/>
                  </a:lnTo>
                  <a:lnTo>
                    <a:pt x="48" y="342"/>
                  </a:lnTo>
                  <a:lnTo>
                    <a:pt x="37" y="327"/>
                  </a:lnTo>
                  <a:lnTo>
                    <a:pt x="28" y="310"/>
                  </a:lnTo>
                  <a:lnTo>
                    <a:pt x="21" y="291"/>
                  </a:lnTo>
                  <a:lnTo>
                    <a:pt x="14" y="270"/>
                  </a:lnTo>
                  <a:lnTo>
                    <a:pt x="8" y="247"/>
                  </a:lnTo>
                  <a:lnTo>
                    <a:pt x="3" y="222"/>
                  </a:lnTo>
                  <a:lnTo>
                    <a:pt x="0" y="198"/>
                  </a:lnTo>
                  <a:lnTo>
                    <a:pt x="0" y="173"/>
                  </a:lnTo>
                  <a:lnTo>
                    <a:pt x="2" y="147"/>
                  </a:lnTo>
                  <a:lnTo>
                    <a:pt x="6" y="122"/>
                  </a:lnTo>
                  <a:lnTo>
                    <a:pt x="14" y="98"/>
                  </a:lnTo>
                  <a:lnTo>
                    <a:pt x="20" y="86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31" y="65"/>
                  </a:lnTo>
                  <a:lnTo>
                    <a:pt x="39" y="56"/>
                  </a:lnTo>
                  <a:lnTo>
                    <a:pt x="46" y="47"/>
                  </a:lnTo>
                  <a:lnTo>
                    <a:pt x="54" y="38"/>
                  </a:lnTo>
                  <a:lnTo>
                    <a:pt x="63" y="32"/>
                  </a:lnTo>
                  <a:lnTo>
                    <a:pt x="72" y="24"/>
                  </a:lnTo>
                  <a:lnTo>
                    <a:pt x="91" y="15"/>
                  </a:lnTo>
                  <a:lnTo>
                    <a:pt x="112" y="8"/>
                  </a:lnTo>
                  <a:lnTo>
                    <a:pt x="135" y="3"/>
                  </a:lnTo>
                  <a:lnTo>
                    <a:pt x="157" y="0"/>
                  </a:lnTo>
                  <a:lnTo>
                    <a:pt x="178" y="0"/>
                  </a:lnTo>
                  <a:lnTo>
                    <a:pt x="201" y="3"/>
                  </a:lnTo>
                  <a:lnTo>
                    <a:pt x="223" y="9"/>
                  </a:lnTo>
                  <a:lnTo>
                    <a:pt x="244" y="15"/>
                  </a:lnTo>
                  <a:lnTo>
                    <a:pt x="263" y="24"/>
                  </a:lnTo>
                  <a:lnTo>
                    <a:pt x="281" y="35"/>
                  </a:lnTo>
                  <a:lnTo>
                    <a:pt x="298" y="47"/>
                  </a:lnTo>
                  <a:lnTo>
                    <a:pt x="311" y="59"/>
                  </a:lnTo>
                  <a:lnTo>
                    <a:pt x="323" y="74"/>
                  </a:lnTo>
                  <a:lnTo>
                    <a:pt x="323" y="7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 61"/>
            <p:cNvSpPr>
              <a:spLocks/>
            </p:cNvSpPr>
            <p:nvPr/>
          </p:nvSpPr>
          <p:spPr bwMode="auto">
            <a:xfrm>
              <a:off x="4574" y="1830"/>
              <a:ext cx="597" cy="790"/>
            </a:xfrm>
            <a:custGeom>
              <a:avLst/>
              <a:gdLst/>
              <a:ahLst/>
              <a:cxnLst>
                <a:cxn ang="0">
                  <a:pos x="480" y="44"/>
                </a:cxn>
                <a:cxn ang="0">
                  <a:pos x="414" y="177"/>
                </a:cxn>
                <a:cxn ang="0">
                  <a:pos x="378" y="361"/>
                </a:cxn>
                <a:cxn ang="0">
                  <a:pos x="353" y="514"/>
                </a:cxn>
                <a:cxn ang="0">
                  <a:pos x="302" y="692"/>
                </a:cxn>
                <a:cxn ang="0">
                  <a:pos x="269" y="803"/>
                </a:cxn>
                <a:cxn ang="0">
                  <a:pos x="251" y="858"/>
                </a:cxn>
                <a:cxn ang="0">
                  <a:pos x="181" y="964"/>
                </a:cxn>
                <a:cxn ang="0">
                  <a:pos x="105" y="1145"/>
                </a:cxn>
                <a:cxn ang="0">
                  <a:pos x="15" y="1404"/>
                </a:cxn>
                <a:cxn ang="0">
                  <a:pos x="0" y="1496"/>
                </a:cxn>
                <a:cxn ang="0">
                  <a:pos x="6" y="1569"/>
                </a:cxn>
                <a:cxn ang="0">
                  <a:pos x="27" y="1579"/>
                </a:cxn>
                <a:cxn ang="0">
                  <a:pos x="85" y="1567"/>
                </a:cxn>
                <a:cxn ang="0">
                  <a:pos x="169" y="1558"/>
                </a:cxn>
                <a:cxn ang="0">
                  <a:pos x="211" y="1576"/>
                </a:cxn>
                <a:cxn ang="0">
                  <a:pos x="372" y="1259"/>
                </a:cxn>
                <a:cxn ang="0">
                  <a:pos x="455" y="1088"/>
                </a:cxn>
                <a:cxn ang="0">
                  <a:pos x="612" y="803"/>
                </a:cxn>
                <a:cxn ang="0">
                  <a:pos x="754" y="632"/>
                </a:cxn>
                <a:cxn ang="0">
                  <a:pos x="784" y="677"/>
                </a:cxn>
                <a:cxn ang="0">
                  <a:pos x="890" y="871"/>
                </a:cxn>
                <a:cxn ang="0">
                  <a:pos x="910" y="918"/>
                </a:cxn>
                <a:cxn ang="0">
                  <a:pos x="907" y="948"/>
                </a:cxn>
                <a:cxn ang="0">
                  <a:pos x="881" y="990"/>
                </a:cxn>
                <a:cxn ang="0">
                  <a:pos x="880" y="1021"/>
                </a:cxn>
                <a:cxn ang="0">
                  <a:pos x="872" y="1075"/>
                </a:cxn>
                <a:cxn ang="0">
                  <a:pos x="845" y="1166"/>
                </a:cxn>
                <a:cxn ang="0">
                  <a:pos x="823" y="1219"/>
                </a:cxn>
                <a:cxn ang="0">
                  <a:pos x="772" y="1267"/>
                </a:cxn>
                <a:cxn ang="0">
                  <a:pos x="721" y="1386"/>
                </a:cxn>
                <a:cxn ang="0">
                  <a:pos x="700" y="1479"/>
                </a:cxn>
                <a:cxn ang="0">
                  <a:pos x="809" y="1509"/>
                </a:cxn>
                <a:cxn ang="0">
                  <a:pos x="934" y="1517"/>
                </a:cxn>
                <a:cxn ang="0">
                  <a:pos x="949" y="1506"/>
                </a:cxn>
                <a:cxn ang="0">
                  <a:pos x="956" y="1443"/>
                </a:cxn>
                <a:cxn ang="0">
                  <a:pos x="952" y="1380"/>
                </a:cxn>
                <a:cxn ang="0">
                  <a:pos x="1044" y="1252"/>
                </a:cxn>
                <a:cxn ang="0">
                  <a:pos x="1128" y="1057"/>
                </a:cxn>
                <a:cxn ang="0">
                  <a:pos x="1193" y="883"/>
                </a:cxn>
                <a:cxn ang="0">
                  <a:pos x="1188" y="831"/>
                </a:cxn>
                <a:cxn ang="0">
                  <a:pos x="1119" y="660"/>
                </a:cxn>
                <a:cxn ang="0">
                  <a:pos x="1089" y="587"/>
                </a:cxn>
                <a:cxn ang="0">
                  <a:pos x="1013" y="455"/>
                </a:cxn>
                <a:cxn ang="0">
                  <a:pos x="983" y="374"/>
                </a:cxn>
                <a:cxn ang="0">
                  <a:pos x="962" y="312"/>
                </a:cxn>
                <a:cxn ang="0">
                  <a:pos x="953" y="247"/>
                </a:cxn>
                <a:cxn ang="0">
                  <a:pos x="937" y="211"/>
                </a:cxn>
                <a:cxn ang="0">
                  <a:pos x="922" y="133"/>
                </a:cxn>
                <a:cxn ang="0">
                  <a:pos x="814" y="109"/>
                </a:cxn>
                <a:cxn ang="0">
                  <a:pos x="557" y="20"/>
                </a:cxn>
              </a:cxnLst>
              <a:rect l="0" t="0" r="r" b="b"/>
              <a:pathLst>
                <a:path w="1194" h="1579">
                  <a:moveTo>
                    <a:pt x="509" y="0"/>
                  </a:moveTo>
                  <a:lnTo>
                    <a:pt x="509" y="0"/>
                  </a:lnTo>
                  <a:lnTo>
                    <a:pt x="495" y="21"/>
                  </a:lnTo>
                  <a:lnTo>
                    <a:pt x="480" y="44"/>
                  </a:lnTo>
                  <a:lnTo>
                    <a:pt x="462" y="74"/>
                  </a:lnTo>
                  <a:lnTo>
                    <a:pt x="444" y="106"/>
                  </a:lnTo>
                  <a:lnTo>
                    <a:pt x="428" y="141"/>
                  </a:lnTo>
                  <a:lnTo>
                    <a:pt x="414" y="177"/>
                  </a:lnTo>
                  <a:lnTo>
                    <a:pt x="408" y="193"/>
                  </a:lnTo>
                  <a:lnTo>
                    <a:pt x="405" y="210"/>
                  </a:lnTo>
                  <a:lnTo>
                    <a:pt x="405" y="210"/>
                  </a:lnTo>
                  <a:lnTo>
                    <a:pt x="378" y="361"/>
                  </a:lnTo>
                  <a:lnTo>
                    <a:pt x="366" y="431"/>
                  </a:lnTo>
                  <a:lnTo>
                    <a:pt x="359" y="478"/>
                  </a:lnTo>
                  <a:lnTo>
                    <a:pt x="359" y="478"/>
                  </a:lnTo>
                  <a:lnTo>
                    <a:pt x="353" y="514"/>
                  </a:lnTo>
                  <a:lnTo>
                    <a:pt x="343" y="563"/>
                  </a:lnTo>
                  <a:lnTo>
                    <a:pt x="325" y="623"/>
                  </a:lnTo>
                  <a:lnTo>
                    <a:pt x="302" y="692"/>
                  </a:lnTo>
                  <a:lnTo>
                    <a:pt x="302" y="692"/>
                  </a:lnTo>
                  <a:lnTo>
                    <a:pt x="290" y="726"/>
                  </a:lnTo>
                  <a:lnTo>
                    <a:pt x="281" y="756"/>
                  </a:lnTo>
                  <a:lnTo>
                    <a:pt x="275" y="782"/>
                  </a:lnTo>
                  <a:lnTo>
                    <a:pt x="269" y="803"/>
                  </a:lnTo>
                  <a:lnTo>
                    <a:pt x="265" y="831"/>
                  </a:lnTo>
                  <a:lnTo>
                    <a:pt x="263" y="841"/>
                  </a:lnTo>
                  <a:lnTo>
                    <a:pt x="263" y="841"/>
                  </a:lnTo>
                  <a:lnTo>
                    <a:pt x="251" y="858"/>
                  </a:lnTo>
                  <a:lnTo>
                    <a:pt x="238" y="876"/>
                  </a:lnTo>
                  <a:lnTo>
                    <a:pt x="220" y="900"/>
                  </a:lnTo>
                  <a:lnTo>
                    <a:pt x="202" y="930"/>
                  </a:lnTo>
                  <a:lnTo>
                    <a:pt x="181" y="964"/>
                  </a:lnTo>
                  <a:lnTo>
                    <a:pt x="163" y="1000"/>
                  </a:lnTo>
                  <a:lnTo>
                    <a:pt x="145" y="1041"/>
                  </a:lnTo>
                  <a:lnTo>
                    <a:pt x="145" y="1041"/>
                  </a:lnTo>
                  <a:lnTo>
                    <a:pt x="105" y="1145"/>
                  </a:lnTo>
                  <a:lnTo>
                    <a:pt x="79" y="1210"/>
                  </a:lnTo>
                  <a:lnTo>
                    <a:pt x="55" y="1277"/>
                  </a:lnTo>
                  <a:lnTo>
                    <a:pt x="33" y="1343"/>
                  </a:lnTo>
                  <a:lnTo>
                    <a:pt x="15" y="1404"/>
                  </a:lnTo>
                  <a:lnTo>
                    <a:pt x="9" y="1431"/>
                  </a:lnTo>
                  <a:lnTo>
                    <a:pt x="3" y="1457"/>
                  </a:lnTo>
                  <a:lnTo>
                    <a:pt x="0" y="1478"/>
                  </a:lnTo>
                  <a:lnTo>
                    <a:pt x="0" y="1496"/>
                  </a:lnTo>
                  <a:lnTo>
                    <a:pt x="0" y="1496"/>
                  </a:lnTo>
                  <a:lnTo>
                    <a:pt x="3" y="1543"/>
                  </a:lnTo>
                  <a:lnTo>
                    <a:pt x="4" y="1558"/>
                  </a:lnTo>
                  <a:lnTo>
                    <a:pt x="6" y="1569"/>
                  </a:lnTo>
                  <a:lnTo>
                    <a:pt x="9" y="1575"/>
                  </a:lnTo>
                  <a:lnTo>
                    <a:pt x="13" y="1578"/>
                  </a:lnTo>
                  <a:lnTo>
                    <a:pt x="19" y="1579"/>
                  </a:lnTo>
                  <a:lnTo>
                    <a:pt x="27" y="1579"/>
                  </a:lnTo>
                  <a:lnTo>
                    <a:pt x="27" y="1579"/>
                  </a:lnTo>
                  <a:lnTo>
                    <a:pt x="40" y="1578"/>
                  </a:lnTo>
                  <a:lnTo>
                    <a:pt x="60" y="1573"/>
                  </a:lnTo>
                  <a:lnTo>
                    <a:pt x="85" y="1567"/>
                  </a:lnTo>
                  <a:lnTo>
                    <a:pt x="112" y="1561"/>
                  </a:lnTo>
                  <a:lnTo>
                    <a:pt x="142" y="1558"/>
                  </a:lnTo>
                  <a:lnTo>
                    <a:pt x="155" y="1558"/>
                  </a:lnTo>
                  <a:lnTo>
                    <a:pt x="169" y="1558"/>
                  </a:lnTo>
                  <a:lnTo>
                    <a:pt x="181" y="1560"/>
                  </a:lnTo>
                  <a:lnTo>
                    <a:pt x="193" y="1564"/>
                  </a:lnTo>
                  <a:lnTo>
                    <a:pt x="202" y="1569"/>
                  </a:lnTo>
                  <a:lnTo>
                    <a:pt x="211" y="1576"/>
                  </a:lnTo>
                  <a:lnTo>
                    <a:pt x="211" y="1576"/>
                  </a:lnTo>
                  <a:lnTo>
                    <a:pt x="236" y="1527"/>
                  </a:lnTo>
                  <a:lnTo>
                    <a:pt x="298" y="1409"/>
                  </a:lnTo>
                  <a:lnTo>
                    <a:pt x="372" y="1259"/>
                  </a:lnTo>
                  <a:lnTo>
                    <a:pt x="408" y="1186"/>
                  </a:lnTo>
                  <a:lnTo>
                    <a:pt x="440" y="1120"/>
                  </a:lnTo>
                  <a:lnTo>
                    <a:pt x="440" y="1120"/>
                  </a:lnTo>
                  <a:lnTo>
                    <a:pt x="455" y="1088"/>
                  </a:lnTo>
                  <a:lnTo>
                    <a:pt x="473" y="1053"/>
                  </a:lnTo>
                  <a:lnTo>
                    <a:pt x="516" y="972"/>
                  </a:lnTo>
                  <a:lnTo>
                    <a:pt x="564" y="886"/>
                  </a:lnTo>
                  <a:lnTo>
                    <a:pt x="612" y="803"/>
                  </a:lnTo>
                  <a:lnTo>
                    <a:pt x="696" y="662"/>
                  </a:lnTo>
                  <a:lnTo>
                    <a:pt x="730" y="603"/>
                  </a:lnTo>
                  <a:lnTo>
                    <a:pt x="730" y="603"/>
                  </a:lnTo>
                  <a:lnTo>
                    <a:pt x="754" y="632"/>
                  </a:lnTo>
                  <a:lnTo>
                    <a:pt x="772" y="656"/>
                  </a:lnTo>
                  <a:lnTo>
                    <a:pt x="780" y="666"/>
                  </a:lnTo>
                  <a:lnTo>
                    <a:pt x="784" y="677"/>
                  </a:lnTo>
                  <a:lnTo>
                    <a:pt x="784" y="677"/>
                  </a:lnTo>
                  <a:lnTo>
                    <a:pt x="790" y="692"/>
                  </a:lnTo>
                  <a:lnTo>
                    <a:pt x="803" y="714"/>
                  </a:lnTo>
                  <a:lnTo>
                    <a:pt x="838" y="777"/>
                  </a:lnTo>
                  <a:lnTo>
                    <a:pt x="890" y="871"/>
                  </a:lnTo>
                  <a:lnTo>
                    <a:pt x="890" y="871"/>
                  </a:lnTo>
                  <a:lnTo>
                    <a:pt x="899" y="886"/>
                  </a:lnTo>
                  <a:lnTo>
                    <a:pt x="907" y="907"/>
                  </a:lnTo>
                  <a:lnTo>
                    <a:pt x="910" y="918"/>
                  </a:lnTo>
                  <a:lnTo>
                    <a:pt x="911" y="928"/>
                  </a:lnTo>
                  <a:lnTo>
                    <a:pt x="910" y="939"/>
                  </a:lnTo>
                  <a:lnTo>
                    <a:pt x="908" y="943"/>
                  </a:lnTo>
                  <a:lnTo>
                    <a:pt x="907" y="948"/>
                  </a:lnTo>
                  <a:lnTo>
                    <a:pt x="907" y="948"/>
                  </a:lnTo>
                  <a:lnTo>
                    <a:pt x="895" y="964"/>
                  </a:lnTo>
                  <a:lnTo>
                    <a:pt x="884" y="981"/>
                  </a:lnTo>
                  <a:lnTo>
                    <a:pt x="881" y="990"/>
                  </a:lnTo>
                  <a:lnTo>
                    <a:pt x="878" y="999"/>
                  </a:lnTo>
                  <a:lnTo>
                    <a:pt x="878" y="1009"/>
                  </a:lnTo>
                  <a:lnTo>
                    <a:pt x="880" y="1021"/>
                  </a:lnTo>
                  <a:lnTo>
                    <a:pt x="880" y="1021"/>
                  </a:lnTo>
                  <a:lnTo>
                    <a:pt x="880" y="1029"/>
                  </a:lnTo>
                  <a:lnTo>
                    <a:pt x="880" y="1036"/>
                  </a:lnTo>
                  <a:lnTo>
                    <a:pt x="878" y="1054"/>
                  </a:lnTo>
                  <a:lnTo>
                    <a:pt x="872" y="1075"/>
                  </a:lnTo>
                  <a:lnTo>
                    <a:pt x="866" y="1096"/>
                  </a:lnTo>
                  <a:lnTo>
                    <a:pt x="853" y="1138"/>
                  </a:lnTo>
                  <a:lnTo>
                    <a:pt x="848" y="1154"/>
                  </a:lnTo>
                  <a:lnTo>
                    <a:pt x="845" y="1166"/>
                  </a:lnTo>
                  <a:lnTo>
                    <a:pt x="845" y="1166"/>
                  </a:lnTo>
                  <a:lnTo>
                    <a:pt x="842" y="1178"/>
                  </a:lnTo>
                  <a:lnTo>
                    <a:pt x="836" y="1190"/>
                  </a:lnTo>
                  <a:lnTo>
                    <a:pt x="823" y="1219"/>
                  </a:lnTo>
                  <a:lnTo>
                    <a:pt x="809" y="1241"/>
                  </a:lnTo>
                  <a:lnTo>
                    <a:pt x="803" y="1250"/>
                  </a:lnTo>
                  <a:lnTo>
                    <a:pt x="772" y="1267"/>
                  </a:lnTo>
                  <a:lnTo>
                    <a:pt x="772" y="1267"/>
                  </a:lnTo>
                  <a:lnTo>
                    <a:pt x="760" y="1291"/>
                  </a:lnTo>
                  <a:lnTo>
                    <a:pt x="748" y="1316"/>
                  </a:lnTo>
                  <a:lnTo>
                    <a:pt x="735" y="1349"/>
                  </a:lnTo>
                  <a:lnTo>
                    <a:pt x="721" y="1386"/>
                  </a:lnTo>
                  <a:lnTo>
                    <a:pt x="709" y="1424"/>
                  </a:lnTo>
                  <a:lnTo>
                    <a:pt x="705" y="1443"/>
                  </a:lnTo>
                  <a:lnTo>
                    <a:pt x="702" y="1461"/>
                  </a:lnTo>
                  <a:lnTo>
                    <a:pt x="700" y="1479"/>
                  </a:lnTo>
                  <a:lnTo>
                    <a:pt x="700" y="1496"/>
                  </a:lnTo>
                  <a:lnTo>
                    <a:pt x="700" y="1496"/>
                  </a:lnTo>
                  <a:lnTo>
                    <a:pt x="733" y="1500"/>
                  </a:lnTo>
                  <a:lnTo>
                    <a:pt x="809" y="1509"/>
                  </a:lnTo>
                  <a:lnTo>
                    <a:pt x="853" y="1514"/>
                  </a:lnTo>
                  <a:lnTo>
                    <a:pt x="892" y="1517"/>
                  </a:lnTo>
                  <a:lnTo>
                    <a:pt x="923" y="1517"/>
                  </a:lnTo>
                  <a:lnTo>
                    <a:pt x="934" y="1517"/>
                  </a:lnTo>
                  <a:lnTo>
                    <a:pt x="941" y="1515"/>
                  </a:lnTo>
                  <a:lnTo>
                    <a:pt x="941" y="1515"/>
                  </a:lnTo>
                  <a:lnTo>
                    <a:pt x="946" y="1511"/>
                  </a:lnTo>
                  <a:lnTo>
                    <a:pt x="949" y="1506"/>
                  </a:lnTo>
                  <a:lnTo>
                    <a:pt x="952" y="1499"/>
                  </a:lnTo>
                  <a:lnTo>
                    <a:pt x="953" y="1488"/>
                  </a:lnTo>
                  <a:lnTo>
                    <a:pt x="956" y="1467"/>
                  </a:lnTo>
                  <a:lnTo>
                    <a:pt x="956" y="1443"/>
                  </a:lnTo>
                  <a:lnTo>
                    <a:pt x="956" y="1419"/>
                  </a:lnTo>
                  <a:lnTo>
                    <a:pt x="955" y="1400"/>
                  </a:lnTo>
                  <a:lnTo>
                    <a:pt x="952" y="1380"/>
                  </a:lnTo>
                  <a:lnTo>
                    <a:pt x="952" y="1380"/>
                  </a:lnTo>
                  <a:lnTo>
                    <a:pt x="965" y="1364"/>
                  </a:lnTo>
                  <a:lnTo>
                    <a:pt x="995" y="1325"/>
                  </a:lnTo>
                  <a:lnTo>
                    <a:pt x="1029" y="1276"/>
                  </a:lnTo>
                  <a:lnTo>
                    <a:pt x="1044" y="1252"/>
                  </a:lnTo>
                  <a:lnTo>
                    <a:pt x="1055" y="1232"/>
                  </a:lnTo>
                  <a:lnTo>
                    <a:pt x="1055" y="1232"/>
                  </a:lnTo>
                  <a:lnTo>
                    <a:pt x="1085" y="1163"/>
                  </a:lnTo>
                  <a:lnTo>
                    <a:pt x="1128" y="1057"/>
                  </a:lnTo>
                  <a:lnTo>
                    <a:pt x="1170" y="952"/>
                  </a:lnTo>
                  <a:lnTo>
                    <a:pt x="1185" y="910"/>
                  </a:lnTo>
                  <a:lnTo>
                    <a:pt x="1193" y="883"/>
                  </a:lnTo>
                  <a:lnTo>
                    <a:pt x="1193" y="883"/>
                  </a:lnTo>
                  <a:lnTo>
                    <a:pt x="1194" y="873"/>
                  </a:lnTo>
                  <a:lnTo>
                    <a:pt x="1194" y="861"/>
                  </a:lnTo>
                  <a:lnTo>
                    <a:pt x="1191" y="847"/>
                  </a:lnTo>
                  <a:lnTo>
                    <a:pt x="1188" y="831"/>
                  </a:lnTo>
                  <a:lnTo>
                    <a:pt x="1176" y="798"/>
                  </a:lnTo>
                  <a:lnTo>
                    <a:pt x="1163" y="762"/>
                  </a:lnTo>
                  <a:lnTo>
                    <a:pt x="1131" y="690"/>
                  </a:lnTo>
                  <a:lnTo>
                    <a:pt x="1119" y="660"/>
                  </a:lnTo>
                  <a:lnTo>
                    <a:pt x="1109" y="635"/>
                  </a:lnTo>
                  <a:lnTo>
                    <a:pt x="1109" y="635"/>
                  </a:lnTo>
                  <a:lnTo>
                    <a:pt x="1100" y="612"/>
                  </a:lnTo>
                  <a:lnTo>
                    <a:pt x="1089" y="587"/>
                  </a:lnTo>
                  <a:lnTo>
                    <a:pt x="1076" y="563"/>
                  </a:lnTo>
                  <a:lnTo>
                    <a:pt x="1061" y="538"/>
                  </a:lnTo>
                  <a:lnTo>
                    <a:pt x="1034" y="491"/>
                  </a:lnTo>
                  <a:lnTo>
                    <a:pt x="1013" y="455"/>
                  </a:lnTo>
                  <a:lnTo>
                    <a:pt x="1013" y="455"/>
                  </a:lnTo>
                  <a:lnTo>
                    <a:pt x="1001" y="428"/>
                  </a:lnTo>
                  <a:lnTo>
                    <a:pt x="992" y="403"/>
                  </a:lnTo>
                  <a:lnTo>
                    <a:pt x="983" y="374"/>
                  </a:lnTo>
                  <a:lnTo>
                    <a:pt x="971" y="344"/>
                  </a:lnTo>
                  <a:lnTo>
                    <a:pt x="971" y="344"/>
                  </a:lnTo>
                  <a:lnTo>
                    <a:pt x="965" y="327"/>
                  </a:lnTo>
                  <a:lnTo>
                    <a:pt x="962" y="312"/>
                  </a:lnTo>
                  <a:lnTo>
                    <a:pt x="959" y="297"/>
                  </a:lnTo>
                  <a:lnTo>
                    <a:pt x="959" y="283"/>
                  </a:lnTo>
                  <a:lnTo>
                    <a:pt x="956" y="258"/>
                  </a:lnTo>
                  <a:lnTo>
                    <a:pt x="953" y="247"/>
                  </a:lnTo>
                  <a:lnTo>
                    <a:pt x="949" y="237"/>
                  </a:lnTo>
                  <a:lnTo>
                    <a:pt x="949" y="237"/>
                  </a:lnTo>
                  <a:lnTo>
                    <a:pt x="943" y="225"/>
                  </a:lnTo>
                  <a:lnTo>
                    <a:pt x="937" y="211"/>
                  </a:lnTo>
                  <a:lnTo>
                    <a:pt x="928" y="183"/>
                  </a:lnTo>
                  <a:lnTo>
                    <a:pt x="922" y="154"/>
                  </a:lnTo>
                  <a:lnTo>
                    <a:pt x="922" y="142"/>
                  </a:lnTo>
                  <a:lnTo>
                    <a:pt x="922" y="133"/>
                  </a:lnTo>
                  <a:lnTo>
                    <a:pt x="922" y="133"/>
                  </a:lnTo>
                  <a:lnTo>
                    <a:pt x="895" y="129"/>
                  </a:lnTo>
                  <a:lnTo>
                    <a:pt x="860" y="121"/>
                  </a:lnTo>
                  <a:lnTo>
                    <a:pt x="814" y="109"/>
                  </a:lnTo>
                  <a:lnTo>
                    <a:pt x="756" y="93"/>
                  </a:lnTo>
                  <a:lnTo>
                    <a:pt x="684" y="69"/>
                  </a:lnTo>
                  <a:lnTo>
                    <a:pt x="601" y="38"/>
                  </a:lnTo>
                  <a:lnTo>
                    <a:pt x="557" y="20"/>
                  </a:lnTo>
                  <a:lnTo>
                    <a:pt x="509" y="0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 62"/>
            <p:cNvSpPr>
              <a:spLocks/>
            </p:cNvSpPr>
            <p:nvPr/>
          </p:nvSpPr>
          <p:spPr bwMode="auto">
            <a:xfrm>
              <a:off x="5063" y="1381"/>
              <a:ext cx="176" cy="128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22" y="160"/>
                </a:cxn>
                <a:cxn ang="0">
                  <a:pos x="32" y="133"/>
                </a:cxn>
                <a:cxn ang="0">
                  <a:pos x="37" y="122"/>
                </a:cxn>
                <a:cxn ang="0">
                  <a:pos x="50" y="92"/>
                </a:cxn>
                <a:cxn ang="0">
                  <a:pos x="70" y="56"/>
                </a:cxn>
                <a:cxn ang="0">
                  <a:pos x="85" y="40"/>
                </a:cxn>
                <a:cxn ang="0">
                  <a:pos x="104" y="26"/>
                </a:cxn>
                <a:cxn ang="0">
                  <a:pos x="128" y="16"/>
                </a:cxn>
                <a:cxn ang="0">
                  <a:pos x="154" y="9"/>
                </a:cxn>
                <a:cxn ang="0">
                  <a:pos x="193" y="1"/>
                </a:cxn>
                <a:cxn ang="0">
                  <a:pos x="233" y="0"/>
                </a:cxn>
                <a:cxn ang="0">
                  <a:pos x="246" y="0"/>
                </a:cxn>
                <a:cxn ang="0">
                  <a:pos x="269" y="15"/>
                </a:cxn>
                <a:cxn ang="0">
                  <a:pos x="305" y="46"/>
                </a:cxn>
                <a:cxn ang="0">
                  <a:pos x="338" y="85"/>
                </a:cxn>
                <a:cxn ang="0">
                  <a:pos x="348" y="104"/>
                </a:cxn>
                <a:cxn ang="0">
                  <a:pos x="351" y="121"/>
                </a:cxn>
                <a:cxn ang="0">
                  <a:pos x="351" y="136"/>
                </a:cxn>
                <a:cxn ang="0">
                  <a:pos x="344" y="160"/>
                </a:cxn>
                <a:cxn ang="0">
                  <a:pos x="330" y="182"/>
                </a:cxn>
                <a:cxn ang="0">
                  <a:pos x="327" y="188"/>
                </a:cxn>
                <a:cxn ang="0">
                  <a:pos x="315" y="175"/>
                </a:cxn>
                <a:cxn ang="0">
                  <a:pos x="302" y="164"/>
                </a:cxn>
                <a:cxn ang="0">
                  <a:pos x="282" y="155"/>
                </a:cxn>
                <a:cxn ang="0">
                  <a:pos x="273" y="151"/>
                </a:cxn>
                <a:cxn ang="0">
                  <a:pos x="245" y="128"/>
                </a:cxn>
                <a:cxn ang="0">
                  <a:pos x="229" y="115"/>
                </a:cxn>
                <a:cxn ang="0">
                  <a:pos x="209" y="109"/>
                </a:cxn>
                <a:cxn ang="0">
                  <a:pos x="197" y="112"/>
                </a:cxn>
                <a:cxn ang="0">
                  <a:pos x="176" y="122"/>
                </a:cxn>
                <a:cxn ang="0">
                  <a:pos x="149" y="145"/>
                </a:cxn>
                <a:cxn ang="0">
                  <a:pos x="134" y="155"/>
                </a:cxn>
                <a:cxn ang="0">
                  <a:pos x="127" y="160"/>
                </a:cxn>
                <a:cxn ang="0">
                  <a:pos x="101" y="179"/>
                </a:cxn>
                <a:cxn ang="0">
                  <a:pos x="88" y="196"/>
                </a:cxn>
                <a:cxn ang="0">
                  <a:pos x="82" y="209"/>
                </a:cxn>
                <a:cxn ang="0">
                  <a:pos x="82" y="211"/>
                </a:cxn>
                <a:cxn ang="0">
                  <a:pos x="76" y="191"/>
                </a:cxn>
                <a:cxn ang="0">
                  <a:pos x="65" y="173"/>
                </a:cxn>
                <a:cxn ang="0">
                  <a:pos x="58" y="167"/>
                </a:cxn>
                <a:cxn ang="0">
                  <a:pos x="47" y="164"/>
                </a:cxn>
                <a:cxn ang="0">
                  <a:pos x="43" y="166"/>
                </a:cxn>
                <a:cxn ang="0">
                  <a:pos x="32" y="173"/>
                </a:cxn>
                <a:cxn ang="0">
                  <a:pos x="21" y="193"/>
                </a:cxn>
                <a:cxn ang="0">
                  <a:pos x="7" y="226"/>
                </a:cxn>
                <a:cxn ang="0">
                  <a:pos x="0" y="254"/>
                </a:cxn>
              </a:cxnLst>
              <a:rect l="0" t="0" r="r" b="b"/>
              <a:pathLst>
                <a:path w="351" h="254">
                  <a:moveTo>
                    <a:pt x="0" y="254"/>
                  </a:moveTo>
                  <a:lnTo>
                    <a:pt x="0" y="254"/>
                  </a:lnTo>
                  <a:lnTo>
                    <a:pt x="12" y="202"/>
                  </a:lnTo>
                  <a:lnTo>
                    <a:pt x="22" y="160"/>
                  </a:lnTo>
                  <a:lnTo>
                    <a:pt x="26" y="143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7" y="122"/>
                  </a:lnTo>
                  <a:lnTo>
                    <a:pt x="43" y="109"/>
                  </a:lnTo>
                  <a:lnTo>
                    <a:pt x="50" y="92"/>
                  </a:lnTo>
                  <a:lnTo>
                    <a:pt x="59" y="74"/>
                  </a:lnTo>
                  <a:lnTo>
                    <a:pt x="70" y="56"/>
                  </a:lnTo>
                  <a:lnTo>
                    <a:pt x="77" y="47"/>
                  </a:lnTo>
                  <a:lnTo>
                    <a:pt x="85" y="40"/>
                  </a:lnTo>
                  <a:lnTo>
                    <a:pt x="94" y="32"/>
                  </a:lnTo>
                  <a:lnTo>
                    <a:pt x="104" y="26"/>
                  </a:lnTo>
                  <a:lnTo>
                    <a:pt x="115" y="20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54" y="9"/>
                  </a:lnTo>
                  <a:lnTo>
                    <a:pt x="175" y="4"/>
                  </a:lnTo>
                  <a:lnTo>
                    <a:pt x="193" y="1"/>
                  </a:lnTo>
                  <a:lnTo>
                    <a:pt x="209" y="0"/>
                  </a:lnTo>
                  <a:lnTo>
                    <a:pt x="233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55" y="4"/>
                  </a:lnTo>
                  <a:lnTo>
                    <a:pt x="269" y="15"/>
                  </a:lnTo>
                  <a:lnTo>
                    <a:pt x="285" y="28"/>
                  </a:lnTo>
                  <a:lnTo>
                    <a:pt x="305" y="46"/>
                  </a:lnTo>
                  <a:lnTo>
                    <a:pt x="323" y="65"/>
                  </a:lnTo>
                  <a:lnTo>
                    <a:pt x="338" y="85"/>
                  </a:lnTo>
                  <a:lnTo>
                    <a:pt x="344" y="95"/>
                  </a:lnTo>
                  <a:lnTo>
                    <a:pt x="348" y="104"/>
                  </a:lnTo>
                  <a:lnTo>
                    <a:pt x="351" y="113"/>
                  </a:lnTo>
                  <a:lnTo>
                    <a:pt x="351" y="121"/>
                  </a:lnTo>
                  <a:lnTo>
                    <a:pt x="351" y="121"/>
                  </a:lnTo>
                  <a:lnTo>
                    <a:pt x="351" y="136"/>
                  </a:lnTo>
                  <a:lnTo>
                    <a:pt x="348" y="148"/>
                  </a:lnTo>
                  <a:lnTo>
                    <a:pt x="344" y="160"/>
                  </a:lnTo>
                  <a:lnTo>
                    <a:pt x="339" y="169"/>
                  </a:lnTo>
                  <a:lnTo>
                    <a:pt x="330" y="182"/>
                  </a:lnTo>
                  <a:lnTo>
                    <a:pt x="327" y="188"/>
                  </a:lnTo>
                  <a:lnTo>
                    <a:pt x="327" y="188"/>
                  </a:lnTo>
                  <a:lnTo>
                    <a:pt x="324" y="184"/>
                  </a:lnTo>
                  <a:lnTo>
                    <a:pt x="315" y="175"/>
                  </a:lnTo>
                  <a:lnTo>
                    <a:pt x="309" y="170"/>
                  </a:lnTo>
                  <a:lnTo>
                    <a:pt x="302" y="164"/>
                  </a:lnTo>
                  <a:lnTo>
                    <a:pt x="293" y="160"/>
                  </a:lnTo>
                  <a:lnTo>
                    <a:pt x="282" y="155"/>
                  </a:lnTo>
                  <a:lnTo>
                    <a:pt x="282" y="155"/>
                  </a:lnTo>
                  <a:lnTo>
                    <a:pt x="273" y="151"/>
                  </a:lnTo>
                  <a:lnTo>
                    <a:pt x="263" y="143"/>
                  </a:lnTo>
                  <a:lnTo>
                    <a:pt x="245" y="128"/>
                  </a:lnTo>
                  <a:lnTo>
                    <a:pt x="238" y="121"/>
                  </a:lnTo>
                  <a:lnTo>
                    <a:pt x="229" y="115"/>
                  </a:lnTo>
                  <a:lnTo>
                    <a:pt x="218" y="110"/>
                  </a:lnTo>
                  <a:lnTo>
                    <a:pt x="209" y="109"/>
                  </a:lnTo>
                  <a:lnTo>
                    <a:pt x="209" y="109"/>
                  </a:lnTo>
                  <a:lnTo>
                    <a:pt x="197" y="112"/>
                  </a:lnTo>
                  <a:lnTo>
                    <a:pt x="187" y="116"/>
                  </a:lnTo>
                  <a:lnTo>
                    <a:pt x="176" y="122"/>
                  </a:lnTo>
                  <a:lnTo>
                    <a:pt x="167" y="130"/>
                  </a:lnTo>
                  <a:lnTo>
                    <a:pt x="149" y="145"/>
                  </a:lnTo>
                  <a:lnTo>
                    <a:pt x="140" y="151"/>
                  </a:lnTo>
                  <a:lnTo>
                    <a:pt x="134" y="155"/>
                  </a:lnTo>
                  <a:lnTo>
                    <a:pt x="134" y="155"/>
                  </a:lnTo>
                  <a:lnTo>
                    <a:pt x="127" y="160"/>
                  </a:lnTo>
                  <a:lnTo>
                    <a:pt x="118" y="164"/>
                  </a:lnTo>
                  <a:lnTo>
                    <a:pt x="101" y="179"/>
                  </a:lnTo>
                  <a:lnTo>
                    <a:pt x="94" y="188"/>
                  </a:lnTo>
                  <a:lnTo>
                    <a:pt x="88" y="196"/>
                  </a:lnTo>
                  <a:lnTo>
                    <a:pt x="83" y="203"/>
                  </a:lnTo>
                  <a:lnTo>
                    <a:pt x="82" y="209"/>
                  </a:lnTo>
                  <a:lnTo>
                    <a:pt x="82" y="209"/>
                  </a:lnTo>
                  <a:lnTo>
                    <a:pt x="82" y="211"/>
                  </a:lnTo>
                  <a:lnTo>
                    <a:pt x="80" y="208"/>
                  </a:lnTo>
                  <a:lnTo>
                    <a:pt x="76" y="191"/>
                  </a:lnTo>
                  <a:lnTo>
                    <a:pt x="71" y="182"/>
                  </a:lnTo>
                  <a:lnTo>
                    <a:pt x="65" y="173"/>
                  </a:lnTo>
                  <a:lnTo>
                    <a:pt x="61" y="170"/>
                  </a:lnTo>
                  <a:lnTo>
                    <a:pt x="58" y="167"/>
                  </a:lnTo>
                  <a:lnTo>
                    <a:pt x="53" y="166"/>
                  </a:lnTo>
                  <a:lnTo>
                    <a:pt x="47" y="164"/>
                  </a:lnTo>
                  <a:lnTo>
                    <a:pt x="47" y="164"/>
                  </a:lnTo>
                  <a:lnTo>
                    <a:pt x="43" y="166"/>
                  </a:lnTo>
                  <a:lnTo>
                    <a:pt x="37" y="169"/>
                  </a:lnTo>
                  <a:lnTo>
                    <a:pt x="32" y="173"/>
                  </a:lnTo>
                  <a:lnTo>
                    <a:pt x="28" y="179"/>
                  </a:lnTo>
                  <a:lnTo>
                    <a:pt x="21" y="193"/>
                  </a:lnTo>
                  <a:lnTo>
                    <a:pt x="13" y="209"/>
                  </a:lnTo>
                  <a:lnTo>
                    <a:pt x="7" y="226"/>
                  </a:lnTo>
                  <a:lnTo>
                    <a:pt x="4" y="241"/>
                  </a:lnTo>
                  <a:lnTo>
                    <a:pt x="0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9" name="Group 63"/>
          <p:cNvGrpSpPr>
            <a:grpSpLocks/>
          </p:cNvGrpSpPr>
          <p:nvPr/>
        </p:nvGrpSpPr>
        <p:grpSpPr bwMode="auto">
          <a:xfrm>
            <a:off x="166688" y="2924175"/>
            <a:ext cx="1344612" cy="3398838"/>
            <a:chOff x="3398" y="1330"/>
            <a:chExt cx="532" cy="1345"/>
          </a:xfrm>
        </p:grpSpPr>
        <p:sp>
          <p:nvSpPr>
            <p:cNvPr id="61" name="Freeform 64"/>
            <p:cNvSpPr>
              <a:spLocks/>
            </p:cNvSpPr>
            <p:nvPr/>
          </p:nvSpPr>
          <p:spPr bwMode="auto">
            <a:xfrm>
              <a:off x="3536" y="1330"/>
              <a:ext cx="186" cy="182"/>
            </a:xfrm>
            <a:custGeom>
              <a:avLst/>
              <a:gdLst/>
              <a:ahLst/>
              <a:cxnLst>
                <a:cxn ang="0">
                  <a:pos x="33" y="99"/>
                </a:cxn>
                <a:cxn ang="0">
                  <a:pos x="39" y="84"/>
                </a:cxn>
                <a:cxn ang="0">
                  <a:pos x="69" y="57"/>
                </a:cxn>
                <a:cxn ang="0">
                  <a:pos x="82" y="44"/>
                </a:cxn>
                <a:cxn ang="0">
                  <a:pos x="90" y="35"/>
                </a:cxn>
                <a:cxn ang="0">
                  <a:pos x="105" y="23"/>
                </a:cxn>
                <a:cxn ang="0">
                  <a:pos x="132" y="11"/>
                </a:cxn>
                <a:cxn ang="0">
                  <a:pos x="141" y="11"/>
                </a:cxn>
                <a:cxn ang="0">
                  <a:pos x="154" y="11"/>
                </a:cxn>
                <a:cxn ang="0">
                  <a:pos x="171" y="0"/>
                </a:cxn>
                <a:cxn ang="0">
                  <a:pos x="181" y="0"/>
                </a:cxn>
                <a:cxn ang="0">
                  <a:pos x="226" y="11"/>
                </a:cxn>
                <a:cxn ang="0">
                  <a:pos x="244" y="20"/>
                </a:cxn>
                <a:cxn ang="0">
                  <a:pos x="261" y="29"/>
                </a:cxn>
                <a:cxn ang="0">
                  <a:pos x="302" y="71"/>
                </a:cxn>
                <a:cxn ang="0">
                  <a:pos x="314" y="87"/>
                </a:cxn>
                <a:cxn ang="0">
                  <a:pos x="332" y="110"/>
                </a:cxn>
                <a:cxn ang="0">
                  <a:pos x="350" y="139"/>
                </a:cxn>
                <a:cxn ang="0">
                  <a:pos x="356" y="144"/>
                </a:cxn>
                <a:cxn ang="0">
                  <a:pos x="368" y="174"/>
                </a:cxn>
                <a:cxn ang="0">
                  <a:pos x="373" y="193"/>
                </a:cxn>
                <a:cxn ang="0">
                  <a:pos x="371" y="213"/>
                </a:cxn>
                <a:cxn ang="0">
                  <a:pos x="364" y="222"/>
                </a:cxn>
                <a:cxn ang="0">
                  <a:pos x="368" y="231"/>
                </a:cxn>
                <a:cxn ang="0">
                  <a:pos x="368" y="244"/>
                </a:cxn>
                <a:cxn ang="0">
                  <a:pos x="356" y="279"/>
                </a:cxn>
                <a:cxn ang="0">
                  <a:pos x="340" y="292"/>
                </a:cxn>
                <a:cxn ang="0">
                  <a:pos x="325" y="300"/>
                </a:cxn>
                <a:cxn ang="0">
                  <a:pos x="304" y="330"/>
                </a:cxn>
                <a:cxn ang="0">
                  <a:pos x="298" y="345"/>
                </a:cxn>
                <a:cxn ang="0">
                  <a:pos x="298" y="361"/>
                </a:cxn>
                <a:cxn ang="0">
                  <a:pos x="292" y="346"/>
                </a:cxn>
                <a:cxn ang="0">
                  <a:pos x="295" y="310"/>
                </a:cxn>
                <a:cxn ang="0">
                  <a:pos x="286" y="336"/>
                </a:cxn>
                <a:cxn ang="0">
                  <a:pos x="285" y="337"/>
                </a:cxn>
                <a:cxn ang="0">
                  <a:pos x="280" y="324"/>
                </a:cxn>
                <a:cxn ang="0">
                  <a:pos x="271" y="333"/>
                </a:cxn>
                <a:cxn ang="0">
                  <a:pos x="126" y="337"/>
                </a:cxn>
                <a:cxn ang="0">
                  <a:pos x="77" y="324"/>
                </a:cxn>
                <a:cxn ang="0">
                  <a:pos x="69" y="309"/>
                </a:cxn>
                <a:cxn ang="0">
                  <a:pos x="66" y="313"/>
                </a:cxn>
                <a:cxn ang="0">
                  <a:pos x="68" y="325"/>
                </a:cxn>
                <a:cxn ang="0">
                  <a:pos x="60" y="325"/>
                </a:cxn>
                <a:cxn ang="0">
                  <a:pos x="50" y="309"/>
                </a:cxn>
                <a:cxn ang="0">
                  <a:pos x="48" y="292"/>
                </a:cxn>
                <a:cxn ang="0">
                  <a:pos x="41" y="276"/>
                </a:cxn>
                <a:cxn ang="0">
                  <a:pos x="26" y="258"/>
                </a:cxn>
                <a:cxn ang="0">
                  <a:pos x="9" y="235"/>
                </a:cxn>
                <a:cxn ang="0">
                  <a:pos x="5" y="220"/>
                </a:cxn>
                <a:cxn ang="0">
                  <a:pos x="0" y="204"/>
                </a:cxn>
                <a:cxn ang="0">
                  <a:pos x="0" y="193"/>
                </a:cxn>
                <a:cxn ang="0">
                  <a:pos x="6" y="174"/>
                </a:cxn>
                <a:cxn ang="0">
                  <a:pos x="14" y="151"/>
                </a:cxn>
                <a:cxn ang="0">
                  <a:pos x="14" y="139"/>
                </a:cxn>
                <a:cxn ang="0">
                  <a:pos x="21" y="122"/>
                </a:cxn>
              </a:cxnLst>
              <a:rect l="0" t="0" r="r" b="b"/>
              <a:pathLst>
                <a:path w="373" h="365">
                  <a:moveTo>
                    <a:pt x="30" y="107"/>
                  </a:moveTo>
                  <a:lnTo>
                    <a:pt x="30" y="107"/>
                  </a:lnTo>
                  <a:lnTo>
                    <a:pt x="33" y="99"/>
                  </a:lnTo>
                  <a:lnTo>
                    <a:pt x="36" y="92"/>
                  </a:lnTo>
                  <a:lnTo>
                    <a:pt x="39" y="84"/>
                  </a:lnTo>
                  <a:lnTo>
                    <a:pt x="39" y="84"/>
                  </a:lnTo>
                  <a:lnTo>
                    <a:pt x="51" y="71"/>
                  </a:lnTo>
                  <a:lnTo>
                    <a:pt x="60" y="63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77" y="51"/>
                  </a:lnTo>
                  <a:lnTo>
                    <a:pt x="82" y="44"/>
                  </a:lnTo>
                  <a:lnTo>
                    <a:pt x="87" y="39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7" y="29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11" y="20"/>
                  </a:lnTo>
                  <a:lnTo>
                    <a:pt x="121" y="14"/>
                  </a:lnTo>
                  <a:lnTo>
                    <a:pt x="132" y="11"/>
                  </a:lnTo>
                  <a:lnTo>
                    <a:pt x="136" y="11"/>
                  </a:lnTo>
                  <a:lnTo>
                    <a:pt x="141" y="11"/>
                  </a:lnTo>
                  <a:lnTo>
                    <a:pt x="141" y="11"/>
                  </a:lnTo>
                  <a:lnTo>
                    <a:pt x="151" y="14"/>
                  </a:lnTo>
                  <a:lnTo>
                    <a:pt x="151" y="14"/>
                  </a:lnTo>
                  <a:lnTo>
                    <a:pt x="154" y="11"/>
                  </a:lnTo>
                  <a:lnTo>
                    <a:pt x="165" y="5"/>
                  </a:lnTo>
                  <a:lnTo>
                    <a:pt x="165" y="5"/>
                  </a:lnTo>
                  <a:lnTo>
                    <a:pt x="171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1" y="0"/>
                  </a:lnTo>
                  <a:lnTo>
                    <a:pt x="204" y="3"/>
                  </a:lnTo>
                  <a:lnTo>
                    <a:pt x="214" y="6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35" y="15"/>
                  </a:lnTo>
                  <a:lnTo>
                    <a:pt x="244" y="20"/>
                  </a:lnTo>
                  <a:lnTo>
                    <a:pt x="253" y="24"/>
                  </a:lnTo>
                  <a:lnTo>
                    <a:pt x="261" y="29"/>
                  </a:lnTo>
                  <a:lnTo>
                    <a:pt x="261" y="29"/>
                  </a:lnTo>
                  <a:lnTo>
                    <a:pt x="283" y="50"/>
                  </a:lnTo>
                  <a:lnTo>
                    <a:pt x="295" y="60"/>
                  </a:lnTo>
                  <a:lnTo>
                    <a:pt x="302" y="71"/>
                  </a:lnTo>
                  <a:lnTo>
                    <a:pt x="302" y="71"/>
                  </a:lnTo>
                  <a:lnTo>
                    <a:pt x="308" y="78"/>
                  </a:lnTo>
                  <a:lnTo>
                    <a:pt x="314" y="87"/>
                  </a:lnTo>
                  <a:lnTo>
                    <a:pt x="328" y="101"/>
                  </a:lnTo>
                  <a:lnTo>
                    <a:pt x="328" y="101"/>
                  </a:lnTo>
                  <a:lnTo>
                    <a:pt x="332" y="110"/>
                  </a:lnTo>
                  <a:lnTo>
                    <a:pt x="340" y="122"/>
                  </a:lnTo>
                  <a:lnTo>
                    <a:pt x="347" y="135"/>
                  </a:lnTo>
                  <a:lnTo>
                    <a:pt x="350" y="139"/>
                  </a:lnTo>
                  <a:lnTo>
                    <a:pt x="353" y="142"/>
                  </a:lnTo>
                  <a:lnTo>
                    <a:pt x="353" y="142"/>
                  </a:lnTo>
                  <a:lnTo>
                    <a:pt x="356" y="144"/>
                  </a:lnTo>
                  <a:lnTo>
                    <a:pt x="359" y="148"/>
                  </a:lnTo>
                  <a:lnTo>
                    <a:pt x="362" y="157"/>
                  </a:lnTo>
                  <a:lnTo>
                    <a:pt x="368" y="174"/>
                  </a:lnTo>
                  <a:lnTo>
                    <a:pt x="368" y="174"/>
                  </a:lnTo>
                  <a:lnTo>
                    <a:pt x="371" y="181"/>
                  </a:lnTo>
                  <a:lnTo>
                    <a:pt x="373" y="193"/>
                  </a:lnTo>
                  <a:lnTo>
                    <a:pt x="373" y="204"/>
                  </a:lnTo>
                  <a:lnTo>
                    <a:pt x="371" y="213"/>
                  </a:lnTo>
                  <a:lnTo>
                    <a:pt x="371" y="213"/>
                  </a:lnTo>
                  <a:lnTo>
                    <a:pt x="368" y="217"/>
                  </a:lnTo>
                  <a:lnTo>
                    <a:pt x="367" y="220"/>
                  </a:lnTo>
                  <a:lnTo>
                    <a:pt x="364" y="222"/>
                  </a:lnTo>
                  <a:lnTo>
                    <a:pt x="364" y="222"/>
                  </a:lnTo>
                  <a:lnTo>
                    <a:pt x="365" y="226"/>
                  </a:lnTo>
                  <a:lnTo>
                    <a:pt x="368" y="231"/>
                  </a:lnTo>
                  <a:lnTo>
                    <a:pt x="368" y="237"/>
                  </a:lnTo>
                  <a:lnTo>
                    <a:pt x="368" y="237"/>
                  </a:lnTo>
                  <a:lnTo>
                    <a:pt x="368" y="244"/>
                  </a:lnTo>
                  <a:lnTo>
                    <a:pt x="365" y="256"/>
                  </a:lnTo>
                  <a:lnTo>
                    <a:pt x="362" y="268"/>
                  </a:lnTo>
                  <a:lnTo>
                    <a:pt x="356" y="279"/>
                  </a:lnTo>
                  <a:lnTo>
                    <a:pt x="356" y="279"/>
                  </a:lnTo>
                  <a:lnTo>
                    <a:pt x="349" y="286"/>
                  </a:lnTo>
                  <a:lnTo>
                    <a:pt x="340" y="292"/>
                  </a:lnTo>
                  <a:lnTo>
                    <a:pt x="331" y="295"/>
                  </a:lnTo>
                  <a:lnTo>
                    <a:pt x="325" y="300"/>
                  </a:lnTo>
                  <a:lnTo>
                    <a:pt x="325" y="300"/>
                  </a:lnTo>
                  <a:lnTo>
                    <a:pt x="313" y="313"/>
                  </a:lnTo>
                  <a:lnTo>
                    <a:pt x="307" y="322"/>
                  </a:lnTo>
                  <a:lnTo>
                    <a:pt x="304" y="330"/>
                  </a:lnTo>
                  <a:lnTo>
                    <a:pt x="304" y="330"/>
                  </a:lnTo>
                  <a:lnTo>
                    <a:pt x="299" y="340"/>
                  </a:lnTo>
                  <a:lnTo>
                    <a:pt x="298" y="345"/>
                  </a:lnTo>
                  <a:lnTo>
                    <a:pt x="298" y="351"/>
                  </a:lnTo>
                  <a:lnTo>
                    <a:pt x="298" y="351"/>
                  </a:lnTo>
                  <a:lnTo>
                    <a:pt x="298" y="361"/>
                  </a:lnTo>
                  <a:lnTo>
                    <a:pt x="296" y="365"/>
                  </a:lnTo>
                  <a:lnTo>
                    <a:pt x="292" y="346"/>
                  </a:lnTo>
                  <a:lnTo>
                    <a:pt x="292" y="346"/>
                  </a:lnTo>
                  <a:lnTo>
                    <a:pt x="292" y="331"/>
                  </a:lnTo>
                  <a:lnTo>
                    <a:pt x="295" y="310"/>
                  </a:lnTo>
                  <a:lnTo>
                    <a:pt x="295" y="310"/>
                  </a:lnTo>
                  <a:lnTo>
                    <a:pt x="291" y="318"/>
                  </a:lnTo>
                  <a:lnTo>
                    <a:pt x="288" y="327"/>
                  </a:lnTo>
                  <a:lnTo>
                    <a:pt x="286" y="336"/>
                  </a:lnTo>
                  <a:lnTo>
                    <a:pt x="286" y="336"/>
                  </a:lnTo>
                  <a:lnTo>
                    <a:pt x="286" y="337"/>
                  </a:lnTo>
                  <a:lnTo>
                    <a:pt x="285" y="337"/>
                  </a:lnTo>
                  <a:lnTo>
                    <a:pt x="283" y="334"/>
                  </a:lnTo>
                  <a:lnTo>
                    <a:pt x="280" y="324"/>
                  </a:lnTo>
                  <a:lnTo>
                    <a:pt x="280" y="324"/>
                  </a:lnTo>
                  <a:lnTo>
                    <a:pt x="279" y="324"/>
                  </a:lnTo>
                  <a:lnTo>
                    <a:pt x="277" y="325"/>
                  </a:lnTo>
                  <a:lnTo>
                    <a:pt x="271" y="333"/>
                  </a:lnTo>
                  <a:lnTo>
                    <a:pt x="261" y="343"/>
                  </a:lnTo>
                  <a:lnTo>
                    <a:pt x="126" y="337"/>
                  </a:lnTo>
                  <a:lnTo>
                    <a:pt x="126" y="337"/>
                  </a:lnTo>
                  <a:lnTo>
                    <a:pt x="102" y="330"/>
                  </a:lnTo>
                  <a:lnTo>
                    <a:pt x="77" y="324"/>
                  </a:lnTo>
                  <a:lnTo>
                    <a:pt x="77" y="324"/>
                  </a:lnTo>
                  <a:lnTo>
                    <a:pt x="74" y="321"/>
                  </a:lnTo>
                  <a:lnTo>
                    <a:pt x="72" y="316"/>
                  </a:lnTo>
                  <a:lnTo>
                    <a:pt x="69" y="309"/>
                  </a:lnTo>
                  <a:lnTo>
                    <a:pt x="69" y="309"/>
                  </a:lnTo>
                  <a:lnTo>
                    <a:pt x="68" y="309"/>
                  </a:lnTo>
                  <a:lnTo>
                    <a:pt x="66" y="313"/>
                  </a:lnTo>
                  <a:lnTo>
                    <a:pt x="65" y="318"/>
                  </a:lnTo>
                  <a:lnTo>
                    <a:pt x="68" y="325"/>
                  </a:lnTo>
                  <a:lnTo>
                    <a:pt x="68" y="325"/>
                  </a:lnTo>
                  <a:lnTo>
                    <a:pt x="68" y="328"/>
                  </a:lnTo>
                  <a:lnTo>
                    <a:pt x="66" y="328"/>
                  </a:lnTo>
                  <a:lnTo>
                    <a:pt x="60" y="325"/>
                  </a:lnTo>
                  <a:lnTo>
                    <a:pt x="54" y="318"/>
                  </a:lnTo>
                  <a:lnTo>
                    <a:pt x="51" y="313"/>
                  </a:lnTo>
                  <a:lnTo>
                    <a:pt x="50" y="309"/>
                  </a:lnTo>
                  <a:lnTo>
                    <a:pt x="50" y="309"/>
                  </a:lnTo>
                  <a:lnTo>
                    <a:pt x="50" y="300"/>
                  </a:lnTo>
                  <a:lnTo>
                    <a:pt x="48" y="292"/>
                  </a:lnTo>
                  <a:lnTo>
                    <a:pt x="44" y="280"/>
                  </a:lnTo>
                  <a:lnTo>
                    <a:pt x="44" y="280"/>
                  </a:lnTo>
                  <a:lnTo>
                    <a:pt x="41" y="276"/>
                  </a:lnTo>
                  <a:lnTo>
                    <a:pt x="36" y="270"/>
                  </a:lnTo>
                  <a:lnTo>
                    <a:pt x="30" y="264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17" y="244"/>
                  </a:lnTo>
                  <a:lnTo>
                    <a:pt x="9" y="235"/>
                  </a:lnTo>
                  <a:lnTo>
                    <a:pt x="9" y="235"/>
                  </a:lnTo>
                  <a:lnTo>
                    <a:pt x="6" y="226"/>
                  </a:lnTo>
                  <a:lnTo>
                    <a:pt x="5" y="220"/>
                  </a:lnTo>
                  <a:lnTo>
                    <a:pt x="3" y="214"/>
                  </a:lnTo>
                  <a:lnTo>
                    <a:pt x="3" y="214"/>
                  </a:lnTo>
                  <a:lnTo>
                    <a:pt x="0" y="204"/>
                  </a:lnTo>
                  <a:lnTo>
                    <a:pt x="0" y="19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3" y="183"/>
                  </a:lnTo>
                  <a:lnTo>
                    <a:pt x="6" y="174"/>
                  </a:lnTo>
                  <a:lnTo>
                    <a:pt x="6" y="174"/>
                  </a:lnTo>
                  <a:lnTo>
                    <a:pt x="11" y="162"/>
                  </a:lnTo>
                  <a:lnTo>
                    <a:pt x="14" y="156"/>
                  </a:lnTo>
                  <a:lnTo>
                    <a:pt x="14" y="151"/>
                  </a:lnTo>
                  <a:lnTo>
                    <a:pt x="14" y="151"/>
                  </a:lnTo>
                  <a:lnTo>
                    <a:pt x="14" y="144"/>
                  </a:lnTo>
                  <a:lnTo>
                    <a:pt x="14" y="139"/>
                  </a:lnTo>
                  <a:lnTo>
                    <a:pt x="14" y="135"/>
                  </a:lnTo>
                  <a:lnTo>
                    <a:pt x="14" y="135"/>
                  </a:lnTo>
                  <a:lnTo>
                    <a:pt x="21" y="122"/>
                  </a:lnTo>
                  <a:lnTo>
                    <a:pt x="30" y="107"/>
                  </a:lnTo>
                  <a:lnTo>
                    <a:pt x="30" y="107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3565" y="1374"/>
              <a:ext cx="130" cy="165"/>
            </a:xfrm>
            <a:custGeom>
              <a:avLst/>
              <a:gdLst/>
              <a:ahLst/>
              <a:cxnLst>
                <a:cxn ang="0">
                  <a:pos x="29" y="248"/>
                </a:cxn>
                <a:cxn ang="0">
                  <a:pos x="22" y="184"/>
                </a:cxn>
                <a:cxn ang="0">
                  <a:pos x="19" y="181"/>
                </a:cxn>
                <a:cxn ang="0">
                  <a:pos x="15" y="179"/>
                </a:cxn>
                <a:cxn ang="0">
                  <a:pos x="10" y="173"/>
                </a:cxn>
                <a:cxn ang="0">
                  <a:pos x="7" y="161"/>
                </a:cxn>
                <a:cxn ang="0">
                  <a:pos x="0" y="134"/>
                </a:cxn>
                <a:cxn ang="0">
                  <a:pos x="1" y="133"/>
                </a:cxn>
                <a:cxn ang="0">
                  <a:pos x="7" y="130"/>
                </a:cxn>
                <a:cxn ang="0">
                  <a:pos x="15" y="124"/>
                </a:cxn>
                <a:cxn ang="0">
                  <a:pos x="16" y="116"/>
                </a:cxn>
                <a:cxn ang="0">
                  <a:pos x="16" y="97"/>
                </a:cxn>
                <a:cxn ang="0">
                  <a:pos x="19" y="89"/>
                </a:cxn>
                <a:cxn ang="0">
                  <a:pos x="25" y="71"/>
                </a:cxn>
                <a:cxn ang="0">
                  <a:pos x="31" y="53"/>
                </a:cxn>
                <a:cxn ang="0">
                  <a:pos x="38" y="40"/>
                </a:cxn>
                <a:cxn ang="0">
                  <a:pos x="44" y="27"/>
                </a:cxn>
                <a:cxn ang="0">
                  <a:pos x="52" y="9"/>
                </a:cxn>
                <a:cxn ang="0">
                  <a:pos x="58" y="4"/>
                </a:cxn>
                <a:cxn ang="0">
                  <a:pos x="74" y="0"/>
                </a:cxn>
                <a:cxn ang="0">
                  <a:pos x="89" y="0"/>
                </a:cxn>
                <a:cxn ang="0">
                  <a:pos x="103" y="1"/>
                </a:cxn>
                <a:cxn ang="0">
                  <a:pos x="116" y="7"/>
                </a:cxn>
                <a:cxn ang="0">
                  <a:pos x="145" y="24"/>
                </a:cxn>
                <a:cxn ang="0">
                  <a:pos x="160" y="40"/>
                </a:cxn>
                <a:cxn ang="0">
                  <a:pos x="175" y="58"/>
                </a:cxn>
                <a:cxn ang="0">
                  <a:pos x="194" y="82"/>
                </a:cxn>
                <a:cxn ang="0">
                  <a:pos x="208" y="101"/>
                </a:cxn>
                <a:cxn ang="0">
                  <a:pos x="209" y="107"/>
                </a:cxn>
                <a:cxn ang="0">
                  <a:pos x="221" y="128"/>
                </a:cxn>
                <a:cxn ang="0">
                  <a:pos x="236" y="143"/>
                </a:cxn>
                <a:cxn ang="0">
                  <a:pos x="240" y="146"/>
                </a:cxn>
                <a:cxn ang="0">
                  <a:pos x="249" y="146"/>
                </a:cxn>
                <a:cxn ang="0">
                  <a:pos x="254" y="145"/>
                </a:cxn>
                <a:cxn ang="0">
                  <a:pos x="257" y="145"/>
                </a:cxn>
                <a:cxn ang="0">
                  <a:pos x="257" y="155"/>
                </a:cxn>
                <a:cxn ang="0">
                  <a:pos x="255" y="163"/>
                </a:cxn>
                <a:cxn ang="0">
                  <a:pos x="245" y="184"/>
                </a:cxn>
                <a:cxn ang="0">
                  <a:pos x="239" y="188"/>
                </a:cxn>
                <a:cxn ang="0">
                  <a:pos x="229" y="194"/>
                </a:cxn>
                <a:cxn ang="0">
                  <a:pos x="226" y="197"/>
                </a:cxn>
                <a:cxn ang="0">
                  <a:pos x="211" y="247"/>
                </a:cxn>
                <a:cxn ang="0">
                  <a:pos x="209" y="259"/>
                </a:cxn>
                <a:cxn ang="0">
                  <a:pos x="208" y="269"/>
                </a:cxn>
                <a:cxn ang="0">
                  <a:pos x="200" y="282"/>
                </a:cxn>
                <a:cxn ang="0">
                  <a:pos x="193" y="296"/>
                </a:cxn>
                <a:cxn ang="0">
                  <a:pos x="152" y="318"/>
                </a:cxn>
                <a:cxn ang="0">
                  <a:pos x="80" y="317"/>
                </a:cxn>
                <a:cxn ang="0">
                  <a:pos x="29" y="260"/>
                </a:cxn>
              </a:cxnLst>
              <a:rect l="0" t="0" r="r" b="b"/>
              <a:pathLst>
                <a:path w="258" h="330">
                  <a:moveTo>
                    <a:pt x="29" y="248"/>
                  </a:moveTo>
                  <a:lnTo>
                    <a:pt x="29" y="248"/>
                  </a:lnTo>
                  <a:lnTo>
                    <a:pt x="22" y="184"/>
                  </a:lnTo>
                  <a:lnTo>
                    <a:pt x="22" y="184"/>
                  </a:lnTo>
                  <a:lnTo>
                    <a:pt x="21" y="181"/>
                  </a:lnTo>
                  <a:lnTo>
                    <a:pt x="19" y="181"/>
                  </a:lnTo>
                  <a:lnTo>
                    <a:pt x="16" y="181"/>
                  </a:lnTo>
                  <a:lnTo>
                    <a:pt x="15" y="179"/>
                  </a:lnTo>
                  <a:lnTo>
                    <a:pt x="15" y="179"/>
                  </a:lnTo>
                  <a:lnTo>
                    <a:pt x="10" y="173"/>
                  </a:lnTo>
                  <a:lnTo>
                    <a:pt x="7" y="161"/>
                  </a:lnTo>
                  <a:lnTo>
                    <a:pt x="7" y="161"/>
                  </a:lnTo>
                  <a:lnTo>
                    <a:pt x="3" y="148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" y="133"/>
                  </a:lnTo>
                  <a:lnTo>
                    <a:pt x="3" y="131"/>
                  </a:lnTo>
                  <a:lnTo>
                    <a:pt x="7" y="130"/>
                  </a:lnTo>
                  <a:lnTo>
                    <a:pt x="12" y="127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16" y="116"/>
                  </a:lnTo>
                  <a:lnTo>
                    <a:pt x="16" y="107"/>
                  </a:lnTo>
                  <a:lnTo>
                    <a:pt x="16" y="97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22" y="82"/>
                  </a:lnTo>
                  <a:lnTo>
                    <a:pt x="25" y="71"/>
                  </a:lnTo>
                  <a:lnTo>
                    <a:pt x="28" y="62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8" y="40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7" y="15"/>
                  </a:lnTo>
                  <a:lnTo>
                    <a:pt x="52" y="9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67" y="1"/>
                  </a:lnTo>
                  <a:lnTo>
                    <a:pt x="74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7" y="0"/>
                  </a:lnTo>
                  <a:lnTo>
                    <a:pt x="103" y="1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31" y="16"/>
                  </a:lnTo>
                  <a:lnTo>
                    <a:pt x="145" y="24"/>
                  </a:lnTo>
                  <a:lnTo>
                    <a:pt x="145" y="24"/>
                  </a:lnTo>
                  <a:lnTo>
                    <a:pt x="160" y="40"/>
                  </a:lnTo>
                  <a:lnTo>
                    <a:pt x="175" y="58"/>
                  </a:lnTo>
                  <a:lnTo>
                    <a:pt x="175" y="58"/>
                  </a:lnTo>
                  <a:lnTo>
                    <a:pt x="184" y="68"/>
                  </a:lnTo>
                  <a:lnTo>
                    <a:pt x="194" y="82"/>
                  </a:lnTo>
                  <a:lnTo>
                    <a:pt x="205" y="95"/>
                  </a:lnTo>
                  <a:lnTo>
                    <a:pt x="208" y="101"/>
                  </a:lnTo>
                  <a:lnTo>
                    <a:pt x="209" y="107"/>
                  </a:lnTo>
                  <a:lnTo>
                    <a:pt x="209" y="107"/>
                  </a:lnTo>
                  <a:lnTo>
                    <a:pt x="214" y="118"/>
                  </a:lnTo>
                  <a:lnTo>
                    <a:pt x="221" y="128"/>
                  </a:lnTo>
                  <a:lnTo>
                    <a:pt x="229" y="137"/>
                  </a:lnTo>
                  <a:lnTo>
                    <a:pt x="236" y="143"/>
                  </a:lnTo>
                  <a:lnTo>
                    <a:pt x="236" y="143"/>
                  </a:lnTo>
                  <a:lnTo>
                    <a:pt x="240" y="146"/>
                  </a:lnTo>
                  <a:lnTo>
                    <a:pt x="245" y="146"/>
                  </a:lnTo>
                  <a:lnTo>
                    <a:pt x="249" y="146"/>
                  </a:lnTo>
                  <a:lnTo>
                    <a:pt x="254" y="145"/>
                  </a:lnTo>
                  <a:lnTo>
                    <a:pt x="254" y="145"/>
                  </a:lnTo>
                  <a:lnTo>
                    <a:pt x="257" y="145"/>
                  </a:lnTo>
                  <a:lnTo>
                    <a:pt x="257" y="145"/>
                  </a:lnTo>
                  <a:lnTo>
                    <a:pt x="258" y="149"/>
                  </a:lnTo>
                  <a:lnTo>
                    <a:pt x="257" y="155"/>
                  </a:lnTo>
                  <a:lnTo>
                    <a:pt x="255" y="163"/>
                  </a:lnTo>
                  <a:lnTo>
                    <a:pt x="255" y="163"/>
                  </a:lnTo>
                  <a:lnTo>
                    <a:pt x="248" y="178"/>
                  </a:lnTo>
                  <a:lnTo>
                    <a:pt x="245" y="184"/>
                  </a:lnTo>
                  <a:lnTo>
                    <a:pt x="239" y="188"/>
                  </a:lnTo>
                  <a:lnTo>
                    <a:pt x="239" y="188"/>
                  </a:lnTo>
                  <a:lnTo>
                    <a:pt x="232" y="193"/>
                  </a:lnTo>
                  <a:lnTo>
                    <a:pt x="229" y="194"/>
                  </a:lnTo>
                  <a:lnTo>
                    <a:pt x="226" y="197"/>
                  </a:lnTo>
                  <a:lnTo>
                    <a:pt x="226" y="197"/>
                  </a:lnTo>
                  <a:lnTo>
                    <a:pt x="211" y="247"/>
                  </a:lnTo>
                  <a:lnTo>
                    <a:pt x="211" y="247"/>
                  </a:lnTo>
                  <a:lnTo>
                    <a:pt x="209" y="253"/>
                  </a:lnTo>
                  <a:lnTo>
                    <a:pt x="209" y="259"/>
                  </a:lnTo>
                  <a:lnTo>
                    <a:pt x="208" y="269"/>
                  </a:lnTo>
                  <a:lnTo>
                    <a:pt x="208" y="269"/>
                  </a:lnTo>
                  <a:lnTo>
                    <a:pt x="205" y="275"/>
                  </a:lnTo>
                  <a:lnTo>
                    <a:pt x="200" y="282"/>
                  </a:lnTo>
                  <a:lnTo>
                    <a:pt x="193" y="296"/>
                  </a:lnTo>
                  <a:lnTo>
                    <a:pt x="193" y="296"/>
                  </a:lnTo>
                  <a:lnTo>
                    <a:pt x="170" y="308"/>
                  </a:lnTo>
                  <a:lnTo>
                    <a:pt x="152" y="318"/>
                  </a:lnTo>
                  <a:lnTo>
                    <a:pt x="107" y="330"/>
                  </a:lnTo>
                  <a:lnTo>
                    <a:pt x="80" y="317"/>
                  </a:lnTo>
                  <a:lnTo>
                    <a:pt x="37" y="282"/>
                  </a:lnTo>
                  <a:lnTo>
                    <a:pt x="29" y="260"/>
                  </a:lnTo>
                  <a:lnTo>
                    <a:pt x="29" y="248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3398" y="1512"/>
              <a:ext cx="532" cy="1095"/>
            </a:xfrm>
            <a:custGeom>
              <a:avLst/>
              <a:gdLst/>
              <a:ahLst/>
              <a:cxnLst>
                <a:cxn ang="0">
                  <a:pos x="583" y="63"/>
                </a:cxn>
                <a:cxn ang="0">
                  <a:pos x="745" y="120"/>
                </a:cxn>
                <a:cxn ang="0">
                  <a:pos x="762" y="202"/>
                </a:cxn>
                <a:cxn ang="0">
                  <a:pos x="772" y="245"/>
                </a:cxn>
                <a:cxn ang="0">
                  <a:pos x="777" y="307"/>
                </a:cxn>
                <a:cxn ang="0">
                  <a:pos x="793" y="385"/>
                </a:cxn>
                <a:cxn ang="0">
                  <a:pos x="802" y="425"/>
                </a:cxn>
                <a:cxn ang="0">
                  <a:pos x="817" y="464"/>
                </a:cxn>
                <a:cxn ang="0">
                  <a:pos x="827" y="506"/>
                </a:cxn>
                <a:cxn ang="0">
                  <a:pos x="808" y="569"/>
                </a:cxn>
                <a:cxn ang="0">
                  <a:pos x="718" y="632"/>
                </a:cxn>
                <a:cxn ang="0">
                  <a:pos x="636" y="627"/>
                </a:cxn>
                <a:cxn ang="0">
                  <a:pos x="646" y="681"/>
                </a:cxn>
                <a:cxn ang="0">
                  <a:pos x="658" y="730"/>
                </a:cxn>
                <a:cxn ang="0">
                  <a:pos x="720" y="786"/>
                </a:cxn>
                <a:cxn ang="0">
                  <a:pos x="723" y="825"/>
                </a:cxn>
                <a:cxn ang="0">
                  <a:pos x="800" y="858"/>
                </a:cxn>
                <a:cxn ang="0">
                  <a:pos x="992" y="931"/>
                </a:cxn>
                <a:cxn ang="0">
                  <a:pos x="1047" y="976"/>
                </a:cxn>
                <a:cxn ang="0">
                  <a:pos x="1061" y="1024"/>
                </a:cxn>
                <a:cxn ang="0">
                  <a:pos x="1022" y="1139"/>
                </a:cxn>
                <a:cxn ang="0">
                  <a:pos x="880" y="1341"/>
                </a:cxn>
                <a:cxn ang="0">
                  <a:pos x="754" y="1534"/>
                </a:cxn>
                <a:cxn ang="0">
                  <a:pos x="616" y="1456"/>
                </a:cxn>
                <a:cxn ang="0">
                  <a:pos x="534" y="1365"/>
                </a:cxn>
                <a:cxn ang="0">
                  <a:pos x="530" y="1281"/>
                </a:cxn>
                <a:cxn ang="0">
                  <a:pos x="618" y="1221"/>
                </a:cxn>
                <a:cxn ang="0">
                  <a:pos x="690" y="1166"/>
                </a:cxn>
                <a:cxn ang="0">
                  <a:pos x="706" y="1124"/>
                </a:cxn>
                <a:cxn ang="0">
                  <a:pos x="497" y="1061"/>
                </a:cxn>
                <a:cxn ang="0">
                  <a:pos x="461" y="1421"/>
                </a:cxn>
                <a:cxn ang="0">
                  <a:pos x="483" y="1614"/>
                </a:cxn>
                <a:cxn ang="0">
                  <a:pos x="506" y="1855"/>
                </a:cxn>
                <a:cxn ang="0">
                  <a:pos x="512" y="1968"/>
                </a:cxn>
                <a:cxn ang="0">
                  <a:pos x="543" y="2130"/>
                </a:cxn>
                <a:cxn ang="0">
                  <a:pos x="473" y="2176"/>
                </a:cxn>
                <a:cxn ang="0">
                  <a:pos x="337" y="2185"/>
                </a:cxn>
                <a:cxn ang="0">
                  <a:pos x="287" y="1903"/>
                </a:cxn>
                <a:cxn ang="0">
                  <a:pos x="233" y="1470"/>
                </a:cxn>
                <a:cxn ang="0">
                  <a:pos x="211" y="1323"/>
                </a:cxn>
                <a:cxn ang="0">
                  <a:pos x="182" y="1220"/>
                </a:cxn>
                <a:cxn ang="0">
                  <a:pos x="158" y="1087"/>
                </a:cxn>
                <a:cxn ang="0">
                  <a:pos x="124" y="904"/>
                </a:cxn>
                <a:cxn ang="0">
                  <a:pos x="146" y="766"/>
                </a:cxn>
                <a:cxn ang="0">
                  <a:pos x="178" y="605"/>
                </a:cxn>
                <a:cxn ang="0">
                  <a:pos x="100" y="597"/>
                </a:cxn>
                <a:cxn ang="0">
                  <a:pos x="22" y="582"/>
                </a:cxn>
                <a:cxn ang="0">
                  <a:pos x="1" y="482"/>
                </a:cxn>
                <a:cxn ang="0">
                  <a:pos x="6" y="422"/>
                </a:cxn>
                <a:cxn ang="0">
                  <a:pos x="21" y="371"/>
                </a:cxn>
                <a:cxn ang="0">
                  <a:pos x="48" y="316"/>
                </a:cxn>
                <a:cxn ang="0">
                  <a:pos x="67" y="268"/>
                </a:cxn>
                <a:cxn ang="0">
                  <a:pos x="73" y="222"/>
                </a:cxn>
                <a:cxn ang="0">
                  <a:pos x="99" y="159"/>
                </a:cxn>
                <a:cxn ang="0">
                  <a:pos x="133" y="70"/>
                </a:cxn>
                <a:cxn ang="0">
                  <a:pos x="299" y="37"/>
                </a:cxn>
                <a:cxn ang="0">
                  <a:pos x="356" y="0"/>
                </a:cxn>
                <a:cxn ang="0">
                  <a:pos x="435" y="171"/>
                </a:cxn>
                <a:cxn ang="0">
                  <a:pos x="483" y="214"/>
                </a:cxn>
                <a:cxn ang="0">
                  <a:pos x="521" y="91"/>
                </a:cxn>
              </a:cxnLst>
              <a:rect l="0" t="0" r="r" b="b"/>
              <a:pathLst>
                <a:path w="1064" h="2191">
                  <a:moveTo>
                    <a:pt x="546" y="24"/>
                  </a:moveTo>
                  <a:lnTo>
                    <a:pt x="549" y="36"/>
                  </a:lnTo>
                  <a:lnTo>
                    <a:pt x="549" y="36"/>
                  </a:lnTo>
                  <a:lnTo>
                    <a:pt x="557" y="46"/>
                  </a:lnTo>
                  <a:lnTo>
                    <a:pt x="563" y="54"/>
                  </a:lnTo>
                  <a:lnTo>
                    <a:pt x="569" y="58"/>
                  </a:lnTo>
                  <a:lnTo>
                    <a:pt x="569" y="58"/>
                  </a:lnTo>
                  <a:lnTo>
                    <a:pt x="576" y="61"/>
                  </a:lnTo>
                  <a:lnTo>
                    <a:pt x="583" y="63"/>
                  </a:lnTo>
                  <a:lnTo>
                    <a:pt x="583" y="63"/>
                  </a:lnTo>
                  <a:lnTo>
                    <a:pt x="604" y="67"/>
                  </a:lnTo>
                  <a:lnTo>
                    <a:pt x="633" y="78"/>
                  </a:lnTo>
                  <a:lnTo>
                    <a:pt x="633" y="78"/>
                  </a:lnTo>
                  <a:lnTo>
                    <a:pt x="685" y="94"/>
                  </a:lnTo>
                  <a:lnTo>
                    <a:pt x="730" y="108"/>
                  </a:lnTo>
                  <a:lnTo>
                    <a:pt x="730" y="108"/>
                  </a:lnTo>
                  <a:lnTo>
                    <a:pt x="738" y="114"/>
                  </a:lnTo>
                  <a:lnTo>
                    <a:pt x="745" y="120"/>
                  </a:lnTo>
                  <a:lnTo>
                    <a:pt x="750" y="126"/>
                  </a:lnTo>
                  <a:lnTo>
                    <a:pt x="750" y="126"/>
                  </a:lnTo>
                  <a:lnTo>
                    <a:pt x="756" y="142"/>
                  </a:lnTo>
                  <a:lnTo>
                    <a:pt x="759" y="162"/>
                  </a:lnTo>
                  <a:lnTo>
                    <a:pt x="759" y="162"/>
                  </a:lnTo>
                  <a:lnTo>
                    <a:pt x="760" y="178"/>
                  </a:lnTo>
                  <a:lnTo>
                    <a:pt x="762" y="190"/>
                  </a:lnTo>
                  <a:lnTo>
                    <a:pt x="762" y="190"/>
                  </a:lnTo>
                  <a:lnTo>
                    <a:pt x="762" y="202"/>
                  </a:lnTo>
                  <a:lnTo>
                    <a:pt x="763" y="208"/>
                  </a:lnTo>
                  <a:lnTo>
                    <a:pt x="766" y="213"/>
                  </a:lnTo>
                  <a:lnTo>
                    <a:pt x="766" y="213"/>
                  </a:lnTo>
                  <a:lnTo>
                    <a:pt x="771" y="222"/>
                  </a:lnTo>
                  <a:lnTo>
                    <a:pt x="772" y="229"/>
                  </a:lnTo>
                  <a:lnTo>
                    <a:pt x="774" y="235"/>
                  </a:lnTo>
                  <a:lnTo>
                    <a:pt x="774" y="235"/>
                  </a:lnTo>
                  <a:lnTo>
                    <a:pt x="772" y="240"/>
                  </a:lnTo>
                  <a:lnTo>
                    <a:pt x="772" y="245"/>
                  </a:lnTo>
                  <a:lnTo>
                    <a:pt x="771" y="250"/>
                  </a:lnTo>
                  <a:lnTo>
                    <a:pt x="772" y="256"/>
                  </a:lnTo>
                  <a:lnTo>
                    <a:pt x="772" y="256"/>
                  </a:lnTo>
                  <a:lnTo>
                    <a:pt x="775" y="271"/>
                  </a:lnTo>
                  <a:lnTo>
                    <a:pt x="778" y="283"/>
                  </a:lnTo>
                  <a:lnTo>
                    <a:pt x="778" y="283"/>
                  </a:lnTo>
                  <a:lnTo>
                    <a:pt x="777" y="295"/>
                  </a:lnTo>
                  <a:lnTo>
                    <a:pt x="777" y="302"/>
                  </a:lnTo>
                  <a:lnTo>
                    <a:pt x="777" y="307"/>
                  </a:lnTo>
                  <a:lnTo>
                    <a:pt x="777" y="307"/>
                  </a:lnTo>
                  <a:lnTo>
                    <a:pt x="781" y="322"/>
                  </a:lnTo>
                  <a:lnTo>
                    <a:pt x="785" y="337"/>
                  </a:lnTo>
                  <a:lnTo>
                    <a:pt x="785" y="337"/>
                  </a:lnTo>
                  <a:lnTo>
                    <a:pt x="787" y="359"/>
                  </a:lnTo>
                  <a:lnTo>
                    <a:pt x="787" y="359"/>
                  </a:lnTo>
                  <a:lnTo>
                    <a:pt x="788" y="371"/>
                  </a:lnTo>
                  <a:lnTo>
                    <a:pt x="790" y="379"/>
                  </a:lnTo>
                  <a:lnTo>
                    <a:pt x="793" y="385"/>
                  </a:lnTo>
                  <a:lnTo>
                    <a:pt x="793" y="385"/>
                  </a:lnTo>
                  <a:lnTo>
                    <a:pt x="799" y="394"/>
                  </a:lnTo>
                  <a:lnTo>
                    <a:pt x="805" y="404"/>
                  </a:lnTo>
                  <a:lnTo>
                    <a:pt x="805" y="404"/>
                  </a:lnTo>
                  <a:lnTo>
                    <a:pt x="806" y="410"/>
                  </a:lnTo>
                  <a:lnTo>
                    <a:pt x="805" y="415"/>
                  </a:lnTo>
                  <a:lnTo>
                    <a:pt x="803" y="419"/>
                  </a:lnTo>
                  <a:lnTo>
                    <a:pt x="802" y="425"/>
                  </a:lnTo>
                  <a:lnTo>
                    <a:pt x="802" y="425"/>
                  </a:lnTo>
                  <a:lnTo>
                    <a:pt x="802" y="431"/>
                  </a:lnTo>
                  <a:lnTo>
                    <a:pt x="802" y="437"/>
                  </a:lnTo>
                  <a:lnTo>
                    <a:pt x="800" y="442"/>
                  </a:lnTo>
                  <a:lnTo>
                    <a:pt x="802" y="446"/>
                  </a:lnTo>
                  <a:lnTo>
                    <a:pt x="802" y="446"/>
                  </a:lnTo>
                  <a:lnTo>
                    <a:pt x="811" y="454"/>
                  </a:lnTo>
                  <a:lnTo>
                    <a:pt x="815" y="460"/>
                  </a:lnTo>
                  <a:lnTo>
                    <a:pt x="817" y="464"/>
                  </a:lnTo>
                  <a:lnTo>
                    <a:pt x="817" y="464"/>
                  </a:lnTo>
                  <a:lnTo>
                    <a:pt x="817" y="467"/>
                  </a:lnTo>
                  <a:lnTo>
                    <a:pt x="815" y="472"/>
                  </a:lnTo>
                  <a:lnTo>
                    <a:pt x="814" y="476"/>
                  </a:lnTo>
                  <a:lnTo>
                    <a:pt x="814" y="481"/>
                  </a:lnTo>
                  <a:lnTo>
                    <a:pt x="814" y="481"/>
                  </a:lnTo>
                  <a:lnTo>
                    <a:pt x="820" y="488"/>
                  </a:lnTo>
                  <a:lnTo>
                    <a:pt x="826" y="500"/>
                  </a:lnTo>
                  <a:lnTo>
                    <a:pt x="826" y="500"/>
                  </a:lnTo>
                  <a:lnTo>
                    <a:pt x="827" y="506"/>
                  </a:lnTo>
                  <a:lnTo>
                    <a:pt x="827" y="512"/>
                  </a:lnTo>
                  <a:lnTo>
                    <a:pt x="823" y="521"/>
                  </a:lnTo>
                  <a:lnTo>
                    <a:pt x="823" y="521"/>
                  </a:lnTo>
                  <a:lnTo>
                    <a:pt x="817" y="536"/>
                  </a:lnTo>
                  <a:lnTo>
                    <a:pt x="815" y="545"/>
                  </a:lnTo>
                  <a:lnTo>
                    <a:pt x="814" y="551"/>
                  </a:lnTo>
                  <a:lnTo>
                    <a:pt x="814" y="551"/>
                  </a:lnTo>
                  <a:lnTo>
                    <a:pt x="812" y="558"/>
                  </a:lnTo>
                  <a:lnTo>
                    <a:pt x="808" y="569"/>
                  </a:lnTo>
                  <a:lnTo>
                    <a:pt x="800" y="587"/>
                  </a:lnTo>
                  <a:lnTo>
                    <a:pt x="800" y="587"/>
                  </a:lnTo>
                  <a:lnTo>
                    <a:pt x="787" y="609"/>
                  </a:lnTo>
                  <a:lnTo>
                    <a:pt x="778" y="623"/>
                  </a:lnTo>
                  <a:lnTo>
                    <a:pt x="775" y="626"/>
                  </a:lnTo>
                  <a:lnTo>
                    <a:pt x="772" y="629"/>
                  </a:lnTo>
                  <a:lnTo>
                    <a:pt x="772" y="629"/>
                  </a:lnTo>
                  <a:lnTo>
                    <a:pt x="744" y="630"/>
                  </a:lnTo>
                  <a:lnTo>
                    <a:pt x="718" y="632"/>
                  </a:lnTo>
                  <a:lnTo>
                    <a:pt x="718" y="632"/>
                  </a:lnTo>
                  <a:lnTo>
                    <a:pt x="675" y="632"/>
                  </a:lnTo>
                  <a:lnTo>
                    <a:pt x="675" y="632"/>
                  </a:lnTo>
                  <a:lnTo>
                    <a:pt x="667" y="630"/>
                  </a:lnTo>
                  <a:lnTo>
                    <a:pt x="657" y="629"/>
                  </a:lnTo>
                  <a:lnTo>
                    <a:pt x="640" y="624"/>
                  </a:lnTo>
                  <a:lnTo>
                    <a:pt x="640" y="624"/>
                  </a:lnTo>
                  <a:lnTo>
                    <a:pt x="639" y="626"/>
                  </a:lnTo>
                  <a:lnTo>
                    <a:pt x="636" y="627"/>
                  </a:lnTo>
                  <a:lnTo>
                    <a:pt x="636" y="630"/>
                  </a:lnTo>
                  <a:lnTo>
                    <a:pt x="636" y="632"/>
                  </a:lnTo>
                  <a:lnTo>
                    <a:pt x="636" y="632"/>
                  </a:lnTo>
                  <a:lnTo>
                    <a:pt x="640" y="639"/>
                  </a:lnTo>
                  <a:lnTo>
                    <a:pt x="643" y="647"/>
                  </a:lnTo>
                  <a:lnTo>
                    <a:pt x="646" y="654"/>
                  </a:lnTo>
                  <a:lnTo>
                    <a:pt x="646" y="654"/>
                  </a:lnTo>
                  <a:lnTo>
                    <a:pt x="646" y="666"/>
                  </a:lnTo>
                  <a:lnTo>
                    <a:pt x="646" y="681"/>
                  </a:lnTo>
                  <a:lnTo>
                    <a:pt x="648" y="702"/>
                  </a:lnTo>
                  <a:lnTo>
                    <a:pt x="648" y="702"/>
                  </a:lnTo>
                  <a:lnTo>
                    <a:pt x="649" y="708"/>
                  </a:lnTo>
                  <a:lnTo>
                    <a:pt x="651" y="714"/>
                  </a:lnTo>
                  <a:lnTo>
                    <a:pt x="654" y="722"/>
                  </a:lnTo>
                  <a:lnTo>
                    <a:pt x="655" y="726"/>
                  </a:lnTo>
                  <a:lnTo>
                    <a:pt x="655" y="726"/>
                  </a:lnTo>
                  <a:lnTo>
                    <a:pt x="657" y="729"/>
                  </a:lnTo>
                  <a:lnTo>
                    <a:pt x="658" y="730"/>
                  </a:lnTo>
                  <a:lnTo>
                    <a:pt x="664" y="735"/>
                  </a:lnTo>
                  <a:lnTo>
                    <a:pt x="669" y="738"/>
                  </a:lnTo>
                  <a:lnTo>
                    <a:pt x="673" y="741"/>
                  </a:lnTo>
                  <a:lnTo>
                    <a:pt x="673" y="741"/>
                  </a:lnTo>
                  <a:lnTo>
                    <a:pt x="690" y="754"/>
                  </a:lnTo>
                  <a:lnTo>
                    <a:pt x="700" y="763"/>
                  </a:lnTo>
                  <a:lnTo>
                    <a:pt x="709" y="772"/>
                  </a:lnTo>
                  <a:lnTo>
                    <a:pt x="709" y="772"/>
                  </a:lnTo>
                  <a:lnTo>
                    <a:pt x="720" y="786"/>
                  </a:lnTo>
                  <a:lnTo>
                    <a:pt x="721" y="790"/>
                  </a:lnTo>
                  <a:lnTo>
                    <a:pt x="723" y="796"/>
                  </a:lnTo>
                  <a:lnTo>
                    <a:pt x="723" y="796"/>
                  </a:lnTo>
                  <a:lnTo>
                    <a:pt x="721" y="804"/>
                  </a:lnTo>
                  <a:lnTo>
                    <a:pt x="720" y="811"/>
                  </a:lnTo>
                  <a:lnTo>
                    <a:pt x="718" y="819"/>
                  </a:lnTo>
                  <a:lnTo>
                    <a:pt x="720" y="823"/>
                  </a:lnTo>
                  <a:lnTo>
                    <a:pt x="720" y="823"/>
                  </a:lnTo>
                  <a:lnTo>
                    <a:pt x="723" y="825"/>
                  </a:lnTo>
                  <a:lnTo>
                    <a:pt x="729" y="826"/>
                  </a:lnTo>
                  <a:lnTo>
                    <a:pt x="735" y="828"/>
                  </a:lnTo>
                  <a:lnTo>
                    <a:pt x="741" y="829"/>
                  </a:lnTo>
                  <a:lnTo>
                    <a:pt x="741" y="829"/>
                  </a:lnTo>
                  <a:lnTo>
                    <a:pt x="753" y="837"/>
                  </a:lnTo>
                  <a:lnTo>
                    <a:pt x="763" y="843"/>
                  </a:lnTo>
                  <a:lnTo>
                    <a:pt x="763" y="843"/>
                  </a:lnTo>
                  <a:lnTo>
                    <a:pt x="800" y="858"/>
                  </a:lnTo>
                  <a:lnTo>
                    <a:pt x="800" y="858"/>
                  </a:lnTo>
                  <a:lnTo>
                    <a:pt x="854" y="873"/>
                  </a:lnTo>
                  <a:lnTo>
                    <a:pt x="854" y="873"/>
                  </a:lnTo>
                  <a:lnTo>
                    <a:pt x="904" y="891"/>
                  </a:lnTo>
                  <a:lnTo>
                    <a:pt x="935" y="904"/>
                  </a:lnTo>
                  <a:lnTo>
                    <a:pt x="955" y="913"/>
                  </a:lnTo>
                  <a:lnTo>
                    <a:pt x="955" y="913"/>
                  </a:lnTo>
                  <a:lnTo>
                    <a:pt x="967" y="919"/>
                  </a:lnTo>
                  <a:lnTo>
                    <a:pt x="980" y="925"/>
                  </a:lnTo>
                  <a:lnTo>
                    <a:pt x="992" y="931"/>
                  </a:lnTo>
                  <a:lnTo>
                    <a:pt x="998" y="933"/>
                  </a:lnTo>
                  <a:lnTo>
                    <a:pt x="1001" y="937"/>
                  </a:lnTo>
                  <a:lnTo>
                    <a:pt x="1001" y="937"/>
                  </a:lnTo>
                  <a:lnTo>
                    <a:pt x="1010" y="945"/>
                  </a:lnTo>
                  <a:lnTo>
                    <a:pt x="1019" y="952"/>
                  </a:lnTo>
                  <a:lnTo>
                    <a:pt x="1034" y="964"/>
                  </a:lnTo>
                  <a:lnTo>
                    <a:pt x="1034" y="964"/>
                  </a:lnTo>
                  <a:lnTo>
                    <a:pt x="1047" y="976"/>
                  </a:lnTo>
                  <a:lnTo>
                    <a:pt x="1047" y="976"/>
                  </a:lnTo>
                  <a:lnTo>
                    <a:pt x="1050" y="980"/>
                  </a:lnTo>
                  <a:lnTo>
                    <a:pt x="1050" y="986"/>
                  </a:lnTo>
                  <a:lnTo>
                    <a:pt x="1050" y="994"/>
                  </a:lnTo>
                  <a:lnTo>
                    <a:pt x="1052" y="1000"/>
                  </a:lnTo>
                  <a:lnTo>
                    <a:pt x="1052" y="1000"/>
                  </a:lnTo>
                  <a:lnTo>
                    <a:pt x="1056" y="1010"/>
                  </a:lnTo>
                  <a:lnTo>
                    <a:pt x="1059" y="1016"/>
                  </a:lnTo>
                  <a:lnTo>
                    <a:pt x="1061" y="1024"/>
                  </a:lnTo>
                  <a:lnTo>
                    <a:pt x="1061" y="1024"/>
                  </a:lnTo>
                  <a:lnTo>
                    <a:pt x="1064" y="1042"/>
                  </a:lnTo>
                  <a:lnTo>
                    <a:pt x="1064" y="1052"/>
                  </a:lnTo>
                  <a:lnTo>
                    <a:pt x="1062" y="1060"/>
                  </a:lnTo>
                  <a:lnTo>
                    <a:pt x="1062" y="1060"/>
                  </a:lnTo>
                  <a:lnTo>
                    <a:pt x="1050" y="1087"/>
                  </a:lnTo>
                  <a:lnTo>
                    <a:pt x="1035" y="1117"/>
                  </a:lnTo>
                  <a:lnTo>
                    <a:pt x="1035" y="1117"/>
                  </a:lnTo>
                  <a:lnTo>
                    <a:pt x="1029" y="1129"/>
                  </a:lnTo>
                  <a:lnTo>
                    <a:pt x="1022" y="1139"/>
                  </a:lnTo>
                  <a:lnTo>
                    <a:pt x="1007" y="1159"/>
                  </a:lnTo>
                  <a:lnTo>
                    <a:pt x="1007" y="1159"/>
                  </a:lnTo>
                  <a:lnTo>
                    <a:pt x="999" y="1166"/>
                  </a:lnTo>
                  <a:lnTo>
                    <a:pt x="994" y="1172"/>
                  </a:lnTo>
                  <a:lnTo>
                    <a:pt x="986" y="1177"/>
                  </a:lnTo>
                  <a:lnTo>
                    <a:pt x="982" y="1183"/>
                  </a:lnTo>
                  <a:lnTo>
                    <a:pt x="982" y="1183"/>
                  </a:lnTo>
                  <a:lnTo>
                    <a:pt x="880" y="1341"/>
                  </a:lnTo>
                  <a:lnTo>
                    <a:pt x="880" y="1341"/>
                  </a:lnTo>
                  <a:lnTo>
                    <a:pt x="830" y="1413"/>
                  </a:lnTo>
                  <a:lnTo>
                    <a:pt x="802" y="1453"/>
                  </a:lnTo>
                  <a:lnTo>
                    <a:pt x="787" y="1477"/>
                  </a:lnTo>
                  <a:lnTo>
                    <a:pt x="787" y="1477"/>
                  </a:lnTo>
                  <a:lnTo>
                    <a:pt x="771" y="1510"/>
                  </a:lnTo>
                  <a:lnTo>
                    <a:pt x="760" y="1527"/>
                  </a:lnTo>
                  <a:lnTo>
                    <a:pt x="757" y="1533"/>
                  </a:lnTo>
                  <a:lnTo>
                    <a:pt x="754" y="1534"/>
                  </a:lnTo>
                  <a:lnTo>
                    <a:pt x="754" y="1534"/>
                  </a:lnTo>
                  <a:lnTo>
                    <a:pt x="751" y="1534"/>
                  </a:lnTo>
                  <a:lnTo>
                    <a:pt x="745" y="1533"/>
                  </a:lnTo>
                  <a:lnTo>
                    <a:pt x="732" y="1528"/>
                  </a:lnTo>
                  <a:lnTo>
                    <a:pt x="708" y="1518"/>
                  </a:lnTo>
                  <a:lnTo>
                    <a:pt x="708" y="1518"/>
                  </a:lnTo>
                  <a:lnTo>
                    <a:pt x="693" y="1509"/>
                  </a:lnTo>
                  <a:lnTo>
                    <a:pt x="679" y="1500"/>
                  </a:lnTo>
                  <a:lnTo>
                    <a:pt x="679" y="1500"/>
                  </a:lnTo>
                  <a:lnTo>
                    <a:pt x="616" y="1456"/>
                  </a:lnTo>
                  <a:lnTo>
                    <a:pt x="616" y="1456"/>
                  </a:lnTo>
                  <a:lnTo>
                    <a:pt x="589" y="1437"/>
                  </a:lnTo>
                  <a:lnTo>
                    <a:pt x="573" y="1424"/>
                  </a:lnTo>
                  <a:lnTo>
                    <a:pt x="560" y="1413"/>
                  </a:lnTo>
                  <a:lnTo>
                    <a:pt x="560" y="1413"/>
                  </a:lnTo>
                  <a:lnTo>
                    <a:pt x="555" y="1407"/>
                  </a:lnTo>
                  <a:lnTo>
                    <a:pt x="551" y="1400"/>
                  </a:lnTo>
                  <a:lnTo>
                    <a:pt x="542" y="1382"/>
                  </a:lnTo>
                  <a:lnTo>
                    <a:pt x="534" y="1365"/>
                  </a:lnTo>
                  <a:lnTo>
                    <a:pt x="533" y="1358"/>
                  </a:lnTo>
                  <a:lnTo>
                    <a:pt x="533" y="1352"/>
                  </a:lnTo>
                  <a:lnTo>
                    <a:pt x="533" y="1352"/>
                  </a:lnTo>
                  <a:lnTo>
                    <a:pt x="531" y="1326"/>
                  </a:lnTo>
                  <a:lnTo>
                    <a:pt x="528" y="1304"/>
                  </a:lnTo>
                  <a:lnTo>
                    <a:pt x="528" y="1304"/>
                  </a:lnTo>
                  <a:lnTo>
                    <a:pt x="527" y="1290"/>
                  </a:lnTo>
                  <a:lnTo>
                    <a:pt x="528" y="1284"/>
                  </a:lnTo>
                  <a:lnTo>
                    <a:pt x="530" y="1281"/>
                  </a:lnTo>
                  <a:lnTo>
                    <a:pt x="531" y="1278"/>
                  </a:lnTo>
                  <a:lnTo>
                    <a:pt x="531" y="1278"/>
                  </a:lnTo>
                  <a:lnTo>
                    <a:pt x="540" y="1272"/>
                  </a:lnTo>
                  <a:lnTo>
                    <a:pt x="554" y="1263"/>
                  </a:lnTo>
                  <a:lnTo>
                    <a:pt x="579" y="1248"/>
                  </a:lnTo>
                  <a:lnTo>
                    <a:pt x="579" y="1248"/>
                  </a:lnTo>
                  <a:lnTo>
                    <a:pt x="600" y="1232"/>
                  </a:lnTo>
                  <a:lnTo>
                    <a:pt x="609" y="1224"/>
                  </a:lnTo>
                  <a:lnTo>
                    <a:pt x="618" y="1221"/>
                  </a:lnTo>
                  <a:lnTo>
                    <a:pt x="618" y="1221"/>
                  </a:lnTo>
                  <a:lnTo>
                    <a:pt x="633" y="1217"/>
                  </a:lnTo>
                  <a:lnTo>
                    <a:pt x="640" y="1214"/>
                  </a:lnTo>
                  <a:lnTo>
                    <a:pt x="646" y="1209"/>
                  </a:lnTo>
                  <a:lnTo>
                    <a:pt x="646" y="1209"/>
                  </a:lnTo>
                  <a:lnTo>
                    <a:pt x="666" y="1189"/>
                  </a:lnTo>
                  <a:lnTo>
                    <a:pt x="678" y="1175"/>
                  </a:lnTo>
                  <a:lnTo>
                    <a:pt x="684" y="1171"/>
                  </a:lnTo>
                  <a:lnTo>
                    <a:pt x="690" y="1166"/>
                  </a:lnTo>
                  <a:lnTo>
                    <a:pt x="690" y="1166"/>
                  </a:lnTo>
                  <a:lnTo>
                    <a:pt x="694" y="1163"/>
                  </a:lnTo>
                  <a:lnTo>
                    <a:pt x="697" y="1159"/>
                  </a:lnTo>
                  <a:lnTo>
                    <a:pt x="699" y="1153"/>
                  </a:lnTo>
                  <a:lnTo>
                    <a:pt x="700" y="1147"/>
                  </a:lnTo>
                  <a:lnTo>
                    <a:pt x="702" y="1133"/>
                  </a:lnTo>
                  <a:lnTo>
                    <a:pt x="703" y="1129"/>
                  </a:lnTo>
                  <a:lnTo>
                    <a:pt x="706" y="1124"/>
                  </a:lnTo>
                  <a:lnTo>
                    <a:pt x="706" y="1124"/>
                  </a:lnTo>
                  <a:lnTo>
                    <a:pt x="693" y="1121"/>
                  </a:lnTo>
                  <a:lnTo>
                    <a:pt x="681" y="1118"/>
                  </a:lnTo>
                  <a:lnTo>
                    <a:pt x="670" y="1114"/>
                  </a:lnTo>
                  <a:lnTo>
                    <a:pt x="670" y="1114"/>
                  </a:lnTo>
                  <a:lnTo>
                    <a:pt x="654" y="1108"/>
                  </a:lnTo>
                  <a:lnTo>
                    <a:pt x="627" y="1100"/>
                  </a:lnTo>
                  <a:lnTo>
                    <a:pt x="582" y="1087"/>
                  </a:lnTo>
                  <a:lnTo>
                    <a:pt x="582" y="1087"/>
                  </a:lnTo>
                  <a:lnTo>
                    <a:pt x="497" y="1061"/>
                  </a:lnTo>
                  <a:lnTo>
                    <a:pt x="497" y="1061"/>
                  </a:lnTo>
                  <a:lnTo>
                    <a:pt x="488" y="1157"/>
                  </a:lnTo>
                  <a:lnTo>
                    <a:pt x="476" y="1278"/>
                  </a:lnTo>
                  <a:lnTo>
                    <a:pt x="476" y="1278"/>
                  </a:lnTo>
                  <a:lnTo>
                    <a:pt x="470" y="1307"/>
                  </a:lnTo>
                  <a:lnTo>
                    <a:pt x="462" y="1341"/>
                  </a:lnTo>
                  <a:lnTo>
                    <a:pt x="453" y="1382"/>
                  </a:lnTo>
                  <a:lnTo>
                    <a:pt x="453" y="1382"/>
                  </a:lnTo>
                  <a:lnTo>
                    <a:pt x="461" y="1421"/>
                  </a:lnTo>
                  <a:lnTo>
                    <a:pt x="467" y="1452"/>
                  </a:lnTo>
                  <a:lnTo>
                    <a:pt x="470" y="1476"/>
                  </a:lnTo>
                  <a:lnTo>
                    <a:pt x="470" y="1476"/>
                  </a:lnTo>
                  <a:lnTo>
                    <a:pt x="473" y="1503"/>
                  </a:lnTo>
                  <a:lnTo>
                    <a:pt x="477" y="1545"/>
                  </a:lnTo>
                  <a:lnTo>
                    <a:pt x="482" y="1587"/>
                  </a:lnTo>
                  <a:lnTo>
                    <a:pt x="483" y="1602"/>
                  </a:lnTo>
                  <a:lnTo>
                    <a:pt x="483" y="1614"/>
                  </a:lnTo>
                  <a:lnTo>
                    <a:pt x="483" y="1614"/>
                  </a:lnTo>
                  <a:lnTo>
                    <a:pt x="483" y="1630"/>
                  </a:lnTo>
                  <a:lnTo>
                    <a:pt x="485" y="1650"/>
                  </a:lnTo>
                  <a:lnTo>
                    <a:pt x="488" y="1683"/>
                  </a:lnTo>
                  <a:lnTo>
                    <a:pt x="488" y="1683"/>
                  </a:lnTo>
                  <a:lnTo>
                    <a:pt x="492" y="1760"/>
                  </a:lnTo>
                  <a:lnTo>
                    <a:pt x="492" y="1760"/>
                  </a:lnTo>
                  <a:lnTo>
                    <a:pt x="495" y="1783"/>
                  </a:lnTo>
                  <a:lnTo>
                    <a:pt x="498" y="1810"/>
                  </a:lnTo>
                  <a:lnTo>
                    <a:pt x="506" y="1855"/>
                  </a:lnTo>
                  <a:lnTo>
                    <a:pt x="506" y="1855"/>
                  </a:lnTo>
                  <a:lnTo>
                    <a:pt x="509" y="1867"/>
                  </a:lnTo>
                  <a:lnTo>
                    <a:pt x="509" y="1882"/>
                  </a:lnTo>
                  <a:lnTo>
                    <a:pt x="512" y="1912"/>
                  </a:lnTo>
                  <a:lnTo>
                    <a:pt x="512" y="1912"/>
                  </a:lnTo>
                  <a:lnTo>
                    <a:pt x="512" y="1927"/>
                  </a:lnTo>
                  <a:lnTo>
                    <a:pt x="510" y="1943"/>
                  </a:lnTo>
                  <a:lnTo>
                    <a:pt x="510" y="1958"/>
                  </a:lnTo>
                  <a:lnTo>
                    <a:pt x="512" y="1968"/>
                  </a:lnTo>
                  <a:lnTo>
                    <a:pt x="512" y="1968"/>
                  </a:lnTo>
                  <a:lnTo>
                    <a:pt x="518" y="2009"/>
                  </a:lnTo>
                  <a:lnTo>
                    <a:pt x="522" y="2036"/>
                  </a:lnTo>
                  <a:lnTo>
                    <a:pt x="528" y="2058"/>
                  </a:lnTo>
                  <a:lnTo>
                    <a:pt x="528" y="2058"/>
                  </a:lnTo>
                  <a:lnTo>
                    <a:pt x="534" y="2078"/>
                  </a:lnTo>
                  <a:lnTo>
                    <a:pt x="539" y="2100"/>
                  </a:lnTo>
                  <a:lnTo>
                    <a:pt x="542" y="2120"/>
                  </a:lnTo>
                  <a:lnTo>
                    <a:pt x="543" y="2130"/>
                  </a:lnTo>
                  <a:lnTo>
                    <a:pt x="543" y="2130"/>
                  </a:lnTo>
                  <a:lnTo>
                    <a:pt x="542" y="2135"/>
                  </a:lnTo>
                  <a:lnTo>
                    <a:pt x="536" y="2138"/>
                  </a:lnTo>
                  <a:lnTo>
                    <a:pt x="522" y="2147"/>
                  </a:lnTo>
                  <a:lnTo>
                    <a:pt x="507" y="2156"/>
                  </a:lnTo>
                  <a:lnTo>
                    <a:pt x="497" y="2162"/>
                  </a:lnTo>
                  <a:lnTo>
                    <a:pt x="497" y="2162"/>
                  </a:lnTo>
                  <a:lnTo>
                    <a:pt x="488" y="2168"/>
                  </a:lnTo>
                  <a:lnTo>
                    <a:pt x="473" y="2176"/>
                  </a:lnTo>
                  <a:lnTo>
                    <a:pt x="456" y="2184"/>
                  </a:lnTo>
                  <a:lnTo>
                    <a:pt x="443" y="2190"/>
                  </a:lnTo>
                  <a:lnTo>
                    <a:pt x="443" y="2190"/>
                  </a:lnTo>
                  <a:lnTo>
                    <a:pt x="422" y="2191"/>
                  </a:lnTo>
                  <a:lnTo>
                    <a:pt x="389" y="2191"/>
                  </a:lnTo>
                  <a:lnTo>
                    <a:pt x="355" y="2190"/>
                  </a:lnTo>
                  <a:lnTo>
                    <a:pt x="343" y="2187"/>
                  </a:lnTo>
                  <a:lnTo>
                    <a:pt x="337" y="2185"/>
                  </a:lnTo>
                  <a:lnTo>
                    <a:pt x="337" y="2185"/>
                  </a:lnTo>
                  <a:lnTo>
                    <a:pt x="334" y="2181"/>
                  </a:lnTo>
                  <a:lnTo>
                    <a:pt x="331" y="2173"/>
                  </a:lnTo>
                  <a:lnTo>
                    <a:pt x="325" y="2156"/>
                  </a:lnTo>
                  <a:lnTo>
                    <a:pt x="320" y="2133"/>
                  </a:lnTo>
                  <a:lnTo>
                    <a:pt x="317" y="2112"/>
                  </a:lnTo>
                  <a:lnTo>
                    <a:pt x="317" y="2112"/>
                  </a:lnTo>
                  <a:lnTo>
                    <a:pt x="302" y="2009"/>
                  </a:lnTo>
                  <a:lnTo>
                    <a:pt x="287" y="1903"/>
                  </a:lnTo>
                  <a:lnTo>
                    <a:pt x="287" y="1903"/>
                  </a:lnTo>
                  <a:lnTo>
                    <a:pt x="278" y="1817"/>
                  </a:lnTo>
                  <a:lnTo>
                    <a:pt x="269" y="1733"/>
                  </a:lnTo>
                  <a:lnTo>
                    <a:pt x="269" y="1733"/>
                  </a:lnTo>
                  <a:lnTo>
                    <a:pt x="260" y="1645"/>
                  </a:lnTo>
                  <a:lnTo>
                    <a:pt x="253" y="1590"/>
                  </a:lnTo>
                  <a:lnTo>
                    <a:pt x="247" y="1551"/>
                  </a:lnTo>
                  <a:lnTo>
                    <a:pt x="247" y="1551"/>
                  </a:lnTo>
                  <a:lnTo>
                    <a:pt x="236" y="1495"/>
                  </a:lnTo>
                  <a:lnTo>
                    <a:pt x="233" y="1470"/>
                  </a:lnTo>
                  <a:lnTo>
                    <a:pt x="232" y="1452"/>
                  </a:lnTo>
                  <a:lnTo>
                    <a:pt x="232" y="1452"/>
                  </a:lnTo>
                  <a:lnTo>
                    <a:pt x="230" y="1433"/>
                  </a:lnTo>
                  <a:lnTo>
                    <a:pt x="227" y="1404"/>
                  </a:lnTo>
                  <a:lnTo>
                    <a:pt x="223" y="1359"/>
                  </a:lnTo>
                  <a:lnTo>
                    <a:pt x="223" y="1359"/>
                  </a:lnTo>
                  <a:lnTo>
                    <a:pt x="221" y="1353"/>
                  </a:lnTo>
                  <a:lnTo>
                    <a:pt x="218" y="1344"/>
                  </a:lnTo>
                  <a:lnTo>
                    <a:pt x="211" y="1323"/>
                  </a:lnTo>
                  <a:lnTo>
                    <a:pt x="196" y="1284"/>
                  </a:lnTo>
                  <a:lnTo>
                    <a:pt x="196" y="1284"/>
                  </a:lnTo>
                  <a:lnTo>
                    <a:pt x="193" y="1274"/>
                  </a:lnTo>
                  <a:lnTo>
                    <a:pt x="193" y="1265"/>
                  </a:lnTo>
                  <a:lnTo>
                    <a:pt x="191" y="1256"/>
                  </a:lnTo>
                  <a:lnTo>
                    <a:pt x="191" y="1248"/>
                  </a:lnTo>
                  <a:lnTo>
                    <a:pt x="191" y="1248"/>
                  </a:lnTo>
                  <a:lnTo>
                    <a:pt x="185" y="1230"/>
                  </a:lnTo>
                  <a:lnTo>
                    <a:pt x="182" y="1220"/>
                  </a:lnTo>
                  <a:lnTo>
                    <a:pt x="181" y="1209"/>
                  </a:lnTo>
                  <a:lnTo>
                    <a:pt x="181" y="1209"/>
                  </a:lnTo>
                  <a:lnTo>
                    <a:pt x="178" y="1193"/>
                  </a:lnTo>
                  <a:lnTo>
                    <a:pt x="176" y="1181"/>
                  </a:lnTo>
                  <a:lnTo>
                    <a:pt x="176" y="1181"/>
                  </a:lnTo>
                  <a:lnTo>
                    <a:pt x="169" y="1144"/>
                  </a:lnTo>
                  <a:lnTo>
                    <a:pt x="163" y="1115"/>
                  </a:lnTo>
                  <a:lnTo>
                    <a:pt x="158" y="1087"/>
                  </a:lnTo>
                  <a:lnTo>
                    <a:pt x="158" y="1087"/>
                  </a:lnTo>
                  <a:lnTo>
                    <a:pt x="152" y="1028"/>
                  </a:lnTo>
                  <a:lnTo>
                    <a:pt x="149" y="1000"/>
                  </a:lnTo>
                  <a:lnTo>
                    <a:pt x="148" y="980"/>
                  </a:lnTo>
                  <a:lnTo>
                    <a:pt x="148" y="980"/>
                  </a:lnTo>
                  <a:lnTo>
                    <a:pt x="146" y="963"/>
                  </a:lnTo>
                  <a:lnTo>
                    <a:pt x="143" y="937"/>
                  </a:lnTo>
                  <a:lnTo>
                    <a:pt x="139" y="907"/>
                  </a:lnTo>
                  <a:lnTo>
                    <a:pt x="139" y="907"/>
                  </a:lnTo>
                  <a:lnTo>
                    <a:pt x="124" y="904"/>
                  </a:lnTo>
                  <a:lnTo>
                    <a:pt x="114" y="901"/>
                  </a:lnTo>
                  <a:lnTo>
                    <a:pt x="109" y="898"/>
                  </a:lnTo>
                  <a:lnTo>
                    <a:pt x="109" y="897"/>
                  </a:lnTo>
                  <a:lnTo>
                    <a:pt x="109" y="897"/>
                  </a:lnTo>
                  <a:lnTo>
                    <a:pt x="112" y="886"/>
                  </a:lnTo>
                  <a:lnTo>
                    <a:pt x="118" y="864"/>
                  </a:lnTo>
                  <a:lnTo>
                    <a:pt x="133" y="817"/>
                  </a:lnTo>
                  <a:lnTo>
                    <a:pt x="133" y="817"/>
                  </a:lnTo>
                  <a:lnTo>
                    <a:pt x="146" y="766"/>
                  </a:lnTo>
                  <a:lnTo>
                    <a:pt x="152" y="738"/>
                  </a:lnTo>
                  <a:lnTo>
                    <a:pt x="157" y="720"/>
                  </a:lnTo>
                  <a:lnTo>
                    <a:pt x="157" y="720"/>
                  </a:lnTo>
                  <a:lnTo>
                    <a:pt x="169" y="662"/>
                  </a:lnTo>
                  <a:lnTo>
                    <a:pt x="181" y="612"/>
                  </a:lnTo>
                  <a:lnTo>
                    <a:pt x="181" y="612"/>
                  </a:lnTo>
                  <a:lnTo>
                    <a:pt x="181" y="609"/>
                  </a:lnTo>
                  <a:lnTo>
                    <a:pt x="179" y="608"/>
                  </a:lnTo>
                  <a:lnTo>
                    <a:pt x="178" y="605"/>
                  </a:lnTo>
                  <a:lnTo>
                    <a:pt x="175" y="605"/>
                  </a:lnTo>
                  <a:lnTo>
                    <a:pt x="175" y="605"/>
                  </a:lnTo>
                  <a:lnTo>
                    <a:pt x="146" y="606"/>
                  </a:lnTo>
                  <a:lnTo>
                    <a:pt x="146" y="606"/>
                  </a:lnTo>
                  <a:lnTo>
                    <a:pt x="126" y="605"/>
                  </a:lnTo>
                  <a:lnTo>
                    <a:pt x="115" y="603"/>
                  </a:lnTo>
                  <a:lnTo>
                    <a:pt x="106" y="599"/>
                  </a:lnTo>
                  <a:lnTo>
                    <a:pt x="106" y="599"/>
                  </a:lnTo>
                  <a:lnTo>
                    <a:pt x="100" y="597"/>
                  </a:lnTo>
                  <a:lnTo>
                    <a:pt x="91" y="596"/>
                  </a:lnTo>
                  <a:lnTo>
                    <a:pt x="81" y="596"/>
                  </a:lnTo>
                  <a:lnTo>
                    <a:pt x="73" y="596"/>
                  </a:lnTo>
                  <a:lnTo>
                    <a:pt x="73" y="596"/>
                  </a:lnTo>
                  <a:lnTo>
                    <a:pt x="49" y="593"/>
                  </a:lnTo>
                  <a:lnTo>
                    <a:pt x="42" y="591"/>
                  </a:lnTo>
                  <a:lnTo>
                    <a:pt x="34" y="590"/>
                  </a:lnTo>
                  <a:lnTo>
                    <a:pt x="28" y="587"/>
                  </a:lnTo>
                  <a:lnTo>
                    <a:pt x="22" y="582"/>
                  </a:lnTo>
                  <a:lnTo>
                    <a:pt x="22" y="582"/>
                  </a:lnTo>
                  <a:lnTo>
                    <a:pt x="18" y="575"/>
                  </a:lnTo>
                  <a:lnTo>
                    <a:pt x="13" y="566"/>
                  </a:lnTo>
                  <a:lnTo>
                    <a:pt x="6" y="545"/>
                  </a:lnTo>
                  <a:lnTo>
                    <a:pt x="1" y="52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0" y="491"/>
                  </a:lnTo>
                  <a:lnTo>
                    <a:pt x="1" y="482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3" y="473"/>
                  </a:lnTo>
                  <a:lnTo>
                    <a:pt x="3" y="467"/>
                  </a:lnTo>
                  <a:lnTo>
                    <a:pt x="1" y="454"/>
                  </a:lnTo>
                  <a:lnTo>
                    <a:pt x="1" y="454"/>
                  </a:lnTo>
                  <a:lnTo>
                    <a:pt x="1" y="443"/>
                  </a:lnTo>
                  <a:lnTo>
                    <a:pt x="3" y="433"/>
                  </a:lnTo>
                  <a:lnTo>
                    <a:pt x="6" y="422"/>
                  </a:lnTo>
                  <a:lnTo>
                    <a:pt x="10" y="415"/>
                  </a:lnTo>
                  <a:lnTo>
                    <a:pt x="10" y="415"/>
                  </a:lnTo>
                  <a:lnTo>
                    <a:pt x="18" y="406"/>
                  </a:lnTo>
                  <a:lnTo>
                    <a:pt x="21" y="401"/>
                  </a:lnTo>
                  <a:lnTo>
                    <a:pt x="24" y="395"/>
                  </a:lnTo>
                  <a:lnTo>
                    <a:pt x="24" y="395"/>
                  </a:lnTo>
                  <a:lnTo>
                    <a:pt x="24" y="388"/>
                  </a:lnTo>
                  <a:lnTo>
                    <a:pt x="22" y="379"/>
                  </a:lnTo>
                  <a:lnTo>
                    <a:pt x="21" y="371"/>
                  </a:lnTo>
                  <a:lnTo>
                    <a:pt x="21" y="367"/>
                  </a:lnTo>
                  <a:lnTo>
                    <a:pt x="22" y="364"/>
                  </a:lnTo>
                  <a:lnTo>
                    <a:pt x="22" y="364"/>
                  </a:lnTo>
                  <a:lnTo>
                    <a:pt x="25" y="356"/>
                  </a:lnTo>
                  <a:lnTo>
                    <a:pt x="31" y="349"/>
                  </a:lnTo>
                  <a:lnTo>
                    <a:pt x="40" y="335"/>
                  </a:lnTo>
                  <a:lnTo>
                    <a:pt x="40" y="335"/>
                  </a:lnTo>
                  <a:lnTo>
                    <a:pt x="46" y="322"/>
                  </a:lnTo>
                  <a:lnTo>
                    <a:pt x="48" y="316"/>
                  </a:lnTo>
                  <a:lnTo>
                    <a:pt x="48" y="310"/>
                  </a:lnTo>
                  <a:lnTo>
                    <a:pt x="48" y="310"/>
                  </a:lnTo>
                  <a:lnTo>
                    <a:pt x="43" y="304"/>
                  </a:lnTo>
                  <a:lnTo>
                    <a:pt x="43" y="299"/>
                  </a:lnTo>
                  <a:lnTo>
                    <a:pt x="48" y="292"/>
                  </a:lnTo>
                  <a:lnTo>
                    <a:pt x="48" y="292"/>
                  </a:lnTo>
                  <a:lnTo>
                    <a:pt x="54" y="283"/>
                  </a:lnTo>
                  <a:lnTo>
                    <a:pt x="60" y="274"/>
                  </a:lnTo>
                  <a:lnTo>
                    <a:pt x="67" y="268"/>
                  </a:lnTo>
                  <a:lnTo>
                    <a:pt x="69" y="263"/>
                  </a:lnTo>
                  <a:lnTo>
                    <a:pt x="70" y="259"/>
                  </a:lnTo>
                  <a:lnTo>
                    <a:pt x="70" y="259"/>
                  </a:lnTo>
                  <a:lnTo>
                    <a:pt x="70" y="248"/>
                  </a:lnTo>
                  <a:lnTo>
                    <a:pt x="70" y="238"/>
                  </a:lnTo>
                  <a:lnTo>
                    <a:pt x="70" y="229"/>
                  </a:lnTo>
                  <a:lnTo>
                    <a:pt x="72" y="225"/>
                  </a:lnTo>
                  <a:lnTo>
                    <a:pt x="73" y="222"/>
                  </a:lnTo>
                  <a:lnTo>
                    <a:pt x="73" y="222"/>
                  </a:lnTo>
                  <a:lnTo>
                    <a:pt x="78" y="217"/>
                  </a:lnTo>
                  <a:lnTo>
                    <a:pt x="84" y="211"/>
                  </a:lnTo>
                  <a:lnTo>
                    <a:pt x="90" y="205"/>
                  </a:lnTo>
                  <a:lnTo>
                    <a:pt x="91" y="201"/>
                  </a:lnTo>
                  <a:lnTo>
                    <a:pt x="91" y="196"/>
                  </a:lnTo>
                  <a:lnTo>
                    <a:pt x="91" y="196"/>
                  </a:lnTo>
                  <a:lnTo>
                    <a:pt x="93" y="186"/>
                  </a:lnTo>
                  <a:lnTo>
                    <a:pt x="94" y="174"/>
                  </a:lnTo>
                  <a:lnTo>
                    <a:pt x="99" y="159"/>
                  </a:lnTo>
                  <a:lnTo>
                    <a:pt x="105" y="144"/>
                  </a:lnTo>
                  <a:lnTo>
                    <a:pt x="105" y="144"/>
                  </a:lnTo>
                  <a:lnTo>
                    <a:pt x="111" y="130"/>
                  </a:lnTo>
                  <a:lnTo>
                    <a:pt x="112" y="121"/>
                  </a:lnTo>
                  <a:lnTo>
                    <a:pt x="114" y="114"/>
                  </a:lnTo>
                  <a:lnTo>
                    <a:pt x="117" y="106"/>
                  </a:lnTo>
                  <a:lnTo>
                    <a:pt x="117" y="106"/>
                  </a:lnTo>
                  <a:lnTo>
                    <a:pt x="129" y="82"/>
                  </a:lnTo>
                  <a:lnTo>
                    <a:pt x="133" y="70"/>
                  </a:lnTo>
                  <a:lnTo>
                    <a:pt x="136" y="67"/>
                  </a:lnTo>
                  <a:lnTo>
                    <a:pt x="139" y="64"/>
                  </a:lnTo>
                  <a:lnTo>
                    <a:pt x="139" y="64"/>
                  </a:lnTo>
                  <a:lnTo>
                    <a:pt x="181" y="58"/>
                  </a:lnTo>
                  <a:lnTo>
                    <a:pt x="229" y="51"/>
                  </a:lnTo>
                  <a:lnTo>
                    <a:pt x="229" y="51"/>
                  </a:lnTo>
                  <a:lnTo>
                    <a:pt x="277" y="42"/>
                  </a:lnTo>
                  <a:lnTo>
                    <a:pt x="277" y="42"/>
                  </a:lnTo>
                  <a:lnTo>
                    <a:pt x="299" y="37"/>
                  </a:lnTo>
                  <a:lnTo>
                    <a:pt x="319" y="34"/>
                  </a:lnTo>
                  <a:lnTo>
                    <a:pt x="319" y="34"/>
                  </a:lnTo>
                  <a:lnTo>
                    <a:pt x="323" y="33"/>
                  </a:lnTo>
                  <a:lnTo>
                    <a:pt x="331" y="28"/>
                  </a:lnTo>
                  <a:lnTo>
                    <a:pt x="344" y="19"/>
                  </a:lnTo>
                  <a:lnTo>
                    <a:pt x="344" y="19"/>
                  </a:lnTo>
                  <a:lnTo>
                    <a:pt x="352" y="7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65" y="18"/>
                  </a:lnTo>
                  <a:lnTo>
                    <a:pt x="371" y="33"/>
                  </a:lnTo>
                  <a:lnTo>
                    <a:pt x="378" y="45"/>
                  </a:lnTo>
                  <a:lnTo>
                    <a:pt x="378" y="45"/>
                  </a:lnTo>
                  <a:lnTo>
                    <a:pt x="386" y="58"/>
                  </a:lnTo>
                  <a:lnTo>
                    <a:pt x="395" y="78"/>
                  </a:lnTo>
                  <a:lnTo>
                    <a:pt x="410" y="112"/>
                  </a:lnTo>
                  <a:lnTo>
                    <a:pt x="410" y="112"/>
                  </a:lnTo>
                  <a:lnTo>
                    <a:pt x="435" y="171"/>
                  </a:lnTo>
                  <a:lnTo>
                    <a:pt x="458" y="223"/>
                  </a:lnTo>
                  <a:lnTo>
                    <a:pt x="467" y="251"/>
                  </a:lnTo>
                  <a:lnTo>
                    <a:pt x="467" y="251"/>
                  </a:lnTo>
                  <a:lnTo>
                    <a:pt x="468" y="251"/>
                  </a:lnTo>
                  <a:lnTo>
                    <a:pt x="471" y="248"/>
                  </a:lnTo>
                  <a:lnTo>
                    <a:pt x="476" y="242"/>
                  </a:lnTo>
                  <a:lnTo>
                    <a:pt x="480" y="229"/>
                  </a:lnTo>
                  <a:lnTo>
                    <a:pt x="480" y="229"/>
                  </a:lnTo>
                  <a:lnTo>
                    <a:pt x="483" y="214"/>
                  </a:lnTo>
                  <a:lnTo>
                    <a:pt x="488" y="202"/>
                  </a:lnTo>
                  <a:lnTo>
                    <a:pt x="492" y="192"/>
                  </a:lnTo>
                  <a:lnTo>
                    <a:pt x="497" y="180"/>
                  </a:lnTo>
                  <a:lnTo>
                    <a:pt x="497" y="180"/>
                  </a:lnTo>
                  <a:lnTo>
                    <a:pt x="507" y="142"/>
                  </a:lnTo>
                  <a:lnTo>
                    <a:pt x="516" y="111"/>
                  </a:lnTo>
                  <a:lnTo>
                    <a:pt x="516" y="111"/>
                  </a:lnTo>
                  <a:lnTo>
                    <a:pt x="519" y="102"/>
                  </a:lnTo>
                  <a:lnTo>
                    <a:pt x="521" y="91"/>
                  </a:lnTo>
                  <a:lnTo>
                    <a:pt x="522" y="79"/>
                  </a:lnTo>
                  <a:lnTo>
                    <a:pt x="525" y="72"/>
                  </a:lnTo>
                  <a:lnTo>
                    <a:pt x="525" y="72"/>
                  </a:lnTo>
                  <a:lnTo>
                    <a:pt x="546" y="24"/>
                  </a:lnTo>
                  <a:lnTo>
                    <a:pt x="546" y="2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3578" y="2586"/>
              <a:ext cx="70" cy="89"/>
            </a:xfrm>
            <a:custGeom>
              <a:avLst/>
              <a:gdLst/>
              <a:ahLst/>
              <a:cxnLst>
                <a:cxn ang="0">
                  <a:pos x="21" y="35"/>
                </a:cxn>
                <a:cxn ang="0">
                  <a:pos x="21" y="35"/>
                </a:cxn>
                <a:cxn ang="0">
                  <a:pos x="19" y="44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6" y="79"/>
                </a:cxn>
                <a:cxn ang="0">
                  <a:pos x="1" y="89"/>
                </a:cxn>
                <a:cxn ang="0">
                  <a:pos x="0" y="97"/>
                </a:cxn>
                <a:cxn ang="0">
                  <a:pos x="0" y="97"/>
                </a:cxn>
                <a:cxn ang="0">
                  <a:pos x="1" y="107"/>
                </a:cxn>
                <a:cxn ang="0">
                  <a:pos x="4" y="119"/>
                </a:cxn>
                <a:cxn ang="0">
                  <a:pos x="9" y="133"/>
                </a:cxn>
                <a:cxn ang="0">
                  <a:pos x="12" y="143"/>
                </a:cxn>
                <a:cxn ang="0">
                  <a:pos x="12" y="143"/>
                </a:cxn>
                <a:cxn ang="0">
                  <a:pos x="22" y="160"/>
                </a:cxn>
                <a:cxn ang="0">
                  <a:pos x="28" y="166"/>
                </a:cxn>
                <a:cxn ang="0">
                  <a:pos x="33" y="170"/>
                </a:cxn>
                <a:cxn ang="0">
                  <a:pos x="33" y="170"/>
                </a:cxn>
                <a:cxn ang="0">
                  <a:pos x="42" y="172"/>
                </a:cxn>
                <a:cxn ang="0">
                  <a:pos x="57" y="173"/>
                </a:cxn>
                <a:cxn ang="0">
                  <a:pos x="85" y="176"/>
                </a:cxn>
                <a:cxn ang="0">
                  <a:pos x="85" y="176"/>
                </a:cxn>
                <a:cxn ang="0">
                  <a:pos x="96" y="176"/>
                </a:cxn>
                <a:cxn ang="0">
                  <a:pos x="106" y="176"/>
                </a:cxn>
                <a:cxn ang="0">
                  <a:pos x="117" y="175"/>
                </a:cxn>
                <a:cxn ang="0">
                  <a:pos x="121" y="173"/>
                </a:cxn>
                <a:cxn ang="0">
                  <a:pos x="124" y="170"/>
                </a:cxn>
                <a:cxn ang="0">
                  <a:pos x="124" y="170"/>
                </a:cxn>
                <a:cxn ang="0">
                  <a:pos x="129" y="163"/>
                </a:cxn>
                <a:cxn ang="0">
                  <a:pos x="133" y="151"/>
                </a:cxn>
                <a:cxn ang="0">
                  <a:pos x="136" y="139"/>
                </a:cxn>
                <a:cxn ang="0">
                  <a:pos x="138" y="130"/>
                </a:cxn>
                <a:cxn ang="0">
                  <a:pos x="138" y="130"/>
                </a:cxn>
                <a:cxn ang="0">
                  <a:pos x="139" y="64"/>
                </a:cxn>
                <a:cxn ang="0">
                  <a:pos x="139" y="0"/>
                </a:cxn>
                <a:cxn ang="0">
                  <a:pos x="21" y="35"/>
                </a:cxn>
              </a:cxnLst>
              <a:rect l="0" t="0" r="r" b="b"/>
              <a:pathLst>
                <a:path w="139" h="176">
                  <a:moveTo>
                    <a:pt x="21" y="35"/>
                  </a:moveTo>
                  <a:lnTo>
                    <a:pt x="21" y="35"/>
                  </a:lnTo>
                  <a:lnTo>
                    <a:pt x="19" y="44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6" y="79"/>
                  </a:lnTo>
                  <a:lnTo>
                    <a:pt x="1" y="89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" y="107"/>
                  </a:lnTo>
                  <a:lnTo>
                    <a:pt x="4" y="119"/>
                  </a:lnTo>
                  <a:lnTo>
                    <a:pt x="9" y="13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22" y="160"/>
                  </a:lnTo>
                  <a:lnTo>
                    <a:pt x="28" y="166"/>
                  </a:lnTo>
                  <a:lnTo>
                    <a:pt x="33" y="170"/>
                  </a:lnTo>
                  <a:lnTo>
                    <a:pt x="33" y="170"/>
                  </a:lnTo>
                  <a:lnTo>
                    <a:pt x="42" y="172"/>
                  </a:lnTo>
                  <a:lnTo>
                    <a:pt x="57" y="173"/>
                  </a:lnTo>
                  <a:lnTo>
                    <a:pt x="85" y="176"/>
                  </a:lnTo>
                  <a:lnTo>
                    <a:pt x="85" y="176"/>
                  </a:lnTo>
                  <a:lnTo>
                    <a:pt x="96" y="176"/>
                  </a:lnTo>
                  <a:lnTo>
                    <a:pt x="106" y="176"/>
                  </a:lnTo>
                  <a:lnTo>
                    <a:pt x="117" y="175"/>
                  </a:lnTo>
                  <a:lnTo>
                    <a:pt x="121" y="173"/>
                  </a:lnTo>
                  <a:lnTo>
                    <a:pt x="124" y="170"/>
                  </a:lnTo>
                  <a:lnTo>
                    <a:pt x="124" y="170"/>
                  </a:lnTo>
                  <a:lnTo>
                    <a:pt x="129" y="163"/>
                  </a:lnTo>
                  <a:lnTo>
                    <a:pt x="133" y="151"/>
                  </a:lnTo>
                  <a:lnTo>
                    <a:pt x="136" y="139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9" y="64"/>
                  </a:lnTo>
                  <a:lnTo>
                    <a:pt x="139" y="0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3606" y="2147"/>
              <a:ext cx="104" cy="209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99" y="4"/>
                </a:cxn>
                <a:cxn ang="0">
                  <a:pos x="89" y="7"/>
                </a:cxn>
                <a:cxn ang="0">
                  <a:pos x="59" y="10"/>
                </a:cxn>
                <a:cxn ang="0">
                  <a:pos x="35" y="13"/>
                </a:cxn>
                <a:cxn ang="0">
                  <a:pos x="26" y="22"/>
                </a:cxn>
                <a:cxn ang="0">
                  <a:pos x="21" y="36"/>
                </a:cxn>
                <a:cxn ang="0">
                  <a:pos x="21" y="54"/>
                </a:cxn>
                <a:cxn ang="0">
                  <a:pos x="23" y="63"/>
                </a:cxn>
                <a:cxn ang="0">
                  <a:pos x="29" y="73"/>
                </a:cxn>
                <a:cxn ang="0">
                  <a:pos x="38" y="79"/>
                </a:cxn>
                <a:cxn ang="0">
                  <a:pos x="65" y="78"/>
                </a:cxn>
                <a:cxn ang="0">
                  <a:pos x="63" y="94"/>
                </a:cxn>
                <a:cxn ang="0">
                  <a:pos x="56" y="126"/>
                </a:cxn>
                <a:cxn ang="0">
                  <a:pos x="38" y="160"/>
                </a:cxn>
                <a:cxn ang="0">
                  <a:pos x="23" y="193"/>
                </a:cxn>
                <a:cxn ang="0">
                  <a:pos x="11" y="239"/>
                </a:cxn>
                <a:cxn ang="0">
                  <a:pos x="3" y="293"/>
                </a:cxn>
                <a:cxn ang="0">
                  <a:pos x="2" y="313"/>
                </a:cxn>
                <a:cxn ang="0">
                  <a:pos x="2" y="368"/>
                </a:cxn>
                <a:cxn ang="0">
                  <a:pos x="6" y="398"/>
                </a:cxn>
                <a:cxn ang="0">
                  <a:pos x="14" y="412"/>
                </a:cxn>
                <a:cxn ang="0">
                  <a:pos x="23" y="416"/>
                </a:cxn>
                <a:cxn ang="0">
                  <a:pos x="27" y="418"/>
                </a:cxn>
                <a:cxn ang="0">
                  <a:pos x="62" y="416"/>
                </a:cxn>
                <a:cxn ang="0">
                  <a:pos x="83" y="410"/>
                </a:cxn>
                <a:cxn ang="0">
                  <a:pos x="87" y="409"/>
                </a:cxn>
                <a:cxn ang="0">
                  <a:pos x="93" y="392"/>
                </a:cxn>
                <a:cxn ang="0">
                  <a:pos x="96" y="355"/>
                </a:cxn>
                <a:cxn ang="0">
                  <a:pos x="99" y="334"/>
                </a:cxn>
                <a:cxn ang="0">
                  <a:pos x="105" y="290"/>
                </a:cxn>
                <a:cxn ang="0">
                  <a:pos x="111" y="277"/>
                </a:cxn>
                <a:cxn ang="0">
                  <a:pos x="122" y="263"/>
                </a:cxn>
                <a:cxn ang="0">
                  <a:pos x="153" y="229"/>
                </a:cxn>
                <a:cxn ang="0">
                  <a:pos x="187" y="200"/>
                </a:cxn>
                <a:cxn ang="0">
                  <a:pos x="210" y="185"/>
                </a:cxn>
                <a:cxn ang="0">
                  <a:pos x="177" y="163"/>
                </a:cxn>
                <a:cxn ang="0">
                  <a:pos x="152" y="141"/>
                </a:cxn>
                <a:cxn ang="0">
                  <a:pos x="135" y="117"/>
                </a:cxn>
                <a:cxn ang="0">
                  <a:pos x="128" y="97"/>
                </a:cxn>
                <a:cxn ang="0">
                  <a:pos x="120" y="64"/>
                </a:cxn>
                <a:cxn ang="0">
                  <a:pos x="120" y="48"/>
                </a:cxn>
                <a:cxn ang="0">
                  <a:pos x="117" y="21"/>
                </a:cxn>
                <a:cxn ang="0">
                  <a:pos x="120" y="10"/>
                </a:cxn>
                <a:cxn ang="0">
                  <a:pos x="131" y="0"/>
                </a:cxn>
              </a:cxnLst>
              <a:rect l="0" t="0" r="r" b="b"/>
              <a:pathLst>
                <a:path w="210" h="418">
                  <a:moveTo>
                    <a:pt x="131" y="0"/>
                  </a:moveTo>
                  <a:lnTo>
                    <a:pt x="131" y="0"/>
                  </a:lnTo>
                  <a:lnTo>
                    <a:pt x="113" y="3"/>
                  </a:lnTo>
                  <a:lnTo>
                    <a:pt x="99" y="4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77" y="9"/>
                  </a:lnTo>
                  <a:lnTo>
                    <a:pt x="59" y="10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2" y="15"/>
                  </a:lnTo>
                  <a:lnTo>
                    <a:pt x="26" y="22"/>
                  </a:lnTo>
                  <a:lnTo>
                    <a:pt x="24" y="28"/>
                  </a:lnTo>
                  <a:lnTo>
                    <a:pt x="21" y="36"/>
                  </a:lnTo>
                  <a:lnTo>
                    <a:pt x="21" y="43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3" y="63"/>
                  </a:lnTo>
                  <a:lnTo>
                    <a:pt x="26" y="69"/>
                  </a:lnTo>
                  <a:lnTo>
                    <a:pt x="29" y="73"/>
                  </a:lnTo>
                  <a:lnTo>
                    <a:pt x="32" y="78"/>
                  </a:lnTo>
                  <a:lnTo>
                    <a:pt x="38" y="79"/>
                  </a:lnTo>
                  <a:lnTo>
                    <a:pt x="45" y="79"/>
                  </a:lnTo>
                  <a:lnTo>
                    <a:pt x="65" y="78"/>
                  </a:lnTo>
                  <a:lnTo>
                    <a:pt x="65" y="78"/>
                  </a:lnTo>
                  <a:lnTo>
                    <a:pt x="63" y="94"/>
                  </a:lnTo>
                  <a:lnTo>
                    <a:pt x="60" y="109"/>
                  </a:lnTo>
                  <a:lnTo>
                    <a:pt x="56" y="126"/>
                  </a:lnTo>
                  <a:lnTo>
                    <a:pt x="56" y="126"/>
                  </a:lnTo>
                  <a:lnTo>
                    <a:pt x="38" y="160"/>
                  </a:lnTo>
                  <a:lnTo>
                    <a:pt x="23" y="193"/>
                  </a:lnTo>
                  <a:lnTo>
                    <a:pt x="23" y="193"/>
                  </a:lnTo>
                  <a:lnTo>
                    <a:pt x="18" y="211"/>
                  </a:lnTo>
                  <a:lnTo>
                    <a:pt x="11" y="239"/>
                  </a:lnTo>
                  <a:lnTo>
                    <a:pt x="5" y="274"/>
                  </a:lnTo>
                  <a:lnTo>
                    <a:pt x="3" y="293"/>
                  </a:lnTo>
                  <a:lnTo>
                    <a:pt x="2" y="313"/>
                  </a:lnTo>
                  <a:lnTo>
                    <a:pt x="2" y="313"/>
                  </a:lnTo>
                  <a:lnTo>
                    <a:pt x="0" y="352"/>
                  </a:lnTo>
                  <a:lnTo>
                    <a:pt x="2" y="368"/>
                  </a:lnTo>
                  <a:lnTo>
                    <a:pt x="3" y="385"/>
                  </a:lnTo>
                  <a:lnTo>
                    <a:pt x="6" y="398"/>
                  </a:lnTo>
                  <a:lnTo>
                    <a:pt x="11" y="409"/>
                  </a:lnTo>
                  <a:lnTo>
                    <a:pt x="14" y="412"/>
                  </a:lnTo>
                  <a:lnTo>
                    <a:pt x="18" y="415"/>
                  </a:lnTo>
                  <a:lnTo>
                    <a:pt x="23" y="416"/>
                  </a:lnTo>
                  <a:lnTo>
                    <a:pt x="27" y="418"/>
                  </a:lnTo>
                  <a:lnTo>
                    <a:pt x="27" y="418"/>
                  </a:lnTo>
                  <a:lnTo>
                    <a:pt x="45" y="418"/>
                  </a:lnTo>
                  <a:lnTo>
                    <a:pt x="62" y="416"/>
                  </a:lnTo>
                  <a:lnTo>
                    <a:pt x="74" y="413"/>
                  </a:lnTo>
                  <a:lnTo>
                    <a:pt x="83" y="410"/>
                  </a:lnTo>
                  <a:lnTo>
                    <a:pt x="83" y="410"/>
                  </a:lnTo>
                  <a:lnTo>
                    <a:pt x="87" y="409"/>
                  </a:lnTo>
                  <a:lnTo>
                    <a:pt x="89" y="404"/>
                  </a:lnTo>
                  <a:lnTo>
                    <a:pt x="93" y="392"/>
                  </a:lnTo>
                  <a:lnTo>
                    <a:pt x="95" y="376"/>
                  </a:lnTo>
                  <a:lnTo>
                    <a:pt x="96" y="355"/>
                  </a:lnTo>
                  <a:lnTo>
                    <a:pt x="96" y="355"/>
                  </a:lnTo>
                  <a:lnTo>
                    <a:pt x="99" y="334"/>
                  </a:lnTo>
                  <a:lnTo>
                    <a:pt x="102" y="311"/>
                  </a:lnTo>
                  <a:lnTo>
                    <a:pt x="105" y="290"/>
                  </a:lnTo>
                  <a:lnTo>
                    <a:pt x="108" y="283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22" y="263"/>
                  </a:lnTo>
                  <a:lnTo>
                    <a:pt x="140" y="242"/>
                  </a:lnTo>
                  <a:lnTo>
                    <a:pt x="153" y="229"/>
                  </a:lnTo>
                  <a:lnTo>
                    <a:pt x="169" y="215"/>
                  </a:lnTo>
                  <a:lnTo>
                    <a:pt x="187" y="200"/>
                  </a:lnTo>
                  <a:lnTo>
                    <a:pt x="210" y="185"/>
                  </a:lnTo>
                  <a:lnTo>
                    <a:pt x="210" y="185"/>
                  </a:lnTo>
                  <a:lnTo>
                    <a:pt x="199" y="179"/>
                  </a:lnTo>
                  <a:lnTo>
                    <a:pt x="177" y="163"/>
                  </a:lnTo>
                  <a:lnTo>
                    <a:pt x="163" y="151"/>
                  </a:lnTo>
                  <a:lnTo>
                    <a:pt x="152" y="141"/>
                  </a:lnTo>
                  <a:lnTo>
                    <a:pt x="141" y="129"/>
                  </a:lnTo>
                  <a:lnTo>
                    <a:pt x="135" y="117"/>
                  </a:lnTo>
                  <a:lnTo>
                    <a:pt x="135" y="117"/>
                  </a:lnTo>
                  <a:lnTo>
                    <a:pt x="128" y="97"/>
                  </a:lnTo>
                  <a:lnTo>
                    <a:pt x="123" y="81"/>
                  </a:lnTo>
                  <a:lnTo>
                    <a:pt x="120" y="64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19" y="31"/>
                  </a:lnTo>
                  <a:lnTo>
                    <a:pt x="117" y="21"/>
                  </a:lnTo>
                  <a:lnTo>
                    <a:pt x="117" y="15"/>
                  </a:lnTo>
                  <a:lnTo>
                    <a:pt x="120" y="10"/>
                  </a:lnTo>
                  <a:lnTo>
                    <a:pt x="125" y="6"/>
                  </a:lnTo>
                  <a:lnTo>
                    <a:pt x="131" y="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3626" y="1872"/>
              <a:ext cx="21" cy="2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0" y="58"/>
                </a:cxn>
                <a:cxn ang="0">
                  <a:pos x="0" y="58"/>
                </a:cxn>
                <a:cxn ang="0">
                  <a:pos x="13" y="56"/>
                </a:cxn>
                <a:cxn ang="0">
                  <a:pos x="27" y="55"/>
                </a:cxn>
                <a:cxn ang="0">
                  <a:pos x="42" y="53"/>
                </a:cxn>
                <a:cxn ang="0">
                  <a:pos x="12" y="0"/>
                </a:cxn>
              </a:cxnLst>
              <a:rect l="0" t="0" r="r" b="b"/>
              <a:pathLst>
                <a:path w="42" h="58">
                  <a:moveTo>
                    <a:pt x="12" y="0"/>
                  </a:moveTo>
                  <a:lnTo>
                    <a:pt x="12" y="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3" y="56"/>
                  </a:lnTo>
                  <a:lnTo>
                    <a:pt x="27" y="55"/>
                  </a:lnTo>
                  <a:lnTo>
                    <a:pt x="42" y="5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038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3576" y="1495"/>
              <a:ext cx="99" cy="14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11" y="14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32" y="39"/>
                </a:cxn>
                <a:cxn ang="0">
                  <a:pos x="43" y="49"/>
                </a:cxn>
                <a:cxn ang="0">
                  <a:pos x="53" y="60"/>
                </a:cxn>
                <a:cxn ang="0">
                  <a:pos x="53" y="60"/>
                </a:cxn>
                <a:cxn ang="0">
                  <a:pos x="65" y="66"/>
                </a:cxn>
                <a:cxn ang="0">
                  <a:pos x="80" y="70"/>
                </a:cxn>
                <a:cxn ang="0">
                  <a:pos x="94" y="73"/>
                </a:cxn>
                <a:cxn ang="0">
                  <a:pos x="104" y="75"/>
                </a:cxn>
                <a:cxn ang="0">
                  <a:pos x="104" y="75"/>
                </a:cxn>
                <a:cxn ang="0">
                  <a:pos x="112" y="75"/>
                </a:cxn>
                <a:cxn ang="0">
                  <a:pos x="119" y="73"/>
                </a:cxn>
                <a:cxn ang="0">
                  <a:pos x="136" y="66"/>
                </a:cxn>
                <a:cxn ang="0">
                  <a:pos x="136" y="66"/>
                </a:cxn>
                <a:cxn ang="0">
                  <a:pos x="146" y="60"/>
                </a:cxn>
                <a:cxn ang="0">
                  <a:pos x="158" y="52"/>
                </a:cxn>
                <a:cxn ang="0">
                  <a:pos x="176" y="40"/>
                </a:cxn>
                <a:cxn ang="0">
                  <a:pos x="176" y="40"/>
                </a:cxn>
                <a:cxn ang="0">
                  <a:pos x="181" y="34"/>
                </a:cxn>
                <a:cxn ang="0">
                  <a:pos x="184" y="29"/>
                </a:cxn>
                <a:cxn ang="0">
                  <a:pos x="187" y="15"/>
                </a:cxn>
                <a:cxn ang="0">
                  <a:pos x="187" y="15"/>
                </a:cxn>
                <a:cxn ang="0">
                  <a:pos x="187" y="14"/>
                </a:cxn>
                <a:cxn ang="0">
                  <a:pos x="188" y="14"/>
                </a:cxn>
                <a:cxn ang="0">
                  <a:pos x="191" y="18"/>
                </a:cxn>
                <a:cxn ang="0">
                  <a:pos x="196" y="26"/>
                </a:cxn>
                <a:cxn ang="0">
                  <a:pos x="197" y="33"/>
                </a:cxn>
                <a:cxn ang="0">
                  <a:pos x="197" y="33"/>
                </a:cxn>
                <a:cxn ang="0">
                  <a:pos x="196" y="39"/>
                </a:cxn>
                <a:cxn ang="0">
                  <a:pos x="194" y="46"/>
                </a:cxn>
                <a:cxn ang="0">
                  <a:pos x="191" y="55"/>
                </a:cxn>
                <a:cxn ang="0">
                  <a:pos x="191" y="61"/>
                </a:cxn>
                <a:cxn ang="0">
                  <a:pos x="191" y="61"/>
                </a:cxn>
                <a:cxn ang="0">
                  <a:pos x="185" y="87"/>
                </a:cxn>
                <a:cxn ang="0">
                  <a:pos x="175" y="132"/>
                </a:cxn>
                <a:cxn ang="0">
                  <a:pos x="158" y="196"/>
                </a:cxn>
                <a:cxn ang="0">
                  <a:pos x="127" y="273"/>
                </a:cxn>
                <a:cxn ang="0">
                  <a:pos x="112" y="293"/>
                </a:cxn>
                <a:cxn ang="0">
                  <a:pos x="94" y="273"/>
                </a:cxn>
                <a:cxn ang="0">
                  <a:pos x="40" y="132"/>
                </a:cxn>
                <a:cxn ang="0">
                  <a:pos x="4" y="57"/>
                </a:cxn>
                <a:cxn ang="0">
                  <a:pos x="1" y="39"/>
                </a:cxn>
                <a:cxn ang="0">
                  <a:pos x="1" y="39"/>
                </a:cxn>
                <a:cxn ang="0">
                  <a:pos x="0" y="29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3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97" h="293">
                  <a:moveTo>
                    <a:pt x="10" y="0"/>
                  </a:moveTo>
                  <a:lnTo>
                    <a:pt x="10" y="0"/>
                  </a:lnTo>
                  <a:lnTo>
                    <a:pt x="10" y="8"/>
                  </a:lnTo>
                  <a:lnTo>
                    <a:pt x="11" y="1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32" y="39"/>
                  </a:lnTo>
                  <a:lnTo>
                    <a:pt x="43" y="49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65" y="66"/>
                  </a:lnTo>
                  <a:lnTo>
                    <a:pt x="80" y="70"/>
                  </a:lnTo>
                  <a:lnTo>
                    <a:pt x="94" y="73"/>
                  </a:lnTo>
                  <a:lnTo>
                    <a:pt x="104" y="75"/>
                  </a:lnTo>
                  <a:lnTo>
                    <a:pt x="104" y="75"/>
                  </a:lnTo>
                  <a:lnTo>
                    <a:pt x="112" y="75"/>
                  </a:lnTo>
                  <a:lnTo>
                    <a:pt x="119" y="73"/>
                  </a:lnTo>
                  <a:lnTo>
                    <a:pt x="136" y="66"/>
                  </a:lnTo>
                  <a:lnTo>
                    <a:pt x="136" y="66"/>
                  </a:lnTo>
                  <a:lnTo>
                    <a:pt x="146" y="60"/>
                  </a:lnTo>
                  <a:lnTo>
                    <a:pt x="158" y="52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81" y="34"/>
                  </a:lnTo>
                  <a:lnTo>
                    <a:pt x="184" y="29"/>
                  </a:lnTo>
                  <a:lnTo>
                    <a:pt x="187" y="15"/>
                  </a:lnTo>
                  <a:lnTo>
                    <a:pt x="187" y="15"/>
                  </a:lnTo>
                  <a:lnTo>
                    <a:pt x="187" y="14"/>
                  </a:lnTo>
                  <a:lnTo>
                    <a:pt x="188" y="14"/>
                  </a:lnTo>
                  <a:lnTo>
                    <a:pt x="191" y="18"/>
                  </a:lnTo>
                  <a:lnTo>
                    <a:pt x="196" y="26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196" y="39"/>
                  </a:lnTo>
                  <a:lnTo>
                    <a:pt x="194" y="46"/>
                  </a:lnTo>
                  <a:lnTo>
                    <a:pt x="191" y="55"/>
                  </a:lnTo>
                  <a:lnTo>
                    <a:pt x="191" y="61"/>
                  </a:lnTo>
                  <a:lnTo>
                    <a:pt x="191" y="61"/>
                  </a:lnTo>
                  <a:lnTo>
                    <a:pt x="185" y="87"/>
                  </a:lnTo>
                  <a:lnTo>
                    <a:pt x="175" y="132"/>
                  </a:lnTo>
                  <a:lnTo>
                    <a:pt x="158" y="196"/>
                  </a:lnTo>
                  <a:lnTo>
                    <a:pt x="127" y="273"/>
                  </a:lnTo>
                  <a:lnTo>
                    <a:pt x="112" y="293"/>
                  </a:lnTo>
                  <a:lnTo>
                    <a:pt x="94" y="273"/>
                  </a:lnTo>
                  <a:lnTo>
                    <a:pt x="40" y="132"/>
                  </a:lnTo>
                  <a:lnTo>
                    <a:pt x="4" y="57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0" y="2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038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3599" y="1625"/>
              <a:ext cx="56" cy="147"/>
            </a:xfrm>
            <a:custGeom>
              <a:avLst/>
              <a:gdLst/>
              <a:ahLst/>
              <a:cxnLst>
                <a:cxn ang="0">
                  <a:pos x="31" y="290"/>
                </a:cxn>
                <a:cxn ang="0">
                  <a:pos x="42" y="281"/>
                </a:cxn>
                <a:cxn ang="0">
                  <a:pos x="52" y="263"/>
                </a:cxn>
                <a:cxn ang="0">
                  <a:pos x="55" y="255"/>
                </a:cxn>
                <a:cxn ang="0">
                  <a:pos x="58" y="269"/>
                </a:cxn>
                <a:cxn ang="0">
                  <a:pos x="64" y="276"/>
                </a:cxn>
                <a:cxn ang="0">
                  <a:pos x="90" y="293"/>
                </a:cxn>
                <a:cxn ang="0">
                  <a:pos x="93" y="282"/>
                </a:cxn>
                <a:cxn ang="0">
                  <a:pos x="109" y="226"/>
                </a:cxn>
                <a:cxn ang="0">
                  <a:pos x="112" y="196"/>
                </a:cxn>
                <a:cxn ang="0">
                  <a:pos x="112" y="173"/>
                </a:cxn>
                <a:cxn ang="0">
                  <a:pos x="108" y="145"/>
                </a:cxn>
                <a:cxn ang="0">
                  <a:pos x="100" y="131"/>
                </a:cxn>
                <a:cxn ang="0">
                  <a:pos x="94" y="116"/>
                </a:cxn>
                <a:cxn ang="0">
                  <a:pos x="85" y="94"/>
                </a:cxn>
                <a:cxn ang="0">
                  <a:pos x="82" y="59"/>
                </a:cxn>
                <a:cxn ang="0">
                  <a:pos x="82" y="38"/>
                </a:cxn>
                <a:cxn ang="0">
                  <a:pos x="79" y="19"/>
                </a:cxn>
                <a:cxn ang="0">
                  <a:pos x="73" y="12"/>
                </a:cxn>
                <a:cxn ang="0">
                  <a:pos x="69" y="9"/>
                </a:cxn>
                <a:cxn ang="0">
                  <a:pos x="64" y="1"/>
                </a:cxn>
                <a:cxn ang="0">
                  <a:pos x="61" y="0"/>
                </a:cxn>
                <a:cxn ang="0">
                  <a:pos x="54" y="3"/>
                </a:cxn>
                <a:cxn ang="0">
                  <a:pos x="48" y="1"/>
                </a:cxn>
                <a:cxn ang="0">
                  <a:pos x="42" y="0"/>
                </a:cxn>
                <a:cxn ang="0">
                  <a:pos x="40" y="1"/>
                </a:cxn>
                <a:cxn ang="0">
                  <a:pos x="31" y="16"/>
                </a:cxn>
                <a:cxn ang="0">
                  <a:pos x="28" y="25"/>
                </a:cxn>
                <a:cxn ang="0">
                  <a:pos x="27" y="43"/>
                </a:cxn>
                <a:cxn ang="0">
                  <a:pos x="27" y="70"/>
                </a:cxn>
                <a:cxn ang="0">
                  <a:pos x="27" y="100"/>
                </a:cxn>
                <a:cxn ang="0">
                  <a:pos x="24" y="112"/>
                </a:cxn>
                <a:cxn ang="0">
                  <a:pos x="10" y="146"/>
                </a:cxn>
                <a:cxn ang="0">
                  <a:pos x="7" y="158"/>
                </a:cxn>
                <a:cxn ang="0">
                  <a:pos x="1" y="184"/>
                </a:cxn>
                <a:cxn ang="0">
                  <a:pos x="0" y="193"/>
                </a:cxn>
                <a:cxn ang="0">
                  <a:pos x="7" y="223"/>
                </a:cxn>
                <a:cxn ang="0">
                  <a:pos x="31" y="290"/>
                </a:cxn>
              </a:cxnLst>
              <a:rect l="0" t="0" r="r" b="b"/>
              <a:pathLst>
                <a:path w="112" h="293">
                  <a:moveTo>
                    <a:pt x="31" y="290"/>
                  </a:moveTo>
                  <a:lnTo>
                    <a:pt x="31" y="290"/>
                  </a:lnTo>
                  <a:lnTo>
                    <a:pt x="34" y="287"/>
                  </a:lnTo>
                  <a:lnTo>
                    <a:pt x="42" y="281"/>
                  </a:lnTo>
                  <a:lnTo>
                    <a:pt x="49" y="270"/>
                  </a:lnTo>
                  <a:lnTo>
                    <a:pt x="52" y="263"/>
                  </a:lnTo>
                  <a:lnTo>
                    <a:pt x="55" y="255"/>
                  </a:lnTo>
                  <a:lnTo>
                    <a:pt x="55" y="255"/>
                  </a:lnTo>
                  <a:lnTo>
                    <a:pt x="55" y="260"/>
                  </a:lnTo>
                  <a:lnTo>
                    <a:pt x="58" y="269"/>
                  </a:lnTo>
                  <a:lnTo>
                    <a:pt x="58" y="269"/>
                  </a:lnTo>
                  <a:lnTo>
                    <a:pt x="64" y="276"/>
                  </a:lnTo>
                  <a:lnTo>
                    <a:pt x="75" y="284"/>
                  </a:lnTo>
                  <a:lnTo>
                    <a:pt x="90" y="293"/>
                  </a:lnTo>
                  <a:lnTo>
                    <a:pt x="90" y="293"/>
                  </a:lnTo>
                  <a:lnTo>
                    <a:pt x="93" y="282"/>
                  </a:lnTo>
                  <a:lnTo>
                    <a:pt x="102" y="257"/>
                  </a:lnTo>
                  <a:lnTo>
                    <a:pt x="109" y="226"/>
                  </a:lnTo>
                  <a:lnTo>
                    <a:pt x="112" y="209"/>
                  </a:lnTo>
                  <a:lnTo>
                    <a:pt x="112" y="196"/>
                  </a:lnTo>
                  <a:lnTo>
                    <a:pt x="112" y="196"/>
                  </a:lnTo>
                  <a:lnTo>
                    <a:pt x="112" y="173"/>
                  </a:lnTo>
                  <a:lnTo>
                    <a:pt x="111" y="155"/>
                  </a:lnTo>
                  <a:lnTo>
                    <a:pt x="108" y="145"/>
                  </a:lnTo>
                  <a:lnTo>
                    <a:pt x="108" y="145"/>
                  </a:lnTo>
                  <a:lnTo>
                    <a:pt x="100" y="131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88" y="104"/>
                  </a:lnTo>
                  <a:lnTo>
                    <a:pt x="85" y="94"/>
                  </a:lnTo>
                  <a:lnTo>
                    <a:pt x="85" y="94"/>
                  </a:lnTo>
                  <a:lnTo>
                    <a:pt x="82" y="59"/>
                  </a:lnTo>
                  <a:lnTo>
                    <a:pt x="82" y="59"/>
                  </a:lnTo>
                  <a:lnTo>
                    <a:pt x="82" y="38"/>
                  </a:lnTo>
                  <a:lnTo>
                    <a:pt x="81" y="26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73" y="12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1" y="0"/>
                  </a:lnTo>
                  <a:lnTo>
                    <a:pt x="58" y="1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48" y="1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36" y="10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28" y="25"/>
                  </a:lnTo>
                  <a:lnTo>
                    <a:pt x="27" y="32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7" y="70"/>
                  </a:lnTo>
                  <a:lnTo>
                    <a:pt x="27" y="86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4" y="112"/>
                  </a:lnTo>
                  <a:lnTo>
                    <a:pt x="21" y="124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7" y="158"/>
                  </a:lnTo>
                  <a:lnTo>
                    <a:pt x="3" y="170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1" y="203"/>
                  </a:lnTo>
                  <a:lnTo>
                    <a:pt x="7" y="223"/>
                  </a:lnTo>
                  <a:lnTo>
                    <a:pt x="16" y="251"/>
                  </a:lnTo>
                  <a:lnTo>
                    <a:pt x="31" y="290"/>
                  </a:lnTo>
                  <a:lnTo>
                    <a:pt x="31" y="29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72"/>
          <p:cNvGrpSpPr>
            <a:grpSpLocks/>
          </p:cNvGrpSpPr>
          <p:nvPr/>
        </p:nvGrpSpPr>
        <p:grpSpPr bwMode="auto">
          <a:xfrm>
            <a:off x="3779838" y="3008313"/>
            <a:ext cx="2566987" cy="3314700"/>
            <a:chOff x="221" y="2837"/>
            <a:chExt cx="1129" cy="1457"/>
          </a:xfrm>
        </p:grpSpPr>
        <p:sp>
          <p:nvSpPr>
            <p:cNvPr id="70" name="Freeform 73"/>
            <p:cNvSpPr>
              <a:spLocks noEditPoints="1"/>
            </p:cNvSpPr>
            <p:nvPr/>
          </p:nvSpPr>
          <p:spPr bwMode="auto">
            <a:xfrm>
              <a:off x="221" y="3338"/>
              <a:ext cx="270" cy="259"/>
            </a:xfrm>
            <a:custGeom>
              <a:avLst/>
              <a:gdLst/>
              <a:ahLst/>
              <a:cxnLst>
                <a:cxn ang="0">
                  <a:pos x="488" y="108"/>
                </a:cxn>
                <a:cxn ang="0">
                  <a:pos x="488" y="49"/>
                </a:cxn>
                <a:cxn ang="0">
                  <a:pos x="485" y="28"/>
                </a:cxn>
                <a:cxn ang="0">
                  <a:pos x="479" y="19"/>
                </a:cxn>
                <a:cxn ang="0">
                  <a:pos x="464" y="6"/>
                </a:cxn>
                <a:cxn ang="0">
                  <a:pos x="450" y="0"/>
                </a:cxn>
                <a:cxn ang="0">
                  <a:pos x="437" y="0"/>
                </a:cxn>
                <a:cxn ang="0">
                  <a:pos x="425" y="9"/>
                </a:cxn>
                <a:cxn ang="0">
                  <a:pos x="415" y="28"/>
                </a:cxn>
                <a:cxn ang="0">
                  <a:pos x="410" y="63"/>
                </a:cxn>
                <a:cxn ang="0">
                  <a:pos x="281" y="88"/>
                </a:cxn>
                <a:cxn ang="0">
                  <a:pos x="275" y="88"/>
                </a:cxn>
                <a:cxn ang="0">
                  <a:pos x="260" y="94"/>
                </a:cxn>
                <a:cxn ang="0">
                  <a:pos x="235" y="112"/>
                </a:cxn>
                <a:cxn ang="0">
                  <a:pos x="201" y="150"/>
                </a:cxn>
                <a:cxn ang="0">
                  <a:pos x="118" y="257"/>
                </a:cxn>
                <a:cxn ang="0">
                  <a:pos x="70" y="323"/>
                </a:cxn>
                <a:cxn ang="0">
                  <a:pos x="31" y="373"/>
                </a:cxn>
                <a:cxn ang="0">
                  <a:pos x="22" y="382"/>
                </a:cxn>
                <a:cxn ang="0">
                  <a:pos x="9" y="397"/>
                </a:cxn>
                <a:cxn ang="0">
                  <a:pos x="1" y="416"/>
                </a:cxn>
                <a:cxn ang="0">
                  <a:pos x="1" y="431"/>
                </a:cxn>
                <a:cxn ang="0">
                  <a:pos x="4" y="436"/>
                </a:cxn>
                <a:cxn ang="0">
                  <a:pos x="18" y="447"/>
                </a:cxn>
                <a:cxn ang="0">
                  <a:pos x="36" y="455"/>
                </a:cxn>
                <a:cxn ang="0">
                  <a:pos x="66" y="462"/>
                </a:cxn>
                <a:cxn ang="0">
                  <a:pos x="76" y="468"/>
                </a:cxn>
                <a:cxn ang="0">
                  <a:pos x="91" y="480"/>
                </a:cxn>
                <a:cxn ang="0">
                  <a:pos x="99" y="494"/>
                </a:cxn>
                <a:cxn ang="0">
                  <a:pos x="106" y="507"/>
                </a:cxn>
                <a:cxn ang="0">
                  <a:pos x="109" y="509"/>
                </a:cxn>
                <a:cxn ang="0">
                  <a:pos x="210" y="518"/>
                </a:cxn>
                <a:cxn ang="0">
                  <a:pos x="227" y="516"/>
                </a:cxn>
                <a:cxn ang="0">
                  <a:pos x="289" y="507"/>
                </a:cxn>
                <a:cxn ang="0">
                  <a:pos x="323" y="497"/>
                </a:cxn>
                <a:cxn ang="0">
                  <a:pos x="331" y="492"/>
                </a:cxn>
                <a:cxn ang="0">
                  <a:pos x="386" y="407"/>
                </a:cxn>
                <a:cxn ang="0">
                  <a:pos x="449" y="311"/>
                </a:cxn>
                <a:cxn ang="0">
                  <a:pos x="492" y="251"/>
                </a:cxn>
                <a:cxn ang="0">
                  <a:pos x="531" y="201"/>
                </a:cxn>
                <a:cxn ang="0">
                  <a:pos x="537" y="192"/>
                </a:cxn>
                <a:cxn ang="0">
                  <a:pos x="540" y="168"/>
                </a:cxn>
                <a:cxn ang="0">
                  <a:pos x="534" y="147"/>
                </a:cxn>
                <a:cxn ang="0">
                  <a:pos x="527" y="133"/>
                </a:cxn>
                <a:cxn ang="0">
                  <a:pos x="515" y="121"/>
                </a:cxn>
                <a:cxn ang="0">
                  <a:pos x="498" y="111"/>
                </a:cxn>
                <a:cxn ang="0">
                  <a:pos x="488" y="108"/>
                </a:cxn>
                <a:cxn ang="0">
                  <a:pos x="431" y="84"/>
                </a:cxn>
                <a:cxn ang="0">
                  <a:pos x="437" y="61"/>
                </a:cxn>
                <a:cxn ang="0">
                  <a:pos x="443" y="52"/>
                </a:cxn>
                <a:cxn ang="0">
                  <a:pos x="449" y="52"/>
                </a:cxn>
                <a:cxn ang="0">
                  <a:pos x="453" y="60"/>
                </a:cxn>
                <a:cxn ang="0">
                  <a:pos x="461" y="81"/>
                </a:cxn>
                <a:cxn ang="0">
                  <a:pos x="431" y="84"/>
                </a:cxn>
              </a:cxnLst>
              <a:rect l="0" t="0" r="r" b="b"/>
              <a:pathLst>
                <a:path w="540" h="518">
                  <a:moveTo>
                    <a:pt x="488" y="108"/>
                  </a:moveTo>
                  <a:lnTo>
                    <a:pt x="488" y="108"/>
                  </a:lnTo>
                  <a:lnTo>
                    <a:pt x="489" y="76"/>
                  </a:lnTo>
                  <a:lnTo>
                    <a:pt x="488" y="49"/>
                  </a:lnTo>
                  <a:lnTo>
                    <a:pt x="486" y="37"/>
                  </a:lnTo>
                  <a:lnTo>
                    <a:pt x="485" y="28"/>
                  </a:lnTo>
                  <a:lnTo>
                    <a:pt x="485" y="28"/>
                  </a:lnTo>
                  <a:lnTo>
                    <a:pt x="479" y="19"/>
                  </a:lnTo>
                  <a:lnTo>
                    <a:pt x="470" y="10"/>
                  </a:lnTo>
                  <a:lnTo>
                    <a:pt x="464" y="6"/>
                  </a:lnTo>
                  <a:lnTo>
                    <a:pt x="458" y="3"/>
                  </a:lnTo>
                  <a:lnTo>
                    <a:pt x="450" y="0"/>
                  </a:lnTo>
                  <a:lnTo>
                    <a:pt x="443" y="0"/>
                  </a:lnTo>
                  <a:lnTo>
                    <a:pt x="437" y="0"/>
                  </a:lnTo>
                  <a:lnTo>
                    <a:pt x="431" y="3"/>
                  </a:lnTo>
                  <a:lnTo>
                    <a:pt x="425" y="9"/>
                  </a:lnTo>
                  <a:lnTo>
                    <a:pt x="419" y="18"/>
                  </a:lnTo>
                  <a:lnTo>
                    <a:pt x="415" y="28"/>
                  </a:lnTo>
                  <a:lnTo>
                    <a:pt x="412" y="43"/>
                  </a:lnTo>
                  <a:lnTo>
                    <a:pt x="410" y="63"/>
                  </a:lnTo>
                  <a:lnTo>
                    <a:pt x="409" y="85"/>
                  </a:lnTo>
                  <a:lnTo>
                    <a:pt x="281" y="88"/>
                  </a:lnTo>
                  <a:lnTo>
                    <a:pt x="281" y="88"/>
                  </a:lnTo>
                  <a:lnTo>
                    <a:pt x="275" y="88"/>
                  </a:lnTo>
                  <a:lnTo>
                    <a:pt x="269" y="91"/>
                  </a:lnTo>
                  <a:lnTo>
                    <a:pt x="260" y="94"/>
                  </a:lnTo>
                  <a:lnTo>
                    <a:pt x="248" y="102"/>
                  </a:lnTo>
                  <a:lnTo>
                    <a:pt x="235" y="112"/>
                  </a:lnTo>
                  <a:lnTo>
                    <a:pt x="218" y="127"/>
                  </a:lnTo>
                  <a:lnTo>
                    <a:pt x="201" y="150"/>
                  </a:lnTo>
                  <a:lnTo>
                    <a:pt x="201" y="150"/>
                  </a:lnTo>
                  <a:lnTo>
                    <a:pt x="118" y="257"/>
                  </a:lnTo>
                  <a:lnTo>
                    <a:pt x="118" y="257"/>
                  </a:lnTo>
                  <a:lnTo>
                    <a:pt x="70" y="323"/>
                  </a:lnTo>
                  <a:lnTo>
                    <a:pt x="45" y="356"/>
                  </a:lnTo>
                  <a:lnTo>
                    <a:pt x="31" y="373"/>
                  </a:lnTo>
                  <a:lnTo>
                    <a:pt x="31" y="373"/>
                  </a:lnTo>
                  <a:lnTo>
                    <a:pt x="22" y="382"/>
                  </a:lnTo>
                  <a:lnTo>
                    <a:pt x="16" y="389"/>
                  </a:lnTo>
                  <a:lnTo>
                    <a:pt x="9" y="397"/>
                  </a:lnTo>
                  <a:lnTo>
                    <a:pt x="4" y="406"/>
                  </a:lnTo>
                  <a:lnTo>
                    <a:pt x="1" y="416"/>
                  </a:lnTo>
                  <a:lnTo>
                    <a:pt x="0" y="425"/>
                  </a:lnTo>
                  <a:lnTo>
                    <a:pt x="1" y="431"/>
                  </a:lnTo>
                  <a:lnTo>
                    <a:pt x="4" y="436"/>
                  </a:lnTo>
                  <a:lnTo>
                    <a:pt x="4" y="436"/>
                  </a:lnTo>
                  <a:lnTo>
                    <a:pt x="10" y="443"/>
                  </a:lnTo>
                  <a:lnTo>
                    <a:pt x="18" y="447"/>
                  </a:lnTo>
                  <a:lnTo>
                    <a:pt x="27" y="452"/>
                  </a:lnTo>
                  <a:lnTo>
                    <a:pt x="36" y="455"/>
                  </a:lnTo>
                  <a:lnTo>
                    <a:pt x="57" y="459"/>
                  </a:lnTo>
                  <a:lnTo>
                    <a:pt x="66" y="462"/>
                  </a:lnTo>
                  <a:lnTo>
                    <a:pt x="76" y="468"/>
                  </a:lnTo>
                  <a:lnTo>
                    <a:pt x="76" y="468"/>
                  </a:lnTo>
                  <a:lnTo>
                    <a:pt x="85" y="474"/>
                  </a:lnTo>
                  <a:lnTo>
                    <a:pt x="91" y="480"/>
                  </a:lnTo>
                  <a:lnTo>
                    <a:pt x="96" y="488"/>
                  </a:lnTo>
                  <a:lnTo>
                    <a:pt x="99" y="494"/>
                  </a:lnTo>
                  <a:lnTo>
                    <a:pt x="103" y="504"/>
                  </a:lnTo>
                  <a:lnTo>
                    <a:pt x="106" y="507"/>
                  </a:lnTo>
                  <a:lnTo>
                    <a:pt x="109" y="509"/>
                  </a:lnTo>
                  <a:lnTo>
                    <a:pt x="109" y="509"/>
                  </a:lnTo>
                  <a:lnTo>
                    <a:pt x="163" y="513"/>
                  </a:lnTo>
                  <a:lnTo>
                    <a:pt x="210" y="518"/>
                  </a:lnTo>
                  <a:lnTo>
                    <a:pt x="210" y="518"/>
                  </a:lnTo>
                  <a:lnTo>
                    <a:pt x="227" y="516"/>
                  </a:lnTo>
                  <a:lnTo>
                    <a:pt x="266" y="510"/>
                  </a:lnTo>
                  <a:lnTo>
                    <a:pt x="289" y="507"/>
                  </a:lnTo>
                  <a:lnTo>
                    <a:pt x="308" y="503"/>
                  </a:lnTo>
                  <a:lnTo>
                    <a:pt x="323" y="497"/>
                  </a:lnTo>
                  <a:lnTo>
                    <a:pt x="328" y="495"/>
                  </a:lnTo>
                  <a:lnTo>
                    <a:pt x="331" y="492"/>
                  </a:lnTo>
                  <a:lnTo>
                    <a:pt x="331" y="492"/>
                  </a:lnTo>
                  <a:lnTo>
                    <a:pt x="386" y="407"/>
                  </a:lnTo>
                  <a:lnTo>
                    <a:pt x="422" y="350"/>
                  </a:lnTo>
                  <a:lnTo>
                    <a:pt x="449" y="311"/>
                  </a:lnTo>
                  <a:lnTo>
                    <a:pt x="449" y="311"/>
                  </a:lnTo>
                  <a:lnTo>
                    <a:pt x="492" y="251"/>
                  </a:lnTo>
                  <a:lnTo>
                    <a:pt x="515" y="221"/>
                  </a:lnTo>
                  <a:lnTo>
                    <a:pt x="531" y="201"/>
                  </a:lnTo>
                  <a:lnTo>
                    <a:pt x="531" y="201"/>
                  </a:lnTo>
                  <a:lnTo>
                    <a:pt x="537" y="192"/>
                  </a:lnTo>
                  <a:lnTo>
                    <a:pt x="540" y="181"/>
                  </a:lnTo>
                  <a:lnTo>
                    <a:pt x="540" y="168"/>
                  </a:lnTo>
                  <a:lnTo>
                    <a:pt x="537" y="154"/>
                  </a:lnTo>
                  <a:lnTo>
                    <a:pt x="534" y="147"/>
                  </a:lnTo>
                  <a:lnTo>
                    <a:pt x="531" y="139"/>
                  </a:lnTo>
                  <a:lnTo>
                    <a:pt x="527" y="133"/>
                  </a:lnTo>
                  <a:lnTo>
                    <a:pt x="521" y="127"/>
                  </a:lnTo>
                  <a:lnTo>
                    <a:pt x="515" y="121"/>
                  </a:lnTo>
                  <a:lnTo>
                    <a:pt x="507" y="115"/>
                  </a:lnTo>
                  <a:lnTo>
                    <a:pt x="498" y="111"/>
                  </a:lnTo>
                  <a:lnTo>
                    <a:pt x="488" y="108"/>
                  </a:lnTo>
                  <a:lnTo>
                    <a:pt x="488" y="108"/>
                  </a:lnTo>
                  <a:close/>
                  <a:moveTo>
                    <a:pt x="431" y="84"/>
                  </a:moveTo>
                  <a:lnTo>
                    <a:pt x="431" y="84"/>
                  </a:lnTo>
                  <a:lnTo>
                    <a:pt x="434" y="70"/>
                  </a:lnTo>
                  <a:lnTo>
                    <a:pt x="437" y="61"/>
                  </a:lnTo>
                  <a:lnTo>
                    <a:pt x="440" y="55"/>
                  </a:lnTo>
                  <a:lnTo>
                    <a:pt x="443" y="52"/>
                  </a:lnTo>
                  <a:lnTo>
                    <a:pt x="446" y="51"/>
                  </a:lnTo>
                  <a:lnTo>
                    <a:pt x="449" y="52"/>
                  </a:lnTo>
                  <a:lnTo>
                    <a:pt x="450" y="55"/>
                  </a:lnTo>
                  <a:lnTo>
                    <a:pt x="453" y="60"/>
                  </a:lnTo>
                  <a:lnTo>
                    <a:pt x="458" y="70"/>
                  </a:lnTo>
                  <a:lnTo>
                    <a:pt x="461" y="81"/>
                  </a:lnTo>
                  <a:lnTo>
                    <a:pt x="464" y="94"/>
                  </a:lnTo>
                  <a:lnTo>
                    <a:pt x="431" y="84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Freeform 74"/>
            <p:cNvSpPr>
              <a:spLocks/>
            </p:cNvSpPr>
            <p:nvPr/>
          </p:nvSpPr>
          <p:spPr bwMode="auto">
            <a:xfrm>
              <a:off x="415" y="3296"/>
              <a:ext cx="60" cy="75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44" y="4"/>
                </a:cxn>
                <a:cxn ang="0">
                  <a:pos x="36" y="16"/>
                </a:cxn>
                <a:cxn ang="0">
                  <a:pos x="30" y="28"/>
                </a:cxn>
                <a:cxn ang="0">
                  <a:pos x="27" y="33"/>
                </a:cxn>
                <a:cxn ang="0">
                  <a:pos x="27" y="37"/>
                </a:cxn>
                <a:cxn ang="0">
                  <a:pos x="27" y="37"/>
                </a:cxn>
                <a:cxn ang="0">
                  <a:pos x="25" y="43"/>
                </a:cxn>
                <a:cxn ang="0">
                  <a:pos x="22" y="47"/>
                </a:cxn>
                <a:cxn ang="0">
                  <a:pos x="13" y="59"/>
                </a:cxn>
                <a:cxn ang="0">
                  <a:pos x="4" y="70"/>
                </a:cxn>
                <a:cxn ang="0">
                  <a:pos x="1" y="76"/>
                </a:cxn>
                <a:cxn ang="0">
                  <a:pos x="0" y="80"/>
                </a:cxn>
                <a:cxn ang="0">
                  <a:pos x="0" y="80"/>
                </a:cxn>
                <a:cxn ang="0">
                  <a:pos x="1" y="86"/>
                </a:cxn>
                <a:cxn ang="0">
                  <a:pos x="4" y="92"/>
                </a:cxn>
                <a:cxn ang="0">
                  <a:pos x="12" y="107"/>
                </a:cxn>
                <a:cxn ang="0">
                  <a:pos x="22" y="125"/>
                </a:cxn>
                <a:cxn ang="0">
                  <a:pos x="22" y="125"/>
                </a:cxn>
                <a:cxn ang="0">
                  <a:pos x="24" y="119"/>
                </a:cxn>
                <a:cxn ang="0">
                  <a:pos x="28" y="106"/>
                </a:cxn>
                <a:cxn ang="0">
                  <a:pos x="31" y="98"/>
                </a:cxn>
                <a:cxn ang="0">
                  <a:pos x="36" y="92"/>
                </a:cxn>
                <a:cxn ang="0">
                  <a:pos x="39" y="88"/>
                </a:cxn>
                <a:cxn ang="0">
                  <a:pos x="41" y="88"/>
                </a:cxn>
                <a:cxn ang="0">
                  <a:pos x="43" y="88"/>
                </a:cxn>
                <a:cxn ang="0">
                  <a:pos x="43" y="88"/>
                </a:cxn>
                <a:cxn ang="0">
                  <a:pos x="47" y="89"/>
                </a:cxn>
                <a:cxn ang="0">
                  <a:pos x="49" y="95"/>
                </a:cxn>
                <a:cxn ang="0">
                  <a:pos x="50" y="101"/>
                </a:cxn>
                <a:cxn ang="0">
                  <a:pos x="49" y="109"/>
                </a:cxn>
                <a:cxn ang="0">
                  <a:pos x="47" y="134"/>
                </a:cxn>
                <a:cxn ang="0">
                  <a:pos x="47" y="134"/>
                </a:cxn>
                <a:cxn ang="0">
                  <a:pos x="47" y="137"/>
                </a:cxn>
                <a:cxn ang="0">
                  <a:pos x="49" y="140"/>
                </a:cxn>
                <a:cxn ang="0">
                  <a:pos x="55" y="146"/>
                </a:cxn>
                <a:cxn ang="0">
                  <a:pos x="62" y="151"/>
                </a:cxn>
                <a:cxn ang="0">
                  <a:pos x="65" y="151"/>
                </a:cxn>
                <a:cxn ang="0">
                  <a:pos x="70" y="151"/>
                </a:cxn>
                <a:cxn ang="0">
                  <a:pos x="70" y="151"/>
                </a:cxn>
                <a:cxn ang="0">
                  <a:pos x="77" y="151"/>
                </a:cxn>
                <a:cxn ang="0">
                  <a:pos x="88" y="148"/>
                </a:cxn>
                <a:cxn ang="0">
                  <a:pos x="92" y="146"/>
                </a:cxn>
                <a:cxn ang="0">
                  <a:pos x="95" y="143"/>
                </a:cxn>
                <a:cxn ang="0">
                  <a:pos x="98" y="140"/>
                </a:cxn>
                <a:cxn ang="0">
                  <a:pos x="100" y="134"/>
                </a:cxn>
                <a:cxn ang="0">
                  <a:pos x="100" y="134"/>
                </a:cxn>
                <a:cxn ang="0">
                  <a:pos x="104" y="118"/>
                </a:cxn>
                <a:cxn ang="0">
                  <a:pos x="110" y="97"/>
                </a:cxn>
                <a:cxn ang="0">
                  <a:pos x="119" y="74"/>
                </a:cxn>
                <a:cxn ang="0">
                  <a:pos x="119" y="0"/>
                </a:cxn>
                <a:cxn ang="0">
                  <a:pos x="44" y="4"/>
                </a:cxn>
              </a:cxnLst>
              <a:rect l="0" t="0" r="r" b="b"/>
              <a:pathLst>
                <a:path w="119" h="151">
                  <a:moveTo>
                    <a:pt x="44" y="4"/>
                  </a:moveTo>
                  <a:lnTo>
                    <a:pt x="44" y="4"/>
                  </a:lnTo>
                  <a:lnTo>
                    <a:pt x="36" y="16"/>
                  </a:lnTo>
                  <a:lnTo>
                    <a:pt x="30" y="28"/>
                  </a:lnTo>
                  <a:lnTo>
                    <a:pt x="27" y="33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5" y="43"/>
                  </a:lnTo>
                  <a:lnTo>
                    <a:pt x="22" y="47"/>
                  </a:lnTo>
                  <a:lnTo>
                    <a:pt x="13" y="59"/>
                  </a:lnTo>
                  <a:lnTo>
                    <a:pt x="4" y="70"/>
                  </a:lnTo>
                  <a:lnTo>
                    <a:pt x="1" y="76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1" y="86"/>
                  </a:lnTo>
                  <a:lnTo>
                    <a:pt x="4" y="92"/>
                  </a:lnTo>
                  <a:lnTo>
                    <a:pt x="12" y="107"/>
                  </a:lnTo>
                  <a:lnTo>
                    <a:pt x="22" y="125"/>
                  </a:lnTo>
                  <a:lnTo>
                    <a:pt x="22" y="125"/>
                  </a:lnTo>
                  <a:lnTo>
                    <a:pt x="24" y="119"/>
                  </a:lnTo>
                  <a:lnTo>
                    <a:pt x="28" y="106"/>
                  </a:lnTo>
                  <a:lnTo>
                    <a:pt x="31" y="98"/>
                  </a:lnTo>
                  <a:lnTo>
                    <a:pt x="36" y="92"/>
                  </a:lnTo>
                  <a:lnTo>
                    <a:pt x="39" y="88"/>
                  </a:lnTo>
                  <a:lnTo>
                    <a:pt x="41" y="88"/>
                  </a:lnTo>
                  <a:lnTo>
                    <a:pt x="43" y="88"/>
                  </a:lnTo>
                  <a:lnTo>
                    <a:pt x="43" y="88"/>
                  </a:lnTo>
                  <a:lnTo>
                    <a:pt x="47" y="89"/>
                  </a:lnTo>
                  <a:lnTo>
                    <a:pt x="49" y="95"/>
                  </a:lnTo>
                  <a:lnTo>
                    <a:pt x="50" y="101"/>
                  </a:lnTo>
                  <a:lnTo>
                    <a:pt x="49" y="109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47" y="137"/>
                  </a:lnTo>
                  <a:lnTo>
                    <a:pt x="49" y="140"/>
                  </a:lnTo>
                  <a:lnTo>
                    <a:pt x="55" y="146"/>
                  </a:lnTo>
                  <a:lnTo>
                    <a:pt x="62" y="151"/>
                  </a:lnTo>
                  <a:lnTo>
                    <a:pt x="65" y="151"/>
                  </a:lnTo>
                  <a:lnTo>
                    <a:pt x="70" y="151"/>
                  </a:lnTo>
                  <a:lnTo>
                    <a:pt x="70" y="151"/>
                  </a:lnTo>
                  <a:lnTo>
                    <a:pt x="77" y="151"/>
                  </a:lnTo>
                  <a:lnTo>
                    <a:pt x="88" y="148"/>
                  </a:lnTo>
                  <a:lnTo>
                    <a:pt x="92" y="146"/>
                  </a:lnTo>
                  <a:lnTo>
                    <a:pt x="95" y="143"/>
                  </a:lnTo>
                  <a:lnTo>
                    <a:pt x="98" y="140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4" y="118"/>
                  </a:lnTo>
                  <a:lnTo>
                    <a:pt x="110" y="97"/>
                  </a:lnTo>
                  <a:lnTo>
                    <a:pt x="119" y="74"/>
                  </a:lnTo>
                  <a:lnTo>
                    <a:pt x="119" y="0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>
              <a:off x="1245" y="3249"/>
              <a:ext cx="105" cy="112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127"/>
                </a:cxn>
                <a:cxn ang="0">
                  <a:pos x="19" y="140"/>
                </a:cxn>
                <a:cxn ang="0">
                  <a:pos x="19" y="152"/>
                </a:cxn>
                <a:cxn ang="0">
                  <a:pos x="24" y="163"/>
                </a:cxn>
                <a:cxn ang="0">
                  <a:pos x="30" y="164"/>
                </a:cxn>
                <a:cxn ang="0">
                  <a:pos x="33" y="164"/>
                </a:cxn>
                <a:cxn ang="0">
                  <a:pos x="42" y="157"/>
                </a:cxn>
                <a:cxn ang="0">
                  <a:pos x="46" y="142"/>
                </a:cxn>
                <a:cxn ang="0">
                  <a:pos x="52" y="111"/>
                </a:cxn>
                <a:cxn ang="0">
                  <a:pos x="54" y="106"/>
                </a:cxn>
                <a:cxn ang="0">
                  <a:pos x="60" y="97"/>
                </a:cxn>
                <a:cxn ang="0">
                  <a:pos x="66" y="94"/>
                </a:cxn>
                <a:cxn ang="0">
                  <a:pos x="70" y="126"/>
                </a:cxn>
                <a:cxn ang="0">
                  <a:pos x="70" y="158"/>
                </a:cxn>
                <a:cxn ang="0">
                  <a:pos x="69" y="164"/>
                </a:cxn>
                <a:cxn ang="0">
                  <a:pos x="58" y="188"/>
                </a:cxn>
                <a:cxn ang="0">
                  <a:pos x="57" y="196"/>
                </a:cxn>
                <a:cxn ang="0">
                  <a:pos x="61" y="211"/>
                </a:cxn>
                <a:cxn ang="0">
                  <a:pos x="67" y="218"/>
                </a:cxn>
                <a:cxn ang="0">
                  <a:pos x="78" y="221"/>
                </a:cxn>
                <a:cxn ang="0">
                  <a:pos x="84" y="218"/>
                </a:cxn>
                <a:cxn ang="0">
                  <a:pos x="101" y="205"/>
                </a:cxn>
                <a:cxn ang="0">
                  <a:pos x="122" y="197"/>
                </a:cxn>
                <a:cxn ang="0">
                  <a:pos x="134" y="197"/>
                </a:cxn>
                <a:cxn ang="0">
                  <a:pos x="152" y="199"/>
                </a:cxn>
                <a:cxn ang="0">
                  <a:pos x="163" y="196"/>
                </a:cxn>
                <a:cxn ang="0">
                  <a:pos x="176" y="188"/>
                </a:cxn>
                <a:cxn ang="0">
                  <a:pos x="191" y="176"/>
                </a:cxn>
                <a:cxn ang="0">
                  <a:pos x="205" y="155"/>
                </a:cxn>
                <a:cxn ang="0">
                  <a:pos x="209" y="124"/>
                </a:cxn>
                <a:cxn ang="0">
                  <a:pos x="208" y="106"/>
                </a:cxn>
                <a:cxn ang="0">
                  <a:pos x="200" y="79"/>
                </a:cxn>
                <a:cxn ang="0">
                  <a:pos x="190" y="55"/>
                </a:cxn>
                <a:cxn ang="0">
                  <a:pos x="121" y="0"/>
                </a:cxn>
                <a:cxn ang="0">
                  <a:pos x="0" y="94"/>
                </a:cxn>
              </a:cxnLst>
              <a:rect l="0" t="0" r="r" b="b"/>
              <a:pathLst>
                <a:path w="209" h="221">
                  <a:moveTo>
                    <a:pt x="0" y="94"/>
                  </a:moveTo>
                  <a:lnTo>
                    <a:pt x="0" y="94"/>
                  </a:lnTo>
                  <a:lnTo>
                    <a:pt x="10" y="111"/>
                  </a:lnTo>
                  <a:lnTo>
                    <a:pt x="16" y="127"/>
                  </a:lnTo>
                  <a:lnTo>
                    <a:pt x="19" y="135"/>
                  </a:lnTo>
                  <a:lnTo>
                    <a:pt x="19" y="140"/>
                  </a:lnTo>
                  <a:lnTo>
                    <a:pt x="19" y="140"/>
                  </a:lnTo>
                  <a:lnTo>
                    <a:pt x="19" y="152"/>
                  </a:lnTo>
                  <a:lnTo>
                    <a:pt x="22" y="160"/>
                  </a:lnTo>
                  <a:lnTo>
                    <a:pt x="24" y="163"/>
                  </a:lnTo>
                  <a:lnTo>
                    <a:pt x="25" y="164"/>
                  </a:lnTo>
                  <a:lnTo>
                    <a:pt x="30" y="164"/>
                  </a:lnTo>
                  <a:lnTo>
                    <a:pt x="33" y="164"/>
                  </a:lnTo>
                  <a:lnTo>
                    <a:pt x="33" y="164"/>
                  </a:lnTo>
                  <a:lnTo>
                    <a:pt x="37" y="163"/>
                  </a:lnTo>
                  <a:lnTo>
                    <a:pt x="42" y="157"/>
                  </a:lnTo>
                  <a:lnTo>
                    <a:pt x="45" y="149"/>
                  </a:lnTo>
                  <a:lnTo>
                    <a:pt x="46" y="142"/>
                  </a:lnTo>
                  <a:lnTo>
                    <a:pt x="51" y="124"/>
                  </a:lnTo>
                  <a:lnTo>
                    <a:pt x="52" y="111"/>
                  </a:lnTo>
                  <a:lnTo>
                    <a:pt x="52" y="111"/>
                  </a:lnTo>
                  <a:lnTo>
                    <a:pt x="54" y="106"/>
                  </a:lnTo>
                  <a:lnTo>
                    <a:pt x="55" y="102"/>
                  </a:lnTo>
                  <a:lnTo>
                    <a:pt x="60" y="97"/>
                  </a:lnTo>
                  <a:lnTo>
                    <a:pt x="64" y="96"/>
                  </a:lnTo>
                  <a:lnTo>
                    <a:pt x="66" y="94"/>
                  </a:lnTo>
                  <a:lnTo>
                    <a:pt x="66" y="94"/>
                  </a:lnTo>
                  <a:lnTo>
                    <a:pt x="70" y="126"/>
                  </a:lnTo>
                  <a:lnTo>
                    <a:pt x="72" y="149"/>
                  </a:lnTo>
                  <a:lnTo>
                    <a:pt x="70" y="158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61" y="181"/>
                  </a:lnTo>
                  <a:lnTo>
                    <a:pt x="58" y="188"/>
                  </a:lnTo>
                  <a:lnTo>
                    <a:pt x="57" y="196"/>
                  </a:lnTo>
                  <a:lnTo>
                    <a:pt x="57" y="196"/>
                  </a:lnTo>
                  <a:lnTo>
                    <a:pt x="58" y="205"/>
                  </a:lnTo>
                  <a:lnTo>
                    <a:pt x="61" y="211"/>
                  </a:lnTo>
                  <a:lnTo>
                    <a:pt x="64" y="215"/>
                  </a:lnTo>
                  <a:lnTo>
                    <a:pt x="67" y="218"/>
                  </a:lnTo>
                  <a:lnTo>
                    <a:pt x="72" y="221"/>
                  </a:lnTo>
                  <a:lnTo>
                    <a:pt x="78" y="221"/>
                  </a:lnTo>
                  <a:lnTo>
                    <a:pt x="84" y="218"/>
                  </a:lnTo>
                  <a:lnTo>
                    <a:pt x="84" y="218"/>
                  </a:lnTo>
                  <a:lnTo>
                    <a:pt x="94" y="211"/>
                  </a:lnTo>
                  <a:lnTo>
                    <a:pt x="101" y="205"/>
                  </a:lnTo>
                  <a:lnTo>
                    <a:pt x="110" y="200"/>
                  </a:lnTo>
                  <a:lnTo>
                    <a:pt x="122" y="197"/>
                  </a:lnTo>
                  <a:lnTo>
                    <a:pt x="122" y="197"/>
                  </a:lnTo>
                  <a:lnTo>
                    <a:pt x="134" y="197"/>
                  </a:lnTo>
                  <a:lnTo>
                    <a:pt x="145" y="199"/>
                  </a:lnTo>
                  <a:lnTo>
                    <a:pt x="152" y="199"/>
                  </a:lnTo>
                  <a:lnTo>
                    <a:pt x="157" y="197"/>
                  </a:lnTo>
                  <a:lnTo>
                    <a:pt x="163" y="196"/>
                  </a:lnTo>
                  <a:lnTo>
                    <a:pt x="163" y="196"/>
                  </a:lnTo>
                  <a:lnTo>
                    <a:pt x="176" y="188"/>
                  </a:lnTo>
                  <a:lnTo>
                    <a:pt x="184" y="184"/>
                  </a:lnTo>
                  <a:lnTo>
                    <a:pt x="191" y="176"/>
                  </a:lnTo>
                  <a:lnTo>
                    <a:pt x="199" y="166"/>
                  </a:lnTo>
                  <a:lnTo>
                    <a:pt x="205" y="155"/>
                  </a:lnTo>
                  <a:lnTo>
                    <a:pt x="208" y="140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8" y="106"/>
                  </a:lnTo>
                  <a:lnTo>
                    <a:pt x="205" y="91"/>
                  </a:lnTo>
                  <a:lnTo>
                    <a:pt x="200" y="79"/>
                  </a:lnTo>
                  <a:lnTo>
                    <a:pt x="197" y="69"/>
                  </a:lnTo>
                  <a:lnTo>
                    <a:pt x="190" y="55"/>
                  </a:lnTo>
                  <a:lnTo>
                    <a:pt x="187" y="51"/>
                  </a:lnTo>
                  <a:lnTo>
                    <a:pt x="121" y="0"/>
                  </a:lnTo>
                  <a:lnTo>
                    <a:pt x="37" y="16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Freeform 76"/>
            <p:cNvSpPr>
              <a:spLocks/>
            </p:cNvSpPr>
            <p:nvPr/>
          </p:nvSpPr>
          <p:spPr bwMode="auto">
            <a:xfrm>
              <a:off x="676" y="3019"/>
              <a:ext cx="214" cy="394"/>
            </a:xfrm>
            <a:custGeom>
              <a:avLst/>
              <a:gdLst/>
              <a:ahLst/>
              <a:cxnLst>
                <a:cxn ang="0">
                  <a:pos x="347" y="0"/>
                </a:cxn>
                <a:cxn ang="0">
                  <a:pos x="136" y="21"/>
                </a:cxn>
                <a:cxn ang="0">
                  <a:pos x="88" y="146"/>
                </a:cxn>
                <a:cxn ang="0">
                  <a:pos x="19" y="362"/>
                </a:cxn>
                <a:cxn ang="0">
                  <a:pos x="0" y="733"/>
                </a:cxn>
                <a:cxn ang="0">
                  <a:pos x="79" y="772"/>
                </a:cxn>
                <a:cxn ang="0">
                  <a:pos x="277" y="789"/>
                </a:cxn>
                <a:cxn ang="0">
                  <a:pos x="428" y="763"/>
                </a:cxn>
                <a:cxn ang="0">
                  <a:pos x="425" y="618"/>
                </a:cxn>
                <a:cxn ang="0">
                  <a:pos x="410" y="257"/>
                </a:cxn>
                <a:cxn ang="0">
                  <a:pos x="347" y="0"/>
                </a:cxn>
              </a:cxnLst>
              <a:rect l="0" t="0" r="r" b="b"/>
              <a:pathLst>
                <a:path w="428" h="789">
                  <a:moveTo>
                    <a:pt x="347" y="0"/>
                  </a:moveTo>
                  <a:lnTo>
                    <a:pt x="136" y="21"/>
                  </a:lnTo>
                  <a:lnTo>
                    <a:pt x="88" y="146"/>
                  </a:lnTo>
                  <a:lnTo>
                    <a:pt x="19" y="362"/>
                  </a:lnTo>
                  <a:lnTo>
                    <a:pt x="0" y="733"/>
                  </a:lnTo>
                  <a:lnTo>
                    <a:pt x="79" y="772"/>
                  </a:lnTo>
                  <a:lnTo>
                    <a:pt x="277" y="789"/>
                  </a:lnTo>
                  <a:lnTo>
                    <a:pt x="428" y="763"/>
                  </a:lnTo>
                  <a:lnTo>
                    <a:pt x="425" y="618"/>
                  </a:lnTo>
                  <a:lnTo>
                    <a:pt x="410" y="257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Freeform 77"/>
            <p:cNvSpPr>
              <a:spLocks/>
            </p:cNvSpPr>
            <p:nvPr/>
          </p:nvSpPr>
          <p:spPr bwMode="auto">
            <a:xfrm>
              <a:off x="722" y="2837"/>
              <a:ext cx="142" cy="118"/>
            </a:xfrm>
            <a:custGeom>
              <a:avLst/>
              <a:gdLst/>
              <a:ahLst/>
              <a:cxnLst>
                <a:cxn ang="0">
                  <a:pos x="5" y="211"/>
                </a:cxn>
                <a:cxn ang="0">
                  <a:pos x="0" y="129"/>
                </a:cxn>
                <a:cxn ang="0">
                  <a:pos x="5" y="106"/>
                </a:cxn>
                <a:cxn ang="0">
                  <a:pos x="9" y="88"/>
                </a:cxn>
                <a:cxn ang="0">
                  <a:pos x="11" y="66"/>
                </a:cxn>
                <a:cxn ang="0">
                  <a:pos x="14" y="54"/>
                </a:cxn>
                <a:cxn ang="0">
                  <a:pos x="20" y="49"/>
                </a:cxn>
                <a:cxn ang="0">
                  <a:pos x="33" y="46"/>
                </a:cxn>
                <a:cxn ang="0">
                  <a:pos x="75" y="30"/>
                </a:cxn>
                <a:cxn ang="0">
                  <a:pos x="90" y="19"/>
                </a:cxn>
                <a:cxn ang="0">
                  <a:pos x="96" y="15"/>
                </a:cxn>
                <a:cxn ang="0">
                  <a:pos x="118" y="4"/>
                </a:cxn>
                <a:cxn ang="0">
                  <a:pos x="145" y="0"/>
                </a:cxn>
                <a:cxn ang="0">
                  <a:pos x="151" y="1"/>
                </a:cxn>
                <a:cxn ang="0">
                  <a:pos x="171" y="9"/>
                </a:cxn>
                <a:cxn ang="0">
                  <a:pos x="195" y="21"/>
                </a:cxn>
                <a:cxn ang="0">
                  <a:pos x="202" y="24"/>
                </a:cxn>
                <a:cxn ang="0">
                  <a:pos x="232" y="46"/>
                </a:cxn>
                <a:cxn ang="0">
                  <a:pos x="261" y="69"/>
                </a:cxn>
                <a:cxn ang="0">
                  <a:pos x="267" y="72"/>
                </a:cxn>
                <a:cxn ang="0">
                  <a:pos x="271" y="76"/>
                </a:cxn>
                <a:cxn ang="0">
                  <a:pos x="277" y="105"/>
                </a:cxn>
                <a:cxn ang="0">
                  <a:pos x="283" y="157"/>
                </a:cxn>
                <a:cxn ang="0">
                  <a:pos x="279" y="199"/>
                </a:cxn>
                <a:cxn ang="0">
                  <a:pos x="274" y="202"/>
                </a:cxn>
                <a:cxn ang="0">
                  <a:pos x="256" y="223"/>
                </a:cxn>
                <a:cxn ang="0">
                  <a:pos x="250" y="235"/>
                </a:cxn>
                <a:cxn ang="0">
                  <a:pos x="252" y="232"/>
                </a:cxn>
                <a:cxn ang="0">
                  <a:pos x="252" y="213"/>
                </a:cxn>
                <a:cxn ang="0">
                  <a:pos x="247" y="198"/>
                </a:cxn>
                <a:cxn ang="0">
                  <a:pos x="240" y="183"/>
                </a:cxn>
                <a:cxn ang="0">
                  <a:pos x="228" y="165"/>
                </a:cxn>
                <a:cxn ang="0">
                  <a:pos x="225" y="159"/>
                </a:cxn>
                <a:cxn ang="0">
                  <a:pos x="226" y="135"/>
                </a:cxn>
                <a:cxn ang="0">
                  <a:pos x="225" y="124"/>
                </a:cxn>
                <a:cxn ang="0">
                  <a:pos x="216" y="99"/>
                </a:cxn>
                <a:cxn ang="0">
                  <a:pos x="207" y="88"/>
                </a:cxn>
                <a:cxn ang="0">
                  <a:pos x="193" y="82"/>
                </a:cxn>
                <a:cxn ang="0">
                  <a:pos x="178" y="79"/>
                </a:cxn>
                <a:cxn ang="0">
                  <a:pos x="154" y="81"/>
                </a:cxn>
                <a:cxn ang="0">
                  <a:pos x="151" y="84"/>
                </a:cxn>
                <a:cxn ang="0">
                  <a:pos x="148" y="87"/>
                </a:cxn>
                <a:cxn ang="0">
                  <a:pos x="138" y="94"/>
                </a:cxn>
                <a:cxn ang="0">
                  <a:pos x="136" y="90"/>
                </a:cxn>
                <a:cxn ang="0">
                  <a:pos x="126" y="85"/>
                </a:cxn>
                <a:cxn ang="0">
                  <a:pos x="118" y="85"/>
                </a:cxn>
                <a:cxn ang="0">
                  <a:pos x="99" y="88"/>
                </a:cxn>
                <a:cxn ang="0">
                  <a:pos x="90" y="94"/>
                </a:cxn>
                <a:cxn ang="0">
                  <a:pos x="79" y="102"/>
                </a:cxn>
                <a:cxn ang="0">
                  <a:pos x="50" y="112"/>
                </a:cxn>
                <a:cxn ang="0">
                  <a:pos x="54" y="103"/>
                </a:cxn>
                <a:cxn ang="0">
                  <a:pos x="54" y="96"/>
                </a:cxn>
                <a:cxn ang="0">
                  <a:pos x="51" y="96"/>
                </a:cxn>
                <a:cxn ang="0">
                  <a:pos x="32" y="105"/>
                </a:cxn>
                <a:cxn ang="0">
                  <a:pos x="23" y="114"/>
                </a:cxn>
                <a:cxn ang="0">
                  <a:pos x="21" y="117"/>
                </a:cxn>
                <a:cxn ang="0">
                  <a:pos x="9" y="193"/>
                </a:cxn>
                <a:cxn ang="0">
                  <a:pos x="5" y="211"/>
                </a:cxn>
              </a:cxnLst>
              <a:rect l="0" t="0" r="r" b="b"/>
              <a:pathLst>
                <a:path w="285" h="235">
                  <a:moveTo>
                    <a:pt x="5" y="211"/>
                  </a:moveTo>
                  <a:lnTo>
                    <a:pt x="5" y="211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2" y="117"/>
                  </a:lnTo>
                  <a:lnTo>
                    <a:pt x="5" y="106"/>
                  </a:lnTo>
                  <a:lnTo>
                    <a:pt x="9" y="88"/>
                  </a:lnTo>
                  <a:lnTo>
                    <a:pt x="9" y="88"/>
                  </a:lnTo>
                  <a:lnTo>
                    <a:pt x="11" y="79"/>
                  </a:lnTo>
                  <a:lnTo>
                    <a:pt x="11" y="66"/>
                  </a:lnTo>
                  <a:lnTo>
                    <a:pt x="12" y="60"/>
                  </a:lnTo>
                  <a:lnTo>
                    <a:pt x="14" y="54"/>
                  </a:lnTo>
                  <a:lnTo>
                    <a:pt x="15" y="51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33" y="46"/>
                  </a:lnTo>
                  <a:lnTo>
                    <a:pt x="54" y="39"/>
                  </a:lnTo>
                  <a:lnTo>
                    <a:pt x="75" y="30"/>
                  </a:lnTo>
                  <a:lnTo>
                    <a:pt x="84" y="25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96" y="15"/>
                  </a:lnTo>
                  <a:lnTo>
                    <a:pt x="103" y="10"/>
                  </a:lnTo>
                  <a:lnTo>
                    <a:pt x="118" y="4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1" y="1"/>
                  </a:lnTo>
                  <a:lnTo>
                    <a:pt x="157" y="3"/>
                  </a:lnTo>
                  <a:lnTo>
                    <a:pt x="171" y="9"/>
                  </a:lnTo>
                  <a:lnTo>
                    <a:pt x="184" y="16"/>
                  </a:lnTo>
                  <a:lnTo>
                    <a:pt x="195" y="21"/>
                  </a:lnTo>
                  <a:lnTo>
                    <a:pt x="195" y="21"/>
                  </a:lnTo>
                  <a:lnTo>
                    <a:pt x="202" y="24"/>
                  </a:lnTo>
                  <a:lnTo>
                    <a:pt x="211" y="30"/>
                  </a:lnTo>
                  <a:lnTo>
                    <a:pt x="232" y="46"/>
                  </a:lnTo>
                  <a:lnTo>
                    <a:pt x="252" y="63"/>
                  </a:lnTo>
                  <a:lnTo>
                    <a:pt x="261" y="69"/>
                  </a:lnTo>
                  <a:lnTo>
                    <a:pt x="267" y="72"/>
                  </a:lnTo>
                  <a:lnTo>
                    <a:pt x="267" y="72"/>
                  </a:lnTo>
                  <a:lnTo>
                    <a:pt x="268" y="73"/>
                  </a:lnTo>
                  <a:lnTo>
                    <a:pt x="271" y="76"/>
                  </a:lnTo>
                  <a:lnTo>
                    <a:pt x="274" y="88"/>
                  </a:lnTo>
                  <a:lnTo>
                    <a:pt x="277" y="105"/>
                  </a:lnTo>
                  <a:lnTo>
                    <a:pt x="280" y="123"/>
                  </a:lnTo>
                  <a:lnTo>
                    <a:pt x="283" y="157"/>
                  </a:lnTo>
                  <a:lnTo>
                    <a:pt x="285" y="174"/>
                  </a:lnTo>
                  <a:lnTo>
                    <a:pt x="279" y="199"/>
                  </a:lnTo>
                  <a:lnTo>
                    <a:pt x="279" y="199"/>
                  </a:lnTo>
                  <a:lnTo>
                    <a:pt x="274" y="202"/>
                  </a:lnTo>
                  <a:lnTo>
                    <a:pt x="265" y="211"/>
                  </a:lnTo>
                  <a:lnTo>
                    <a:pt x="256" y="223"/>
                  </a:lnTo>
                  <a:lnTo>
                    <a:pt x="252" y="229"/>
                  </a:lnTo>
                  <a:lnTo>
                    <a:pt x="250" y="235"/>
                  </a:lnTo>
                  <a:lnTo>
                    <a:pt x="250" y="235"/>
                  </a:lnTo>
                  <a:lnTo>
                    <a:pt x="252" y="232"/>
                  </a:lnTo>
                  <a:lnTo>
                    <a:pt x="252" y="225"/>
                  </a:lnTo>
                  <a:lnTo>
                    <a:pt x="252" y="213"/>
                  </a:lnTo>
                  <a:lnTo>
                    <a:pt x="250" y="205"/>
                  </a:lnTo>
                  <a:lnTo>
                    <a:pt x="247" y="198"/>
                  </a:lnTo>
                  <a:lnTo>
                    <a:pt x="247" y="198"/>
                  </a:lnTo>
                  <a:lnTo>
                    <a:pt x="240" y="183"/>
                  </a:lnTo>
                  <a:lnTo>
                    <a:pt x="232" y="172"/>
                  </a:lnTo>
                  <a:lnTo>
                    <a:pt x="228" y="165"/>
                  </a:lnTo>
                  <a:lnTo>
                    <a:pt x="225" y="159"/>
                  </a:lnTo>
                  <a:lnTo>
                    <a:pt x="225" y="159"/>
                  </a:lnTo>
                  <a:lnTo>
                    <a:pt x="226" y="145"/>
                  </a:lnTo>
                  <a:lnTo>
                    <a:pt x="226" y="135"/>
                  </a:lnTo>
                  <a:lnTo>
                    <a:pt x="225" y="124"/>
                  </a:lnTo>
                  <a:lnTo>
                    <a:pt x="225" y="124"/>
                  </a:lnTo>
                  <a:lnTo>
                    <a:pt x="220" y="112"/>
                  </a:lnTo>
                  <a:lnTo>
                    <a:pt x="216" y="99"/>
                  </a:lnTo>
                  <a:lnTo>
                    <a:pt x="211" y="93"/>
                  </a:lnTo>
                  <a:lnTo>
                    <a:pt x="207" y="88"/>
                  </a:lnTo>
                  <a:lnTo>
                    <a:pt x="201" y="84"/>
                  </a:lnTo>
                  <a:lnTo>
                    <a:pt x="193" y="82"/>
                  </a:lnTo>
                  <a:lnTo>
                    <a:pt x="193" y="82"/>
                  </a:lnTo>
                  <a:lnTo>
                    <a:pt x="178" y="79"/>
                  </a:lnTo>
                  <a:lnTo>
                    <a:pt x="165" y="79"/>
                  </a:lnTo>
                  <a:lnTo>
                    <a:pt x="154" y="81"/>
                  </a:lnTo>
                  <a:lnTo>
                    <a:pt x="151" y="82"/>
                  </a:lnTo>
                  <a:lnTo>
                    <a:pt x="151" y="84"/>
                  </a:lnTo>
                  <a:lnTo>
                    <a:pt x="151" y="84"/>
                  </a:lnTo>
                  <a:lnTo>
                    <a:pt x="148" y="87"/>
                  </a:lnTo>
                  <a:lnTo>
                    <a:pt x="145" y="90"/>
                  </a:lnTo>
                  <a:lnTo>
                    <a:pt x="138" y="94"/>
                  </a:lnTo>
                  <a:lnTo>
                    <a:pt x="138" y="94"/>
                  </a:lnTo>
                  <a:lnTo>
                    <a:pt x="136" y="90"/>
                  </a:lnTo>
                  <a:lnTo>
                    <a:pt x="133" y="87"/>
                  </a:lnTo>
                  <a:lnTo>
                    <a:pt x="126" y="85"/>
                  </a:lnTo>
                  <a:lnTo>
                    <a:pt x="126" y="85"/>
                  </a:lnTo>
                  <a:lnTo>
                    <a:pt x="118" y="85"/>
                  </a:lnTo>
                  <a:lnTo>
                    <a:pt x="109" y="85"/>
                  </a:lnTo>
                  <a:lnTo>
                    <a:pt x="99" y="88"/>
                  </a:lnTo>
                  <a:lnTo>
                    <a:pt x="94" y="90"/>
                  </a:lnTo>
                  <a:lnTo>
                    <a:pt x="90" y="94"/>
                  </a:lnTo>
                  <a:lnTo>
                    <a:pt x="90" y="94"/>
                  </a:lnTo>
                  <a:lnTo>
                    <a:pt x="79" y="102"/>
                  </a:lnTo>
                  <a:lnTo>
                    <a:pt x="65" y="108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4" y="103"/>
                  </a:lnTo>
                  <a:lnTo>
                    <a:pt x="54" y="97"/>
                  </a:lnTo>
                  <a:lnTo>
                    <a:pt x="54" y="96"/>
                  </a:lnTo>
                  <a:lnTo>
                    <a:pt x="51" y="96"/>
                  </a:lnTo>
                  <a:lnTo>
                    <a:pt x="51" y="96"/>
                  </a:lnTo>
                  <a:lnTo>
                    <a:pt x="42" y="99"/>
                  </a:lnTo>
                  <a:lnTo>
                    <a:pt x="32" y="105"/>
                  </a:lnTo>
                  <a:lnTo>
                    <a:pt x="24" y="111"/>
                  </a:lnTo>
                  <a:lnTo>
                    <a:pt x="23" y="114"/>
                  </a:lnTo>
                  <a:lnTo>
                    <a:pt x="21" y="117"/>
                  </a:lnTo>
                  <a:lnTo>
                    <a:pt x="21" y="117"/>
                  </a:lnTo>
                  <a:lnTo>
                    <a:pt x="15" y="162"/>
                  </a:lnTo>
                  <a:lnTo>
                    <a:pt x="9" y="193"/>
                  </a:lnTo>
                  <a:lnTo>
                    <a:pt x="6" y="205"/>
                  </a:lnTo>
                  <a:lnTo>
                    <a:pt x="5" y="211"/>
                  </a:lnTo>
                  <a:lnTo>
                    <a:pt x="5" y="211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78"/>
            <p:cNvSpPr>
              <a:spLocks/>
            </p:cNvSpPr>
            <p:nvPr/>
          </p:nvSpPr>
          <p:spPr bwMode="auto">
            <a:xfrm>
              <a:off x="719" y="2869"/>
              <a:ext cx="148" cy="212"/>
            </a:xfrm>
            <a:custGeom>
              <a:avLst/>
              <a:gdLst/>
              <a:ahLst/>
              <a:cxnLst>
                <a:cxn ang="0">
                  <a:pos x="271" y="132"/>
                </a:cxn>
                <a:cxn ang="0">
                  <a:pos x="281" y="132"/>
                </a:cxn>
                <a:cxn ang="0">
                  <a:pos x="289" y="135"/>
                </a:cxn>
                <a:cxn ang="0">
                  <a:pos x="294" y="141"/>
                </a:cxn>
                <a:cxn ang="0">
                  <a:pos x="296" y="155"/>
                </a:cxn>
                <a:cxn ang="0">
                  <a:pos x="294" y="174"/>
                </a:cxn>
                <a:cxn ang="0">
                  <a:pos x="289" y="198"/>
                </a:cxn>
                <a:cxn ang="0">
                  <a:pos x="277" y="220"/>
                </a:cxn>
                <a:cxn ang="0">
                  <a:pos x="269" y="231"/>
                </a:cxn>
                <a:cxn ang="0">
                  <a:pos x="257" y="237"/>
                </a:cxn>
                <a:cxn ang="0">
                  <a:pos x="248" y="235"/>
                </a:cxn>
                <a:cxn ang="0">
                  <a:pos x="242" y="229"/>
                </a:cxn>
                <a:cxn ang="0">
                  <a:pos x="175" y="388"/>
                </a:cxn>
                <a:cxn ang="0">
                  <a:pos x="94" y="412"/>
                </a:cxn>
                <a:cxn ang="0">
                  <a:pos x="57" y="330"/>
                </a:cxn>
                <a:cxn ang="0">
                  <a:pos x="31" y="276"/>
                </a:cxn>
                <a:cxn ang="0">
                  <a:pos x="27" y="259"/>
                </a:cxn>
                <a:cxn ang="0">
                  <a:pos x="27" y="253"/>
                </a:cxn>
                <a:cxn ang="0">
                  <a:pos x="19" y="237"/>
                </a:cxn>
                <a:cxn ang="0">
                  <a:pos x="10" y="216"/>
                </a:cxn>
                <a:cxn ang="0">
                  <a:pos x="6" y="202"/>
                </a:cxn>
                <a:cxn ang="0">
                  <a:pos x="0" y="171"/>
                </a:cxn>
                <a:cxn ang="0">
                  <a:pos x="3" y="147"/>
                </a:cxn>
                <a:cxn ang="0">
                  <a:pos x="7" y="135"/>
                </a:cxn>
                <a:cxn ang="0">
                  <a:pos x="13" y="107"/>
                </a:cxn>
                <a:cxn ang="0">
                  <a:pos x="15" y="77"/>
                </a:cxn>
                <a:cxn ang="0">
                  <a:pos x="18" y="38"/>
                </a:cxn>
                <a:cxn ang="0">
                  <a:pos x="22" y="30"/>
                </a:cxn>
                <a:cxn ang="0">
                  <a:pos x="34" y="18"/>
                </a:cxn>
                <a:cxn ang="0">
                  <a:pos x="58" y="8"/>
                </a:cxn>
                <a:cxn ang="0">
                  <a:pos x="116" y="0"/>
                </a:cxn>
                <a:cxn ang="0">
                  <a:pos x="242" y="26"/>
                </a:cxn>
              </a:cxnLst>
              <a:rect l="0" t="0" r="r" b="b"/>
              <a:pathLst>
                <a:path w="296" h="424">
                  <a:moveTo>
                    <a:pt x="271" y="132"/>
                  </a:moveTo>
                  <a:lnTo>
                    <a:pt x="271" y="132"/>
                  </a:lnTo>
                  <a:lnTo>
                    <a:pt x="274" y="132"/>
                  </a:lnTo>
                  <a:lnTo>
                    <a:pt x="281" y="132"/>
                  </a:lnTo>
                  <a:lnTo>
                    <a:pt x="286" y="134"/>
                  </a:lnTo>
                  <a:lnTo>
                    <a:pt x="289" y="135"/>
                  </a:lnTo>
                  <a:lnTo>
                    <a:pt x="291" y="138"/>
                  </a:lnTo>
                  <a:lnTo>
                    <a:pt x="294" y="141"/>
                  </a:lnTo>
                  <a:lnTo>
                    <a:pt x="294" y="141"/>
                  </a:lnTo>
                  <a:lnTo>
                    <a:pt x="296" y="155"/>
                  </a:lnTo>
                  <a:lnTo>
                    <a:pt x="296" y="164"/>
                  </a:lnTo>
                  <a:lnTo>
                    <a:pt x="294" y="174"/>
                  </a:lnTo>
                  <a:lnTo>
                    <a:pt x="293" y="186"/>
                  </a:lnTo>
                  <a:lnTo>
                    <a:pt x="289" y="198"/>
                  </a:lnTo>
                  <a:lnTo>
                    <a:pt x="284" y="210"/>
                  </a:lnTo>
                  <a:lnTo>
                    <a:pt x="277" y="220"/>
                  </a:lnTo>
                  <a:lnTo>
                    <a:pt x="277" y="220"/>
                  </a:lnTo>
                  <a:lnTo>
                    <a:pt x="269" y="231"/>
                  </a:lnTo>
                  <a:lnTo>
                    <a:pt x="263" y="235"/>
                  </a:lnTo>
                  <a:lnTo>
                    <a:pt x="257" y="237"/>
                  </a:lnTo>
                  <a:lnTo>
                    <a:pt x="253" y="237"/>
                  </a:lnTo>
                  <a:lnTo>
                    <a:pt x="248" y="235"/>
                  </a:lnTo>
                  <a:lnTo>
                    <a:pt x="245" y="232"/>
                  </a:lnTo>
                  <a:lnTo>
                    <a:pt x="242" y="229"/>
                  </a:lnTo>
                  <a:lnTo>
                    <a:pt x="244" y="315"/>
                  </a:lnTo>
                  <a:lnTo>
                    <a:pt x="175" y="388"/>
                  </a:lnTo>
                  <a:lnTo>
                    <a:pt x="121" y="424"/>
                  </a:lnTo>
                  <a:lnTo>
                    <a:pt x="94" y="412"/>
                  </a:lnTo>
                  <a:lnTo>
                    <a:pt x="57" y="330"/>
                  </a:lnTo>
                  <a:lnTo>
                    <a:pt x="57" y="330"/>
                  </a:lnTo>
                  <a:lnTo>
                    <a:pt x="42" y="300"/>
                  </a:lnTo>
                  <a:lnTo>
                    <a:pt x="31" y="276"/>
                  </a:lnTo>
                  <a:lnTo>
                    <a:pt x="28" y="265"/>
                  </a:lnTo>
                  <a:lnTo>
                    <a:pt x="27" y="259"/>
                  </a:lnTo>
                  <a:lnTo>
                    <a:pt x="27" y="259"/>
                  </a:lnTo>
                  <a:lnTo>
                    <a:pt x="27" y="253"/>
                  </a:lnTo>
                  <a:lnTo>
                    <a:pt x="25" y="249"/>
                  </a:lnTo>
                  <a:lnTo>
                    <a:pt x="19" y="237"/>
                  </a:lnTo>
                  <a:lnTo>
                    <a:pt x="15" y="226"/>
                  </a:lnTo>
                  <a:lnTo>
                    <a:pt x="10" y="216"/>
                  </a:lnTo>
                  <a:lnTo>
                    <a:pt x="10" y="216"/>
                  </a:lnTo>
                  <a:lnTo>
                    <a:pt x="6" y="202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9"/>
                  </a:lnTo>
                  <a:lnTo>
                    <a:pt x="3" y="147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12" y="122"/>
                  </a:lnTo>
                  <a:lnTo>
                    <a:pt x="13" y="107"/>
                  </a:lnTo>
                  <a:lnTo>
                    <a:pt x="15" y="92"/>
                  </a:lnTo>
                  <a:lnTo>
                    <a:pt x="15" y="77"/>
                  </a:lnTo>
                  <a:lnTo>
                    <a:pt x="16" y="48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4" y="18"/>
                  </a:lnTo>
                  <a:lnTo>
                    <a:pt x="48" y="12"/>
                  </a:lnTo>
                  <a:lnTo>
                    <a:pt x="58" y="8"/>
                  </a:lnTo>
                  <a:lnTo>
                    <a:pt x="64" y="8"/>
                  </a:lnTo>
                  <a:lnTo>
                    <a:pt x="116" y="0"/>
                  </a:lnTo>
                  <a:lnTo>
                    <a:pt x="185" y="0"/>
                  </a:lnTo>
                  <a:lnTo>
                    <a:pt x="242" y="26"/>
                  </a:lnTo>
                  <a:lnTo>
                    <a:pt x="271" y="13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Freeform 79"/>
            <p:cNvSpPr>
              <a:spLocks/>
            </p:cNvSpPr>
            <p:nvPr/>
          </p:nvSpPr>
          <p:spPr bwMode="auto">
            <a:xfrm>
              <a:off x="431" y="2998"/>
              <a:ext cx="914" cy="1180"/>
            </a:xfrm>
            <a:custGeom>
              <a:avLst/>
              <a:gdLst/>
              <a:ahLst/>
              <a:cxnLst>
                <a:cxn ang="0">
                  <a:pos x="509" y="70"/>
                </a:cxn>
                <a:cxn ang="0">
                  <a:pos x="436" y="147"/>
                </a:cxn>
                <a:cxn ang="0">
                  <a:pos x="371" y="263"/>
                </a:cxn>
                <a:cxn ang="0">
                  <a:pos x="299" y="331"/>
                </a:cxn>
                <a:cxn ang="0">
                  <a:pos x="219" y="383"/>
                </a:cxn>
                <a:cxn ang="0">
                  <a:pos x="138" y="450"/>
                </a:cxn>
                <a:cxn ang="0">
                  <a:pos x="8" y="609"/>
                </a:cxn>
                <a:cxn ang="0">
                  <a:pos x="69" y="632"/>
                </a:cxn>
                <a:cxn ang="0">
                  <a:pos x="90" y="685"/>
                </a:cxn>
                <a:cxn ang="0">
                  <a:pos x="205" y="585"/>
                </a:cxn>
                <a:cxn ang="0">
                  <a:pos x="287" y="527"/>
                </a:cxn>
                <a:cxn ang="0">
                  <a:pos x="358" y="744"/>
                </a:cxn>
                <a:cxn ang="0">
                  <a:pos x="317" y="988"/>
                </a:cxn>
                <a:cxn ang="0">
                  <a:pos x="392" y="1031"/>
                </a:cxn>
                <a:cxn ang="0">
                  <a:pos x="548" y="1010"/>
                </a:cxn>
                <a:cxn ang="0">
                  <a:pos x="567" y="1146"/>
                </a:cxn>
                <a:cxn ang="0">
                  <a:pos x="587" y="1387"/>
                </a:cxn>
                <a:cxn ang="0">
                  <a:pos x="548" y="1495"/>
                </a:cxn>
                <a:cxn ang="0">
                  <a:pos x="485" y="1696"/>
                </a:cxn>
                <a:cxn ang="0">
                  <a:pos x="382" y="2027"/>
                </a:cxn>
                <a:cxn ang="0">
                  <a:pos x="308" y="2268"/>
                </a:cxn>
                <a:cxn ang="0">
                  <a:pos x="431" y="2311"/>
                </a:cxn>
                <a:cxn ang="0">
                  <a:pos x="524" y="2357"/>
                </a:cxn>
                <a:cxn ang="0">
                  <a:pos x="573" y="2298"/>
                </a:cxn>
                <a:cxn ang="0">
                  <a:pos x="629" y="2097"/>
                </a:cxn>
                <a:cxn ang="0">
                  <a:pos x="663" y="1905"/>
                </a:cxn>
                <a:cxn ang="0">
                  <a:pos x="732" y="1733"/>
                </a:cxn>
                <a:cxn ang="0">
                  <a:pos x="771" y="1597"/>
                </a:cxn>
                <a:cxn ang="0">
                  <a:pos x="947" y="1784"/>
                </a:cxn>
                <a:cxn ang="0">
                  <a:pos x="1018" y="1787"/>
                </a:cxn>
                <a:cxn ang="0">
                  <a:pos x="1097" y="1657"/>
                </a:cxn>
                <a:cxn ang="0">
                  <a:pos x="949" y="1482"/>
                </a:cxn>
                <a:cxn ang="0">
                  <a:pos x="864" y="1359"/>
                </a:cxn>
                <a:cxn ang="0">
                  <a:pos x="989" y="1117"/>
                </a:cxn>
                <a:cxn ang="0">
                  <a:pos x="1016" y="1266"/>
                </a:cxn>
                <a:cxn ang="0">
                  <a:pos x="1060" y="1245"/>
                </a:cxn>
                <a:cxn ang="0">
                  <a:pos x="1122" y="1127"/>
                </a:cxn>
                <a:cxn ang="0">
                  <a:pos x="1191" y="994"/>
                </a:cxn>
                <a:cxn ang="0">
                  <a:pos x="1233" y="714"/>
                </a:cxn>
                <a:cxn ang="0">
                  <a:pos x="1172" y="510"/>
                </a:cxn>
                <a:cxn ang="0">
                  <a:pos x="1286" y="488"/>
                </a:cxn>
                <a:cxn ang="0">
                  <a:pos x="1464" y="563"/>
                </a:cxn>
                <a:cxn ang="0">
                  <a:pos x="1576" y="591"/>
                </a:cxn>
                <a:cxn ang="0">
                  <a:pos x="1637" y="599"/>
                </a:cxn>
                <a:cxn ang="0">
                  <a:pos x="1703" y="528"/>
                </a:cxn>
                <a:cxn ang="0">
                  <a:pos x="1814" y="554"/>
                </a:cxn>
                <a:cxn ang="0">
                  <a:pos x="1740" y="470"/>
                </a:cxn>
                <a:cxn ang="0">
                  <a:pos x="1562" y="361"/>
                </a:cxn>
                <a:cxn ang="0">
                  <a:pos x="1464" y="313"/>
                </a:cxn>
                <a:cxn ang="0">
                  <a:pos x="1314" y="265"/>
                </a:cxn>
                <a:cxn ang="0">
                  <a:pos x="1220" y="220"/>
                </a:cxn>
                <a:cxn ang="0">
                  <a:pos x="1181" y="172"/>
                </a:cxn>
                <a:cxn ang="0">
                  <a:pos x="1149" y="93"/>
                </a:cxn>
                <a:cxn ang="0">
                  <a:pos x="980" y="55"/>
                </a:cxn>
                <a:cxn ang="0">
                  <a:pos x="817" y="235"/>
                </a:cxn>
                <a:cxn ang="0">
                  <a:pos x="865" y="655"/>
                </a:cxn>
                <a:cxn ang="0">
                  <a:pos x="609" y="786"/>
                </a:cxn>
                <a:cxn ang="0">
                  <a:pos x="549" y="377"/>
                </a:cxn>
                <a:cxn ang="0">
                  <a:pos x="618" y="179"/>
                </a:cxn>
              </a:cxnLst>
              <a:rect l="0" t="0" r="r" b="b"/>
              <a:pathLst>
                <a:path w="1829" h="2360">
                  <a:moveTo>
                    <a:pt x="627" y="57"/>
                  </a:moveTo>
                  <a:lnTo>
                    <a:pt x="627" y="57"/>
                  </a:lnTo>
                  <a:lnTo>
                    <a:pt x="606" y="58"/>
                  </a:lnTo>
                  <a:lnTo>
                    <a:pt x="576" y="60"/>
                  </a:lnTo>
                  <a:lnTo>
                    <a:pt x="576" y="60"/>
                  </a:lnTo>
                  <a:lnTo>
                    <a:pt x="552" y="60"/>
                  </a:lnTo>
                  <a:lnTo>
                    <a:pt x="539" y="60"/>
                  </a:lnTo>
                  <a:lnTo>
                    <a:pt x="528" y="63"/>
                  </a:lnTo>
                  <a:lnTo>
                    <a:pt x="528" y="63"/>
                  </a:lnTo>
                  <a:lnTo>
                    <a:pt x="509" y="70"/>
                  </a:lnTo>
                  <a:lnTo>
                    <a:pt x="495" y="78"/>
                  </a:lnTo>
                  <a:lnTo>
                    <a:pt x="482" y="85"/>
                  </a:lnTo>
                  <a:lnTo>
                    <a:pt x="467" y="94"/>
                  </a:lnTo>
                  <a:lnTo>
                    <a:pt x="455" y="106"/>
                  </a:lnTo>
                  <a:lnTo>
                    <a:pt x="450" y="112"/>
                  </a:lnTo>
                  <a:lnTo>
                    <a:pt x="446" y="118"/>
                  </a:lnTo>
                  <a:lnTo>
                    <a:pt x="441" y="126"/>
                  </a:lnTo>
                  <a:lnTo>
                    <a:pt x="440" y="132"/>
                  </a:lnTo>
                  <a:lnTo>
                    <a:pt x="440" y="132"/>
                  </a:lnTo>
                  <a:lnTo>
                    <a:pt x="436" y="147"/>
                  </a:lnTo>
                  <a:lnTo>
                    <a:pt x="431" y="161"/>
                  </a:lnTo>
                  <a:lnTo>
                    <a:pt x="418" y="193"/>
                  </a:lnTo>
                  <a:lnTo>
                    <a:pt x="407" y="218"/>
                  </a:lnTo>
                  <a:lnTo>
                    <a:pt x="401" y="233"/>
                  </a:lnTo>
                  <a:lnTo>
                    <a:pt x="401" y="233"/>
                  </a:lnTo>
                  <a:lnTo>
                    <a:pt x="401" y="238"/>
                  </a:lnTo>
                  <a:lnTo>
                    <a:pt x="398" y="242"/>
                  </a:lnTo>
                  <a:lnTo>
                    <a:pt x="392" y="248"/>
                  </a:lnTo>
                  <a:lnTo>
                    <a:pt x="383" y="256"/>
                  </a:lnTo>
                  <a:lnTo>
                    <a:pt x="371" y="263"/>
                  </a:lnTo>
                  <a:lnTo>
                    <a:pt x="371" y="263"/>
                  </a:lnTo>
                  <a:lnTo>
                    <a:pt x="355" y="274"/>
                  </a:lnTo>
                  <a:lnTo>
                    <a:pt x="335" y="289"/>
                  </a:lnTo>
                  <a:lnTo>
                    <a:pt x="319" y="304"/>
                  </a:lnTo>
                  <a:lnTo>
                    <a:pt x="313" y="310"/>
                  </a:lnTo>
                  <a:lnTo>
                    <a:pt x="310" y="314"/>
                  </a:lnTo>
                  <a:lnTo>
                    <a:pt x="310" y="314"/>
                  </a:lnTo>
                  <a:lnTo>
                    <a:pt x="310" y="319"/>
                  </a:lnTo>
                  <a:lnTo>
                    <a:pt x="307" y="322"/>
                  </a:lnTo>
                  <a:lnTo>
                    <a:pt x="299" y="331"/>
                  </a:lnTo>
                  <a:lnTo>
                    <a:pt x="290" y="337"/>
                  </a:lnTo>
                  <a:lnTo>
                    <a:pt x="286" y="338"/>
                  </a:lnTo>
                  <a:lnTo>
                    <a:pt x="281" y="338"/>
                  </a:lnTo>
                  <a:lnTo>
                    <a:pt x="281" y="338"/>
                  </a:lnTo>
                  <a:lnTo>
                    <a:pt x="277" y="340"/>
                  </a:lnTo>
                  <a:lnTo>
                    <a:pt x="274" y="341"/>
                  </a:lnTo>
                  <a:lnTo>
                    <a:pt x="266" y="346"/>
                  </a:lnTo>
                  <a:lnTo>
                    <a:pt x="259" y="353"/>
                  </a:lnTo>
                  <a:lnTo>
                    <a:pt x="259" y="353"/>
                  </a:lnTo>
                  <a:lnTo>
                    <a:pt x="219" y="383"/>
                  </a:lnTo>
                  <a:lnTo>
                    <a:pt x="219" y="383"/>
                  </a:lnTo>
                  <a:lnTo>
                    <a:pt x="198" y="401"/>
                  </a:lnTo>
                  <a:lnTo>
                    <a:pt x="189" y="407"/>
                  </a:lnTo>
                  <a:lnTo>
                    <a:pt x="183" y="410"/>
                  </a:lnTo>
                  <a:lnTo>
                    <a:pt x="183" y="410"/>
                  </a:lnTo>
                  <a:lnTo>
                    <a:pt x="177" y="413"/>
                  </a:lnTo>
                  <a:lnTo>
                    <a:pt x="168" y="420"/>
                  </a:lnTo>
                  <a:lnTo>
                    <a:pt x="148" y="440"/>
                  </a:lnTo>
                  <a:lnTo>
                    <a:pt x="148" y="440"/>
                  </a:lnTo>
                  <a:lnTo>
                    <a:pt x="138" y="450"/>
                  </a:lnTo>
                  <a:lnTo>
                    <a:pt x="126" y="459"/>
                  </a:lnTo>
                  <a:lnTo>
                    <a:pt x="114" y="468"/>
                  </a:lnTo>
                  <a:lnTo>
                    <a:pt x="103" y="479"/>
                  </a:lnTo>
                  <a:lnTo>
                    <a:pt x="103" y="479"/>
                  </a:lnTo>
                  <a:lnTo>
                    <a:pt x="69" y="521"/>
                  </a:lnTo>
                  <a:lnTo>
                    <a:pt x="36" y="561"/>
                  </a:lnTo>
                  <a:lnTo>
                    <a:pt x="36" y="561"/>
                  </a:lnTo>
                  <a:lnTo>
                    <a:pt x="0" y="614"/>
                  </a:lnTo>
                  <a:lnTo>
                    <a:pt x="0" y="614"/>
                  </a:lnTo>
                  <a:lnTo>
                    <a:pt x="8" y="609"/>
                  </a:lnTo>
                  <a:lnTo>
                    <a:pt x="15" y="608"/>
                  </a:lnTo>
                  <a:lnTo>
                    <a:pt x="24" y="606"/>
                  </a:lnTo>
                  <a:lnTo>
                    <a:pt x="36" y="606"/>
                  </a:lnTo>
                  <a:lnTo>
                    <a:pt x="40" y="608"/>
                  </a:lnTo>
                  <a:lnTo>
                    <a:pt x="46" y="611"/>
                  </a:lnTo>
                  <a:lnTo>
                    <a:pt x="52" y="614"/>
                  </a:lnTo>
                  <a:lnTo>
                    <a:pt x="58" y="618"/>
                  </a:lnTo>
                  <a:lnTo>
                    <a:pt x="64" y="624"/>
                  </a:lnTo>
                  <a:lnTo>
                    <a:pt x="69" y="632"/>
                  </a:lnTo>
                  <a:lnTo>
                    <a:pt x="69" y="632"/>
                  </a:lnTo>
                  <a:lnTo>
                    <a:pt x="73" y="641"/>
                  </a:lnTo>
                  <a:lnTo>
                    <a:pt x="76" y="648"/>
                  </a:lnTo>
                  <a:lnTo>
                    <a:pt x="81" y="661"/>
                  </a:lnTo>
                  <a:lnTo>
                    <a:pt x="81" y="673"/>
                  </a:lnTo>
                  <a:lnTo>
                    <a:pt x="81" y="682"/>
                  </a:lnTo>
                  <a:lnTo>
                    <a:pt x="79" y="688"/>
                  </a:lnTo>
                  <a:lnTo>
                    <a:pt x="79" y="691"/>
                  </a:lnTo>
                  <a:lnTo>
                    <a:pt x="82" y="690"/>
                  </a:lnTo>
                  <a:lnTo>
                    <a:pt x="90" y="685"/>
                  </a:lnTo>
                  <a:lnTo>
                    <a:pt x="90" y="685"/>
                  </a:lnTo>
                  <a:lnTo>
                    <a:pt x="100" y="676"/>
                  </a:lnTo>
                  <a:lnTo>
                    <a:pt x="111" y="666"/>
                  </a:lnTo>
                  <a:lnTo>
                    <a:pt x="132" y="642"/>
                  </a:lnTo>
                  <a:lnTo>
                    <a:pt x="151" y="621"/>
                  </a:lnTo>
                  <a:lnTo>
                    <a:pt x="159" y="615"/>
                  </a:lnTo>
                  <a:lnTo>
                    <a:pt x="165" y="614"/>
                  </a:lnTo>
                  <a:lnTo>
                    <a:pt x="165" y="614"/>
                  </a:lnTo>
                  <a:lnTo>
                    <a:pt x="171" y="611"/>
                  </a:lnTo>
                  <a:lnTo>
                    <a:pt x="181" y="605"/>
                  </a:lnTo>
                  <a:lnTo>
                    <a:pt x="205" y="585"/>
                  </a:lnTo>
                  <a:lnTo>
                    <a:pt x="229" y="564"/>
                  </a:lnTo>
                  <a:lnTo>
                    <a:pt x="244" y="551"/>
                  </a:lnTo>
                  <a:lnTo>
                    <a:pt x="244" y="551"/>
                  </a:lnTo>
                  <a:lnTo>
                    <a:pt x="248" y="545"/>
                  </a:lnTo>
                  <a:lnTo>
                    <a:pt x="254" y="539"/>
                  </a:lnTo>
                  <a:lnTo>
                    <a:pt x="262" y="534"/>
                  </a:lnTo>
                  <a:lnTo>
                    <a:pt x="272" y="531"/>
                  </a:lnTo>
                  <a:lnTo>
                    <a:pt x="272" y="531"/>
                  </a:lnTo>
                  <a:lnTo>
                    <a:pt x="280" y="530"/>
                  </a:lnTo>
                  <a:lnTo>
                    <a:pt x="287" y="527"/>
                  </a:lnTo>
                  <a:lnTo>
                    <a:pt x="304" y="516"/>
                  </a:lnTo>
                  <a:lnTo>
                    <a:pt x="317" y="506"/>
                  </a:lnTo>
                  <a:lnTo>
                    <a:pt x="323" y="503"/>
                  </a:lnTo>
                  <a:lnTo>
                    <a:pt x="328" y="501"/>
                  </a:lnTo>
                  <a:lnTo>
                    <a:pt x="328" y="501"/>
                  </a:lnTo>
                  <a:lnTo>
                    <a:pt x="383" y="489"/>
                  </a:lnTo>
                  <a:lnTo>
                    <a:pt x="383" y="489"/>
                  </a:lnTo>
                  <a:lnTo>
                    <a:pt x="373" y="603"/>
                  </a:lnTo>
                  <a:lnTo>
                    <a:pt x="362" y="699"/>
                  </a:lnTo>
                  <a:lnTo>
                    <a:pt x="358" y="744"/>
                  </a:lnTo>
                  <a:lnTo>
                    <a:pt x="352" y="781"/>
                  </a:lnTo>
                  <a:lnTo>
                    <a:pt x="352" y="781"/>
                  </a:lnTo>
                  <a:lnTo>
                    <a:pt x="343" y="837"/>
                  </a:lnTo>
                  <a:lnTo>
                    <a:pt x="334" y="879"/>
                  </a:lnTo>
                  <a:lnTo>
                    <a:pt x="320" y="940"/>
                  </a:lnTo>
                  <a:lnTo>
                    <a:pt x="320" y="940"/>
                  </a:lnTo>
                  <a:lnTo>
                    <a:pt x="319" y="955"/>
                  </a:lnTo>
                  <a:lnTo>
                    <a:pt x="317" y="968"/>
                  </a:lnTo>
                  <a:lnTo>
                    <a:pt x="317" y="979"/>
                  </a:lnTo>
                  <a:lnTo>
                    <a:pt x="317" y="988"/>
                  </a:lnTo>
                  <a:lnTo>
                    <a:pt x="320" y="995"/>
                  </a:lnTo>
                  <a:lnTo>
                    <a:pt x="322" y="1003"/>
                  </a:lnTo>
                  <a:lnTo>
                    <a:pt x="326" y="1007"/>
                  </a:lnTo>
                  <a:lnTo>
                    <a:pt x="331" y="1010"/>
                  </a:lnTo>
                  <a:lnTo>
                    <a:pt x="331" y="1010"/>
                  </a:lnTo>
                  <a:lnTo>
                    <a:pt x="341" y="1016"/>
                  </a:lnTo>
                  <a:lnTo>
                    <a:pt x="352" y="1022"/>
                  </a:lnTo>
                  <a:lnTo>
                    <a:pt x="368" y="1027"/>
                  </a:lnTo>
                  <a:lnTo>
                    <a:pt x="392" y="1031"/>
                  </a:lnTo>
                  <a:lnTo>
                    <a:pt x="392" y="1031"/>
                  </a:lnTo>
                  <a:lnTo>
                    <a:pt x="407" y="1036"/>
                  </a:lnTo>
                  <a:lnTo>
                    <a:pt x="425" y="1042"/>
                  </a:lnTo>
                  <a:lnTo>
                    <a:pt x="461" y="1055"/>
                  </a:lnTo>
                  <a:lnTo>
                    <a:pt x="503" y="1073"/>
                  </a:lnTo>
                  <a:lnTo>
                    <a:pt x="506" y="1003"/>
                  </a:lnTo>
                  <a:lnTo>
                    <a:pt x="506" y="1003"/>
                  </a:lnTo>
                  <a:lnTo>
                    <a:pt x="513" y="1004"/>
                  </a:lnTo>
                  <a:lnTo>
                    <a:pt x="536" y="1007"/>
                  </a:lnTo>
                  <a:lnTo>
                    <a:pt x="536" y="1007"/>
                  </a:lnTo>
                  <a:lnTo>
                    <a:pt x="548" y="1010"/>
                  </a:lnTo>
                  <a:lnTo>
                    <a:pt x="552" y="1012"/>
                  </a:lnTo>
                  <a:lnTo>
                    <a:pt x="555" y="1015"/>
                  </a:lnTo>
                  <a:lnTo>
                    <a:pt x="557" y="1018"/>
                  </a:lnTo>
                  <a:lnTo>
                    <a:pt x="558" y="1022"/>
                  </a:lnTo>
                  <a:lnTo>
                    <a:pt x="558" y="1031"/>
                  </a:lnTo>
                  <a:lnTo>
                    <a:pt x="558" y="1031"/>
                  </a:lnTo>
                  <a:lnTo>
                    <a:pt x="560" y="1049"/>
                  </a:lnTo>
                  <a:lnTo>
                    <a:pt x="563" y="1076"/>
                  </a:lnTo>
                  <a:lnTo>
                    <a:pt x="566" y="1111"/>
                  </a:lnTo>
                  <a:lnTo>
                    <a:pt x="567" y="1146"/>
                  </a:lnTo>
                  <a:lnTo>
                    <a:pt x="567" y="1146"/>
                  </a:lnTo>
                  <a:lnTo>
                    <a:pt x="569" y="1170"/>
                  </a:lnTo>
                  <a:lnTo>
                    <a:pt x="575" y="1199"/>
                  </a:lnTo>
                  <a:lnTo>
                    <a:pt x="588" y="1265"/>
                  </a:lnTo>
                  <a:lnTo>
                    <a:pt x="602" y="1323"/>
                  </a:lnTo>
                  <a:lnTo>
                    <a:pt x="606" y="1352"/>
                  </a:lnTo>
                  <a:lnTo>
                    <a:pt x="606" y="1352"/>
                  </a:lnTo>
                  <a:lnTo>
                    <a:pt x="605" y="1358"/>
                  </a:lnTo>
                  <a:lnTo>
                    <a:pt x="600" y="1365"/>
                  </a:lnTo>
                  <a:lnTo>
                    <a:pt x="587" y="1387"/>
                  </a:lnTo>
                  <a:lnTo>
                    <a:pt x="572" y="1410"/>
                  </a:lnTo>
                  <a:lnTo>
                    <a:pt x="566" y="1419"/>
                  </a:lnTo>
                  <a:lnTo>
                    <a:pt x="564" y="1426"/>
                  </a:lnTo>
                  <a:lnTo>
                    <a:pt x="564" y="1426"/>
                  </a:lnTo>
                  <a:lnTo>
                    <a:pt x="563" y="1456"/>
                  </a:lnTo>
                  <a:lnTo>
                    <a:pt x="561" y="1471"/>
                  </a:lnTo>
                  <a:lnTo>
                    <a:pt x="560" y="1477"/>
                  </a:lnTo>
                  <a:lnTo>
                    <a:pt x="558" y="1482"/>
                  </a:lnTo>
                  <a:lnTo>
                    <a:pt x="558" y="1482"/>
                  </a:lnTo>
                  <a:lnTo>
                    <a:pt x="548" y="1495"/>
                  </a:lnTo>
                  <a:lnTo>
                    <a:pt x="530" y="1521"/>
                  </a:lnTo>
                  <a:lnTo>
                    <a:pt x="519" y="1537"/>
                  </a:lnTo>
                  <a:lnTo>
                    <a:pt x="512" y="1552"/>
                  </a:lnTo>
                  <a:lnTo>
                    <a:pt x="506" y="1567"/>
                  </a:lnTo>
                  <a:lnTo>
                    <a:pt x="504" y="1575"/>
                  </a:lnTo>
                  <a:lnTo>
                    <a:pt x="503" y="1582"/>
                  </a:lnTo>
                  <a:lnTo>
                    <a:pt x="503" y="1582"/>
                  </a:lnTo>
                  <a:lnTo>
                    <a:pt x="501" y="1600"/>
                  </a:lnTo>
                  <a:lnTo>
                    <a:pt x="498" y="1627"/>
                  </a:lnTo>
                  <a:lnTo>
                    <a:pt x="485" y="1696"/>
                  </a:lnTo>
                  <a:lnTo>
                    <a:pt x="470" y="1768"/>
                  </a:lnTo>
                  <a:lnTo>
                    <a:pt x="456" y="1819"/>
                  </a:lnTo>
                  <a:lnTo>
                    <a:pt x="456" y="1819"/>
                  </a:lnTo>
                  <a:lnTo>
                    <a:pt x="449" y="1840"/>
                  </a:lnTo>
                  <a:lnTo>
                    <a:pt x="440" y="1866"/>
                  </a:lnTo>
                  <a:lnTo>
                    <a:pt x="415" y="1931"/>
                  </a:lnTo>
                  <a:lnTo>
                    <a:pt x="391" y="1989"/>
                  </a:lnTo>
                  <a:lnTo>
                    <a:pt x="383" y="2012"/>
                  </a:lnTo>
                  <a:lnTo>
                    <a:pt x="382" y="2027"/>
                  </a:lnTo>
                  <a:lnTo>
                    <a:pt x="382" y="2027"/>
                  </a:lnTo>
                  <a:lnTo>
                    <a:pt x="380" y="2033"/>
                  </a:lnTo>
                  <a:lnTo>
                    <a:pt x="377" y="2042"/>
                  </a:lnTo>
                  <a:lnTo>
                    <a:pt x="370" y="2070"/>
                  </a:lnTo>
                  <a:lnTo>
                    <a:pt x="343" y="2145"/>
                  </a:lnTo>
                  <a:lnTo>
                    <a:pt x="317" y="2220"/>
                  </a:lnTo>
                  <a:lnTo>
                    <a:pt x="310" y="2248"/>
                  </a:lnTo>
                  <a:lnTo>
                    <a:pt x="307" y="2257"/>
                  </a:lnTo>
                  <a:lnTo>
                    <a:pt x="307" y="2265"/>
                  </a:lnTo>
                  <a:lnTo>
                    <a:pt x="307" y="2265"/>
                  </a:lnTo>
                  <a:lnTo>
                    <a:pt x="308" y="2268"/>
                  </a:lnTo>
                  <a:lnTo>
                    <a:pt x="311" y="2272"/>
                  </a:lnTo>
                  <a:lnTo>
                    <a:pt x="316" y="2277"/>
                  </a:lnTo>
                  <a:lnTo>
                    <a:pt x="320" y="2280"/>
                  </a:lnTo>
                  <a:lnTo>
                    <a:pt x="334" y="2286"/>
                  </a:lnTo>
                  <a:lnTo>
                    <a:pt x="350" y="2290"/>
                  </a:lnTo>
                  <a:lnTo>
                    <a:pt x="386" y="2299"/>
                  </a:lnTo>
                  <a:lnTo>
                    <a:pt x="403" y="2302"/>
                  </a:lnTo>
                  <a:lnTo>
                    <a:pt x="418" y="2307"/>
                  </a:lnTo>
                  <a:lnTo>
                    <a:pt x="418" y="2307"/>
                  </a:lnTo>
                  <a:lnTo>
                    <a:pt x="431" y="2311"/>
                  </a:lnTo>
                  <a:lnTo>
                    <a:pt x="443" y="2314"/>
                  </a:lnTo>
                  <a:lnTo>
                    <a:pt x="467" y="2317"/>
                  </a:lnTo>
                  <a:lnTo>
                    <a:pt x="486" y="2320"/>
                  </a:lnTo>
                  <a:lnTo>
                    <a:pt x="494" y="2322"/>
                  </a:lnTo>
                  <a:lnTo>
                    <a:pt x="498" y="2326"/>
                  </a:lnTo>
                  <a:lnTo>
                    <a:pt x="498" y="2326"/>
                  </a:lnTo>
                  <a:lnTo>
                    <a:pt x="506" y="2336"/>
                  </a:lnTo>
                  <a:lnTo>
                    <a:pt x="513" y="2348"/>
                  </a:lnTo>
                  <a:lnTo>
                    <a:pt x="519" y="2353"/>
                  </a:lnTo>
                  <a:lnTo>
                    <a:pt x="524" y="2357"/>
                  </a:lnTo>
                  <a:lnTo>
                    <a:pt x="530" y="2359"/>
                  </a:lnTo>
                  <a:lnTo>
                    <a:pt x="536" y="2360"/>
                  </a:lnTo>
                  <a:lnTo>
                    <a:pt x="536" y="2360"/>
                  </a:lnTo>
                  <a:lnTo>
                    <a:pt x="542" y="2360"/>
                  </a:lnTo>
                  <a:lnTo>
                    <a:pt x="548" y="2357"/>
                  </a:lnTo>
                  <a:lnTo>
                    <a:pt x="554" y="2353"/>
                  </a:lnTo>
                  <a:lnTo>
                    <a:pt x="560" y="2345"/>
                  </a:lnTo>
                  <a:lnTo>
                    <a:pt x="564" y="2333"/>
                  </a:lnTo>
                  <a:lnTo>
                    <a:pt x="569" y="2319"/>
                  </a:lnTo>
                  <a:lnTo>
                    <a:pt x="573" y="2298"/>
                  </a:lnTo>
                  <a:lnTo>
                    <a:pt x="578" y="2272"/>
                  </a:lnTo>
                  <a:lnTo>
                    <a:pt x="578" y="2272"/>
                  </a:lnTo>
                  <a:lnTo>
                    <a:pt x="585" y="2224"/>
                  </a:lnTo>
                  <a:lnTo>
                    <a:pt x="594" y="2188"/>
                  </a:lnTo>
                  <a:lnTo>
                    <a:pt x="602" y="2166"/>
                  </a:lnTo>
                  <a:lnTo>
                    <a:pt x="609" y="2154"/>
                  </a:lnTo>
                  <a:lnTo>
                    <a:pt x="609" y="2154"/>
                  </a:lnTo>
                  <a:lnTo>
                    <a:pt x="615" y="2139"/>
                  </a:lnTo>
                  <a:lnTo>
                    <a:pt x="626" y="2113"/>
                  </a:lnTo>
                  <a:lnTo>
                    <a:pt x="629" y="2097"/>
                  </a:lnTo>
                  <a:lnTo>
                    <a:pt x="633" y="2081"/>
                  </a:lnTo>
                  <a:lnTo>
                    <a:pt x="635" y="2063"/>
                  </a:lnTo>
                  <a:lnTo>
                    <a:pt x="636" y="2043"/>
                  </a:lnTo>
                  <a:lnTo>
                    <a:pt x="636" y="2043"/>
                  </a:lnTo>
                  <a:lnTo>
                    <a:pt x="638" y="2010"/>
                  </a:lnTo>
                  <a:lnTo>
                    <a:pt x="639" y="1995"/>
                  </a:lnTo>
                  <a:lnTo>
                    <a:pt x="641" y="1980"/>
                  </a:lnTo>
                  <a:lnTo>
                    <a:pt x="645" y="1964"/>
                  </a:lnTo>
                  <a:lnTo>
                    <a:pt x="650" y="1947"/>
                  </a:lnTo>
                  <a:lnTo>
                    <a:pt x="663" y="1905"/>
                  </a:lnTo>
                  <a:lnTo>
                    <a:pt x="663" y="1905"/>
                  </a:lnTo>
                  <a:lnTo>
                    <a:pt x="673" y="1881"/>
                  </a:lnTo>
                  <a:lnTo>
                    <a:pt x="684" y="1857"/>
                  </a:lnTo>
                  <a:lnTo>
                    <a:pt x="705" y="1814"/>
                  </a:lnTo>
                  <a:lnTo>
                    <a:pt x="723" y="1778"/>
                  </a:lnTo>
                  <a:lnTo>
                    <a:pt x="727" y="1765"/>
                  </a:lnTo>
                  <a:lnTo>
                    <a:pt x="729" y="1756"/>
                  </a:lnTo>
                  <a:lnTo>
                    <a:pt x="729" y="1756"/>
                  </a:lnTo>
                  <a:lnTo>
                    <a:pt x="730" y="1747"/>
                  </a:lnTo>
                  <a:lnTo>
                    <a:pt x="732" y="1733"/>
                  </a:lnTo>
                  <a:lnTo>
                    <a:pt x="739" y="1702"/>
                  </a:lnTo>
                  <a:lnTo>
                    <a:pt x="745" y="1670"/>
                  </a:lnTo>
                  <a:lnTo>
                    <a:pt x="747" y="1657"/>
                  </a:lnTo>
                  <a:lnTo>
                    <a:pt x="748" y="1646"/>
                  </a:lnTo>
                  <a:lnTo>
                    <a:pt x="748" y="1646"/>
                  </a:lnTo>
                  <a:lnTo>
                    <a:pt x="750" y="1639"/>
                  </a:lnTo>
                  <a:lnTo>
                    <a:pt x="751" y="1630"/>
                  </a:lnTo>
                  <a:lnTo>
                    <a:pt x="759" y="1613"/>
                  </a:lnTo>
                  <a:lnTo>
                    <a:pt x="768" y="1602"/>
                  </a:lnTo>
                  <a:lnTo>
                    <a:pt x="771" y="1597"/>
                  </a:lnTo>
                  <a:lnTo>
                    <a:pt x="771" y="1597"/>
                  </a:lnTo>
                  <a:lnTo>
                    <a:pt x="796" y="1622"/>
                  </a:lnTo>
                  <a:lnTo>
                    <a:pt x="819" y="1645"/>
                  </a:lnTo>
                  <a:lnTo>
                    <a:pt x="840" y="1666"/>
                  </a:lnTo>
                  <a:lnTo>
                    <a:pt x="840" y="1666"/>
                  </a:lnTo>
                  <a:lnTo>
                    <a:pt x="864" y="1694"/>
                  </a:lnTo>
                  <a:lnTo>
                    <a:pt x="898" y="1733"/>
                  </a:lnTo>
                  <a:lnTo>
                    <a:pt x="916" y="1753"/>
                  </a:lnTo>
                  <a:lnTo>
                    <a:pt x="932" y="1769"/>
                  </a:lnTo>
                  <a:lnTo>
                    <a:pt x="947" y="1784"/>
                  </a:lnTo>
                  <a:lnTo>
                    <a:pt x="961" y="1792"/>
                  </a:lnTo>
                  <a:lnTo>
                    <a:pt x="961" y="1792"/>
                  </a:lnTo>
                  <a:lnTo>
                    <a:pt x="970" y="1796"/>
                  </a:lnTo>
                  <a:lnTo>
                    <a:pt x="979" y="1798"/>
                  </a:lnTo>
                  <a:lnTo>
                    <a:pt x="986" y="1799"/>
                  </a:lnTo>
                  <a:lnTo>
                    <a:pt x="994" y="1798"/>
                  </a:lnTo>
                  <a:lnTo>
                    <a:pt x="1000" y="1796"/>
                  </a:lnTo>
                  <a:lnTo>
                    <a:pt x="1006" y="1793"/>
                  </a:lnTo>
                  <a:lnTo>
                    <a:pt x="1018" y="1787"/>
                  </a:lnTo>
                  <a:lnTo>
                    <a:pt x="1018" y="1787"/>
                  </a:lnTo>
                  <a:lnTo>
                    <a:pt x="1028" y="1780"/>
                  </a:lnTo>
                  <a:lnTo>
                    <a:pt x="1036" y="1775"/>
                  </a:lnTo>
                  <a:lnTo>
                    <a:pt x="1043" y="1769"/>
                  </a:lnTo>
                  <a:lnTo>
                    <a:pt x="1051" y="1762"/>
                  </a:lnTo>
                  <a:lnTo>
                    <a:pt x="1058" y="1751"/>
                  </a:lnTo>
                  <a:lnTo>
                    <a:pt x="1066" y="1738"/>
                  </a:lnTo>
                  <a:lnTo>
                    <a:pt x="1075" y="1720"/>
                  </a:lnTo>
                  <a:lnTo>
                    <a:pt x="1075" y="1720"/>
                  </a:lnTo>
                  <a:lnTo>
                    <a:pt x="1088" y="1684"/>
                  </a:lnTo>
                  <a:lnTo>
                    <a:pt x="1097" y="1657"/>
                  </a:lnTo>
                  <a:lnTo>
                    <a:pt x="1100" y="1646"/>
                  </a:lnTo>
                  <a:lnTo>
                    <a:pt x="1100" y="1637"/>
                  </a:lnTo>
                  <a:lnTo>
                    <a:pt x="1098" y="1630"/>
                  </a:lnTo>
                  <a:lnTo>
                    <a:pt x="1094" y="1622"/>
                  </a:lnTo>
                  <a:lnTo>
                    <a:pt x="1094" y="1622"/>
                  </a:lnTo>
                  <a:lnTo>
                    <a:pt x="1049" y="1573"/>
                  </a:lnTo>
                  <a:lnTo>
                    <a:pt x="1021" y="1543"/>
                  </a:lnTo>
                  <a:lnTo>
                    <a:pt x="998" y="1521"/>
                  </a:lnTo>
                  <a:lnTo>
                    <a:pt x="998" y="1521"/>
                  </a:lnTo>
                  <a:lnTo>
                    <a:pt x="949" y="1482"/>
                  </a:lnTo>
                  <a:lnTo>
                    <a:pt x="922" y="1458"/>
                  </a:lnTo>
                  <a:lnTo>
                    <a:pt x="899" y="1435"/>
                  </a:lnTo>
                  <a:lnTo>
                    <a:pt x="899" y="1435"/>
                  </a:lnTo>
                  <a:lnTo>
                    <a:pt x="890" y="1425"/>
                  </a:lnTo>
                  <a:lnTo>
                    <a:pt x="881" y="1416"/>
                  </a:lnTo>
                  <a:lnTo>
                    <a:pt x="864" y="1404"/>
                  </a:lnTo>
                  <a:lnTo>
                    <a:pt x="853" y="1398"/>
                  </a:lnTo>
                  <a:lnTo>
                    <a:pt x="849" y="1395"/>
                  </a:lnTo>
                  <a:lnTo>
                    <a:pt x="849" y="1395"/>
                  </a:lnTo>
                  <a:lnTo>
                    <a:pt x="864" y="1359"/>
                  </a:lnTo>
                  <a:lnTo>
                    <a:pt x="878" y="1329"/>
                  </a:lnTo>
                  <a:lnTo>
                    <a:pt x="889" y="1305"/>
                  </a:lnTo>
                  <a:lnTo>
                    <a:pt x="889" y="1305"/>
                  </a:lnTo>
                  <a:lnTo>
                    <a:pt x="899" y="1284"/>
                  </a:lnTo>
                  <a:lnTo>
                    <a:pt x="911" y="1254"/>
                  </a:lnTo>
                  <a:lnTo>
                    <a:pt x="923" y="1226"/>
                  </a:lnTo>
                  <a:lnTo>
                    <a:pt x="934" y="1202"/>
                  </a:lnTo>
                  <a:lnTo>
                    <a:pt x="934" y="1202"/>
                  </a:lnTo>
                  <a:lnTo>
                    <a:pt x="967" y="1149"/>
                  </a:lnTo>
                  <a:lnTo>
                    <a:pt x="989" y="1117"/>
                  </a:lnTo>
                  <a:lnTo>
                    <a:pt x="989" y="1117"/>
                  </a:lnTo>
                  <a:lnTo>
                    <a:pt x="994" y="1124"/>
                  </a:lnTo>
                  <a:lnTo>
                    <a:pt x="1004" y="1145"/>
                  </a:lnTo>
                  <a:lnTo>
                    <a:pt x="1016" y="1170"/>
                  </a:lnTo>
                  <a:lnTo>
                    <a:pt x="1019" y="1182"/>
                  </a:lnTo>
                  <a:lnTo>
                    <a:pt x="1021" y="1191"/>
                  </a:lnTo>
                  <a:lnTo>
                    <a:pt x="1021" y="1191"/>
                  </a:lnTo>
                  <a:lnTo>
                    <a:pt x="1019" y="1218"/>
                  </a:lnTo>
                  <a:lnTo>
                    <a:pt x="1016" y="1251"/>
                  </a:lnTo>
                  <a:lnTo>
                    <a:pt x="1016" y="1266"/>
                  </a:lnTo>
                  <a:lnTo>
                    <a:pt x="1016" y="1280"/>
                  </a:lnTo>
                  <a:lnTo>
                    <a:pt x="1019" y="1287"/>
                  </a:lnTo>
                  <a:lnTo>
                    <a:pt x="1021" y="1290"/>
                  </a:lnTo>
                  <a:lnTo>
                    <a:pt x="1024" y="1290"/>
                  </a:lnTo>
                  <a:lnTo>
                    <a:pt x="1024" y="1290"/>
                  </a:lnTo>
                  <a:lnTo>
                    <a:pt x="1027" y="1289"/>
                  </a:lnTo>
                  <a:lnTo>
                    <a:pt x="1031" y="1286"/>
                  </a:lnTo>
                  <a:lnTo>
                    <a:pt x="1040" y="1277"/>
                  </a:lnTo>
                  <a:lnTo>
                    <a:pt x="1049" y="1262"/>
                  </a:lnTo>
                  <a:lnTo>
                    <a:pt x="1060" y="1245"/>
                  </a:lnTo>
                  <a:lnTo>
                    <a:pt x="1078" y="1208"/>
                  </a:lnTo>
                  <a:lnTo>
                    <a:pt x="1085" y="1191"/>
                  </a:lnTo>
                  <a:lnTo>
                    <a:pt x="1089" y="1178"/>
                  </a:lnTo>
                  <a:lnTo>
                    <a:pt x="1089" y="1178"/>
                  </a:lnTo>
                  <a:lnTo>
                    <a:pt x="1095" y="1157"/>
                  </a:lnTo>
                  <a:lnTo>
                    <a:pt x="1104" y="1140"/>
                  </a:lnTo>
                  <a:lnTo>
                    <a:pt x="1107" y="1134"/>
                  </a:lnTo>
                  <a:lnTo>
                    <a:pt x="1112" y="1130"/>
                  </a:lnTo>
                  <a:lnTo>
                    <a:pt x="1116" y="1127"/>
                  </a:lnTo>
                  <a:lnTo>
                    <a:pt x="1122" y="1127"/>
                  </a:lnTo>
                  <a:lnTo>
                    <a:pt x="1122" y="1127"/>
                  </a:lnTo>
                  <a:lnTo>
                    <a:pt x="1133" y="1125"/>
                  </a:lnTo>
                  <a:lnTo>
                    <a:pt x="1137" y="1125"/>
                  </a:lnTo>
                  <a:lnTo>
                    <a:pt x="1142" y="1123"/>
                  </a:lnTo>
                  <a:lnTo>
                    <a:pt x="1146" y="1120"/>
                  </a:lnTo>
                  <a:lnTo>
                    <a:pt x="1151" y="1115"/>
                  </a:lnTo>
                  <a:lnTo>
                    <a:pt x="1155" y="1108"/>
                  </a:lnTo>
                  <a:lnTo>
                    <a:pt x="1158" y="1099"/>
                  </a:lnTo>
                  <a:lnTo>
                    <a:pt x="1158" y="1099"/>
                  </a:lnTo>
                  <a:lnTo>
                    <a:pt x="1191" y="994"/>
                  </a:lnTo>
                  <a:lnTo>
                    <a:pt x="1209" y="929"/>
                  </a:lnTo>
                  <a:lnTo>
                    <a:pt x="1215" y="904"/>
                  </a:lnTo>
                  <a:lnTo>
                    <a:pt x="1218" y="889"/>
                  </a:lnTo>
                  <a:lnTo>
                    <a:pt x="1218" y="889"/>
                  </a:lnTo>
                  <a:lnTo>
                    <a:pt x="1223" y="853"/>
                  </a:lnTo>
                  <a:lnTo>
                    <a:pt x="1230" y="799"/>
                  </a:lnTo>
                  <a:lnTo>
                    <a:pt x="1233" y="771"/>
                  </a:lnTo>
                  <a:lnTo>
                    <a:pt x="1235" y="744"/>
                  </a:lnTo>
                  <a:lnTo>
                    <a:pt x="1235" y="723"/>
                  </a:lnTo>
                  <a:lnTo>
                    <a:pt x="1233" y="714"/>
                  </a:lnTo>
                  <a:lnTo>
                    <a:pt x="1230" y="708"/>
                  </a:lnTo>
                  <a:lnTo>
                    <a:pt x="1230" y="708"/>
                  </a:lnTo>
                  <a:lnTo>
                    <a:pt x="1215" y="675"/>
                  </a:lnTo>
                  <a:lnTo>
                    <a:pt x="1196" y="629"/>
                  </a:lnTo>
                  <a:lnTo>
                    <a:pt x="1185" y="605"/>
                  </a:lnTo>
                  <a:lnTo>
                    <a:pt x="1178" y="581"/>
                  </a:lnTo>
                  <a:lnTo>
                    <a:pt x="1172" y="561"/>
                  </a:lnTo>
                  <a:lnTo>
                    <a:pt x="1170" y="543"/>
                  </a:lnTo>
                  <a:lnTo>
                    <a:pt x="1170" y="543"/>
                  </a:lnTo>
                  <a:lnTo>
                    <a:pt x="1172" y="510"/>
                  </a:lnTo>
                  <a:lnTo>
                    <a:pt x="1173" y="471"/>
                  </a:lnTo>
                  <a:lnTo>
                    <a:pt x="1175" y="426"/>
                  </a:lnTo>
                  <a:lnTo>
                    <a:pt x="1175" y="426"/>
                  </a:lnTo>
                  <a:lnTo>
                    <a:pt x="1199" y="441"/>
                  </a:lnTo>
                  <a:lnTo>
                    <a:pt x="1221" y="453"/>
                  </a:lnTo>
                  <a:lnTo>
                    <a:pt x="1242" y="462"/>
                  </a:lnTo>
                  <a:lnTo>
                    <a:pt x="1242" y="462"/>
                  </a:lnTo>
                  <a:lnTo>
                    <a:pt x="1259" y="471"/>
                  </a:lnTo>
                  <a:lnTo>
                    <a:pt x="1272" y="479"/>
                  </a:lnTo>
                  <a:lnTo>
                    <a:pt x="1286" y="488"/>
                  </a:lnTo>
                  <a:lnTo>
                    <a:pt x="1305" y="495"/>
                  </a:lnTo>
                  <a:lnTo>
                    <a:pt x="1305" y="495"/>
                  </a:lnTo>
                  <a:lnTo>
                    <a:pt x="1338" y="509"/>
                  </a:lnTo>
                  <a:lnTo>
                    <a:pt x="1371" y="524"/>
                  </a:lnTo>
                  <a:lnTo>
                    <a:pt x="1371" y="524"/>
                  </a:lnTo>
                  <a:lnTo>
                    <a:pt x="1393" y="534"/>
                  </a:lnTo>
                  <a:lnTo>
                    <a:pt x="1419" y="548"/>
                  </a:lnTo>
                  <a:lnTo>
                    <a:pt x="1434" y="554"/>
                  </a:lnTo>
                  <a:lnTo>
                    <a:pt x="1449" y="558"/>
                  </a:lnTo>
                  <a:lnTo>
                    <a:pt x="1464" y="563"/>
                  </a:lnTo>
                  <a:lnTo>
                    <a:pt x="1479" y="564"/>
                  </a:lnTo>
                  <a:lnTo>
                    <a:pt x="1479" y="564"/>
                  </a:lnTo>
                  <a:lnTo>
                    <a:pt x="1503" y="567"/>
                  </a:lnTo>
                  <a:lnTo>
                    <a:pt x="1517" y="570"/>
                  </a:lnTo>
                  <a:lnTo>
                    <a:pt x="1528" y="572"/>
                  </a:lnTo>
                  <a:lnTo>
                    <a:pt x="1538" y="573"/>
                  </a:lnTo>
                  <a:lnTo>
                    <a:pt x="1538" y="573"/>
                  </a:lnTo>
                  <a:lnTo>
                    <a:pt x="1547" y="575"/>
                  </a:lnTo>
                  <a:lnTo>
                    <a:pt x="1556" y="579"/>
                  </a:lnTo>
                  <a:lnTo>
                    <a:pt x="1576" y="591"/>
                  </a:lnTo>
                  <a:lnTo>
                    <a:pt x="1594" y="603"/>
                  </a:lnTo>
                  <a:lnTo>
                    <a:pt x="1601" y="608"/>
                  </a:lnTo>
                  <a:lnTo>
                    <a:pt x="1606" y="609"/>
                  </a:lnTo>
                  <a:lnTo>
                    <a:pt x="1606" y="609"/>
                  </a:lnTo>
                  <a:lnTo>
                    <a:pt x="1615" y="612"/>
                  </a:lnTo>
                  <a:lnTo>
                    <a:pt x="1624" y="617"/>
                  </a:lnTo>
                  <a:lnTo>
                    <a:pt x="1633" y="621"/>
                  </a:lnTo>
                  <a:lnTo>
                    <a:pt x="1633" y="621"/>
                  </a:lnTo>
                  <a:lnTo>
                    <a:pt x="1633" y="615"/>
                  </a:lnTo>
                  <a:lnTo>
                    <a:pt x="1637" y="599"/>
                  </a:lnTo>
                  <a:lnTo>
                    <a:pt x="1640" y="588"/>
                  </a:lnTo>
                  <a:lnTo>
                    <a:pt x="1646" y="579"/>
                  </a:lnTo>
                  <a:lnTo>
                    <a:pt x="1654" y="569"/>
                  </a:lnTo>
                  <a:lnTo>
                    <a:pt x="1663" y="561"/>
                  </a:lnTo>
                  <a:lnTo>
                    <a:pt x="1663" y="561"/>
                  </a:lnTo>
                  <a:lnTo>
                    <a:pt x="1673" y="554"/>
                  </a:lnTo>
                  <a:lnTo>
                    <a:pt x="1681" y="548"/>
                  </a:lnTo>
                  <a:lnTo>
                    <a:pt x="1693" y="536"/>
                  </a:lnTo>
                  <a:lnTo>
                    <a:pt x="1697" y="531"/>
                  </a:lnTo>
                  <a:lnTo>
                    <a:pt x="1703" y="528"/>
                  </a:lnTo>
                  <a:lnTo>
                    <a:pt x="1711" y="525"/>
                  </a:lnTo>
                  <a:lnTo>
                    <a:pt x="1720" y="525"/>
                  </a:lnTo>
                  <a:lnTo>
                    <a:pt x="1720" y="525"/>
                  </a:lnTo>
                  <a:lnTo>
                    <a:pt x="1760" y="524"/>
                  </a:lnTo>
                  <a:lnTo>
                    <a:pt x="1776" y="525"/>
                  </a:lnTo>
                  <a:lnTo>
                    <a:pt x="1784" y="527"/>
                  </a:lnTo>
                  <a:lnTo>
                    <a:pt x="1788" y="530"/>
                  </a:lnTo>
                  <a:lnTo>
                    <a:pt x="1788" y="530"/>
                  </a:lnTo>
                  <a:lnTo>
                    <a:pt x="1800" y="540"/>
                  </a:lnTo>
                  <a:lnTo>
                    <a:pt x="1814" y="554"/>
                  </a:lnTo>
                  <a:lnTo>
                    <a:pt x="1829" y="572"/>
                  </a:lnTo>
                  <a:lnTo>
                    <a:pt x="1829" y="572"/>
                  </a:lnTo>
                  <a:lnTo>
                    <a:pt x="1826" y="564"/>
                  </a:lnTo>
                  <a:lnTo>
                    <a:pt x="1820" y="555"/>
                  </a:lnTo>
                  <a:lnTo>
                    <a:pt x="1812" y="543"/>
                  </a:lnTo>
                  <a:lnTo>
                    <a:pt x="1800" y="528"/>
                  </a:lnTo>
                  <a:lnTo>
                    <a:pt x="1785" y="510"/>
                  </a:lnTo>
                  <a:lnTo>
                    <a:pt x="1766" y="491"/>
                  </a:lnTo>
                  <a:lnTo>
                    <a:pt x="1740" y="470"/>
                  </a:lnTo>
                  <a:lnTo>
                    <a:pt x="1740" y="470"/>
                  </a:lnTo>
                  <a:lnTo>
                    <a:pt x="1690" y="431"/>
                  </a:lnTo>
                  <a:lnTo>
                    <a:pt x="1648" y="400"/>
                  </a:lnTo>
                  <a:lnTo>
                    <a:pt x="1630" y="389"/>
                  </a:lnTo>
                  <a:lnTo>
                    <a:pt x="1615" y="382"/>
                  </a:lnTo>
                  <a:lnTo>
                    <a:pt x="1603" y="376"/>
                  </a:lnTo>
                  <a:lnTo>
                    <a:pt x="1594" y="373"/>
                  </a:lnTo>
                  <a:lnTo>
                    <a:pt x="1594" y="373"/>
                  </a:lnTo>
                  <a:lnTo>
                    <a:pt x="1586" y="371"/>
                  </a:lnTo>
                  <a:lnTo>
                    <a:pt x="1579" y="368"/>
                  </a:lnTo>
                  <a:lnTo>
                    <a:pt x="1562" y="361"/>
                  </a:lnTo>
                  <a:lnTo>
                    <a:pt x="1546" y="352"/>
                  </a:lnTo>
                  <a:lnTo>
                    <a:pt x="1538" y="349"/>
                  </a:lnTo>
                  <a:lnTo>
                    <a:pt x="1531" y="347"/>
                  </a:lnTo>
                  <a:lnTo>
                    <a:pt x="1531" y="347"/>
                  </a:lnTo>
                  <a:lnTo>
                    <a:pt x="1516" y="344"/>
                  </a:lnTo>
                  <a:lnTo>
                    <a:pt x="1500" y="338"/>
                  </a:lnTo>
                  <a:lnTo>
                    <a:pt x="1485" y="329"/>
                  </a:lnTo>
                  <a:lnTo>
                    <a:pt x="1470" y="319"/>
                  </a:lnTo>
                  <a:lnTo>
                    <a:pt x="1470" y="319"/>
                  </a:lnTo>
                  <a:lnTo>
                    <a:pt x="1464" y="313"/>
                  </a:lnTo>
                  <a:lnTo>
                    <a:pt x="1456" y="307"/>
                  </a:lnTo>
                  <a:lnTo>
                    <a:pt x="1440" y="299"/>
                  </a:lnTo>
                  <a:lnTo>
                    <a:pt x="1425" y="293"/>
                  </a:lnTo>
                  <a:lnTo>
                    <a:pt x="1408" y="292"/>
                  </a:lnTo>
                  <a:lnTo>
                    <a:pt x="1408" y="292"/>
                  </a:lnTo>
                  <a:lnTo>
                    <a:pt x="1398" y="292"/>
                  </a:lnTo>
                  <a:lnTo>
                    <a:pt x="1386" y="289"/>
                  </a:lnTo>
                  <a:lnTo>
                    <a:pt x="1356" y="280"/>
                  </a:lnTo>
                  <a:lnTo>
                    <a:pt x="1326" y="269"/>
                  </a:lnTo>
                  <a:lnTo>
                    <a:pt x="1314" y="265"/>
                  </a:lnTo>
                  <a:lnTo>
                    <a:pt x="1306" y="259"/>
                  </a:lnTo>
                  <a:lnTo>
                    <a:pt x="1306" y="259"/>
                  </a:lnTo>
                  <a:lnTo>
                    <a:pt x="1278" y="235"/>
                  </a:lnTo>
                  <a:lnTo>
                    <a:pt x="1269" y="227"/>
                  </a:lnTo>
                  <a:lnTo>
                    <a:pt x="1262" y="223"/>
                  </a:lnTo>
                  <a:lnTo>
                    <a:pt x="1254" y="220"/>
                  </a:lnTo>
                  <a:lnTo>
                    <a:pt x="1247" y="218"/>
                  </a:lnTo>
                  <a:lnTo>
                    <a:pt x="1247" y="218"/>
                  </a:lnTo>
                  <a:lnTo>
                    <a:pt x="1232" y="220"/>
                  </a:lnTo>
                  <a:lnTo>
                    <a:pt x="1220" y="220"/>
                  </a:lnTo>
                  <a:lnTo>
                    <a:pt x="1215" y="220"/>
                  </a:lnTo>
                  <a:lnTo>
                    <a:pt x="1211" y="217"/>
                  </a:lnTo>
                  <a:lnTo>
                    <a:pt x="1208" y="212"/>
                  </a:lnTo>
                  <a:lnTo>
                    <a:pt x="1206" y="206"/>
                  </a:lnTo>
                  <a:lnTo>
                    <a:pt x="1206" y="206"/>
                  </a:lnTo>
                  <a:lnTo>
                    <a:pt x="1205" y="199"/>
                  </a:lnTo>
                  <a:lnTo>
                    <a:pt x="1202" y="191"/>
                  </a:lnTo>
                  <a:lnTo>
                    <a:pt x="1197" y="187"/>
                  </a:lnTo>
                  <a:lnTo>
                    <a:pt x="1191" y="181"/>
                  </a:lnTo>
                  <a:lnTo>
                    <a:pt x="1181" y="172"/>
                  </a:lnTo>
                  <a:lnTo>
                    <a:pt x="1178" y="167"/>
                  </a:lnTo>
                  <a:lnTo>
                    <a:pt x="1175" y="163"/>
                  </a:lnTo>
                  <a:lnTo>
                    <a:pt x="1175" y="163"/>
                  </a:lnTo>
                  <a:lnTo>
                    <a:pt x="1173" y="148"/>
                  </a:lnTo>
                  <a:lnTo>
                    <a:pt x="1169" y="129"/>
                  </a:lnTo>
                  <a:lnTo>
                    <a:pt x="1166" y="118"/>
                  </a:lnTo>
                  <a:lnTo>
                    <a:pt x="1161" y="108"/>
                  </a:lnTo>
                  <a:lnTo>
                    <a:pt x="1155" y="99"/>
                  </a:lnTo>
                  <a:lnTo>
                    <a:pt x="1149" y="93"/>
                  </a:lnTo>
                  <a:lnTo>
                    <a:pt x="1149" y="93"/>
                  </a:lnTo>
                  <a:lnTo>
                    <a:pt x="1133" y="81"/>
                  </a:lnTo>
                  <a:lnTo>
                    <a:pt x="1122" y="75"/>
                  </a:lnTo>
                  <a:lnTo>
                    <a:pt x="1110" y="69"/>
                  </a:lnTo>
                  <a:lnTo>
                    <a:pt x="1098" y="64"/>
                  </a:lnTo>
                  <a:lnTo>
                    <a:pt x="1085" y="61"/>
                  </a:lnTo>
                  <a:lnTo>
                    <a:pt x="1072" y="58"/>
                  </a:lnTo>
                  <a:lnTo>
                    <a:pt x="1058" y="58"/>
                  </a:lnTo>
                  <a:lnTo>
                    <a:pt x="1058" y="58"/>
                  </a:lnTo>
                  <a:lnTo>
                    <a:pt x="1024" y="57"/>
                  </a:lnTo>
                  <a:lnTo>
                    <a:pt x="980" y="55"/>
                  </a:lnTo>
                  <a:lnTo>
                    <a:pt x="923" y="52"/>
                  </a:lnTo>
                  <a:lnTo>
                    <a:pt x="923" y="52"/>
                  </a:lnTo>
                  <a:lnTo>
                    <a:pt x="883" y="51"/>
                  </a:lnTo>
                  <a:lnTo>
                    <a:pt x="820" y="0"/>
                  </a:lnTo>
                  <a:lnTo>
                    <a:pt x="820" y="0"/>
                  </a:lnTo>
                  <a:lnTo>
                    <a:pt x="820" y="97"/>
                  </a:lnTo>
                  <a:lnTo>
                    <a:pt x="820" y="97"/>
                  </a:lnTo>
                  <a:lnTo>
                    <a:pt x="819" y="169"/>
                  </a:lnTo>
                  <a:lnTo>
                    <a:pt x="817" y="235"/>
                  </a:lnTo>
                  <a:lnTo>
                    <a:pt x="817" y="235"/>
                  </a:lnTo>
                  <a:lnTo>
                    <a:pt x="817" y="274"/>
                  </a:lnTo>
                  <a:lnTo>
                    <a:pt x="819" y="338"/>
                  </a:lnTo>
                  <a:lnTo>
                    <a:pt x="822" y="405"/>
                  </a:lnTo>
                  <a:lnTo>
                    <a:pt x="825" y="432"/>
                  </a:lnTo>
                  <a:lnTo>
                    <a:pt x="828" y="450"/>
                  </a:lnTo>
                  <a:lnTo>
                    <a:pt x="828" y="450"/>
                  </a:lnTo>
                  <a:lnTo>
                    <a:pt x="837" y="494"/>
                  </a:lnTo>
                  <a:lnTo>
                    <a:pt x="847" y="555"/>
                  </a:lnTo>
                  <a:lnTo>
                    <a:pt x="858" y="617"/>
                  </a:lnTo>
                  <a:lnTo>
                    <a:pt x="865" y="655"/>
                  </a:lnTo>
                  <a:lnTo>
                    <a:pt x="865" y="655"/>
                  </a:lnTo>
                  <a:lnTo>
                    <a:pt x="871" y="688"/>
                  </a:lnTo>
                  <a:lnTo>
                    <a:pt x="878" y="730"/>
                  </a:lnTo>
                  <a:lnTo>
                    <a:pt x="887" y="783"/>
                  </a:lnTo>
                  <a:lnTo>
                    <a:pt x="887" y="783"/>
                  </a:lnTo>
                  <a:lnTo>
                    <a:pt x="846" y="786"/>
                  </a:lnTo>
                  <a:lnTo>
                    <a:pt x="783" y="789"/>
                  </a:lnTo>
                  <a:lnTo>
                    <a:pt x="783" y="789"/>
                  </a:lnTo>
                  <a:lnTo>
                    <a:pt x="609" y="786"/>
                  </a:lnTo>
                  <a:lnTo>
                    <a:pt x="609" y="786"/>
                  </a:lnTo>
                  <a:lnTo>
                    <a:pt x="546" y="786"/>
                  </a:lnTo>
                  <a:lnTo>
                    <a:pt x="546" y="786"/>
                  </a:lnTo>
                  <a:lnTo>
                    <a:pt x="549" y="638"/>
                  </a:lnTo>
                  <a:lnTo>
                    <a:pt x="549" y="525"/>
                  </a:lnTo>
                  <a:lnTo>
                    <a:pt x="549" y="480"/>
                  </a:lnTo>
                  <a:lnTo>
                    <a:pt x="548" y="450"/>
                  </a:lnTo>
                  <a:lnTo>
                    <a:pt x="548" y="450"/>
                  </a:lnTo>
                  <a:lnTo>
                    <a:pt x="548" y="431"/>
                  </a:lnTo>
                  <a:lnTo>
                    <a:pt x="548" y="413"/>
                  </a:lnTo>
                  <a:lnTo>
                    <a:pt x="549" y="377"/>
                  </a:lnTo>
                  <a:lnTo>
                    <a:pt x="554" y="347"/>
                  </a:lnTo>
                  <a:lnTo>
                    <a:pt x="557" y="325"/>
                  </a:lnTo>
                  <a:lnTo>
                    <a:pt x="557" y="325"/>
                  </a:lnTo>
                  <a:lnTo>
                    <a:pt x="563" y="301"/>
                  </a:lnTo>
                  <a:lnTo>
                    <a:pt x="572" y="268"/>
                  </a:lnTo>
                  <a:lnTo>
                    <a:pt x="582" y="235"/>
                  </a:lnTo>
                  <a:lnTo>
                    <a:pt x="588" y="221"/>
                  </a:lnTo>
                  <a:lnTo>
                    <a:pt x="593" y="212"/>
                  </a:lnTo>
                  <a:lnTo>
                    <a:pt x="593" y="212"/>
                  </a:lnTo>
                  <a:lnTo>
                    <a:pt x="618" y="179"/>
                  </a:lnTo>
                  <a:lnTo>
                    <a:pt x="635" y="159"/>
                  </a:lnTo>
                  <a:lnTo>
                    <a:pt x="627" y="57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80"/>
            <p:cNvSpPr>
              <a:spLocks/>
            </p:cNvSpPr>
            <p:nvPr/>
          </p:nvSpPr>
          <p:spPr bwMode="auto">
            <a:xfrm>
              <a:off x="676" y="3082"/>
              <a:ext cx="104" cy="332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188" y="0"/>
                </a:cxn>
                <a:cxn ang="0">
                  <a:pos x="185" y="6"/>
                </a:cxn>
                <a:cxn ang="0">
                  <a:pos x="176" y="18"/>
                </a:cxn>
                <a:cxn ang="0">
                  <a:pos x="169" y="35"/>
                </a:cxn>
                <a:cxn ang="0">
                  <a:pos x="167" y="44"/>
                </a:cxn>
                <a:cxn ang="0">
                  <a:pos x="166" y="53"/>
                </a:cxn>
                <a:cxn ang="0">
                  <a:pos x="166" y="53"/>
                </a:cxn>
                <a:cxn ang="0">
                  <a:pos x="154" y="68"/>
                </a:cxn>
                <a:cxn ang="0">
                  <a:pos x="142" y="83"/>
                </a:cxn>
                <a:cxn ang="0">
                  <a:pos x="133" y="99"/>
                </a:cxn>
                <a:cxn ang="0">
                  <a:pos x="133" y="99"/>
                </a:cxn>
                <a:cxn ang="0">
                  <a:pos x="127" y="110"/>
                </a:cxn>
                <a:cxn ang="0">
                  <a:pos x="117" y="126"/>
                </a:cxn>
                <a:cxn ang="0">
                  <a:pos x="103" y="147"/>
                </a:cxn>
                <a:cxn ang="0">
                  <a:pos x="90" y="173"/>
                </a:cxn>
                <a:cxn ang="0">
                  <a:pos x="73" y="204"/>
                </a:cxn>
                <a:cxn ang="0">
                  <a:pos x="58" y="240"/>
                </a:cxn>
                <a:cxn ang="0">
                  <a:pos x="52" y="259"/>
                </a:cxn>
                <a:cxn ang="0">
                  <a:pos x="46" y="280"/>
                </a:cxn>
                <a:cxn ang="0">
                  <a:pos x="40" y="301"/>
                </a:cxn>
                <a:cxn ang="0">
                  <a:pos x="34" y="325"/>
                </a:cxn>
                <a:cxn ang="0">
                  <a:pos x="34" y="325"/>
                </a:cxn>
                <a:cxn ang="0">
                  <a:pos x="27" y="373"/>
                </a:cxn>
                <a:cxn ang="0">
                  <a:pos x="19" y="423"/>
                </a:cxn>
                <a:cxn ang="0">
                  <a:pos x="9" y="514"/>
                </a:cxn>
                <a:cxn ang="0">
                  <a:pos x="3" y="581"/>
                </a:cxn>
                <a:cxn ang="0">
                  <a:pos x="0" y="608"/>
                </a:cxn>
                <a:cxn ang="0">
                  <a:pos x="42" y="665"/>
                </a:cxn>
                <a:cxn ang="0">
                  <a:pos x="100" y="622"/>
                </a:cxn>
                <a:cxn ang="0">
                  <a:pos x="100" y="622"/>
                </a:cxn>
                <a:cxn ang="0">
                  <a:pos x="103" y="560"/>
                </a:cxn>
                <a:cxn ang="0">
                  <a:pos x="108" y="509"/>
                </a:cxn>
                <a:cxn ang="0">
                  <a:pos x="111" y="487"/>
                </a:cxn>
                <a:cxn ang="0">
                  <a:pos x="114" y="471"/>
                </a:cxn>
                <a:cxn ang="0">
                  <a:pos x="114" y="471"/>
                </a:cxn>
                <a:cxn ang="0">
                  <a:pos x="135" y="393"/>
                </a:cxn>
                <a:cxn ang="0">
                  <a:pos x="144" y="352"/>
                </a:cxn>
                <a:cxn ang="0">
                  <a:pos x="148" y="327"/>
                </a:cxn>
                <a:cxn ang="0">
                  <a:pos x="148" y="327"/>
                </a:cxn>
                <a:cxn ang="0">
                  <a:pos x="151" y="313"/>
                </a:cxn>
                <a:cxn ang="0">
                  <a:pos x="156" y="291"/>
                </a:cxn>
                <a:cxn ang="0">
                  <a:pos x="170" y="230"/>
                </a:cxn>
                <a:cxn ang="0">
                  <a:pos x="185" y="170"/>
                </a:cxn>
                <a:cxn ang="0">
                  <a:pos x="191" y="140"/>
                </a:cxn>
                <a:cxn ang="0">
                  <a:pos x="191" y="140"/>
                </a:cxn>
                <a:cxn ang="0">
                  <a:pos x="194" y="123"/>
                </a:cxn>
                <a:cxn ang="0">
                  <a:pos x="199" y="101"/>
                </a:cxn>
                <a:cxn ang="0">
                  <a:pos x="208" y="71"/>
                </a:cxn>
                <a:cxn ang="0">
                  <a:pos x="203" y="33"/>
                </a:cxn>
                <a:cxn ang="0">
                  <a:pos x="188" y="0"/>
                </a:cxn>
              </a:cxnLst>
              <a:rect l="0" t="0" r="r" b="b"/>
              <a:pathLst>
                <a:path w="208" h="665">
                  <a:moveTo>
                    <a:pt x="188" y="0"/>
                  </a:moveTo>
                  <a:lnTo>
                    <a:pt x="188" y="0"/>
                  </a:lnTo>
                  <a:lnTo>
                    <a:pt x="185" y="6"/>
                  </a:lnTo>
                  <a:lnTo>
                    <a:pt x="176" y="18"/>
                  </a:lnTo>
                  <a:lnTo>
                    <a:pt x="169" y="35"/>
                  </a:lnTo>
                  <a:lnTo>
                    <a:pt x="167" y="44"/>
                  </a:lnTo>
                  <a:lnTo>
                    <a:pt x="166" y="53"/>
                  </a:lnTo>
                  <a:lnTo>
                    <a:pt x="166" y="53"/>
                  </a:lnTo>
                  <a:lnTo>
                    <a:pt x="154" y="68"/>
                  </a:lnTo>
                  <a:lnTo>
                    <a:pt x="142" y="83"/>
                  </a:lnTo>
                  <a:lnTo>
                    <a:pt x="133" y="99"/>
                  </a:lnTo>
                  <a:lnTo>
                    <a:pt x="133" y="99"/>
                  </a:lnTo>
                  <a:lnTo>
                    <a:pt x="127" y="110"/>
                  </a:lnTo>
                  <a:lnTo>
                    <a:pt x="117" y="126"/>
                  </a:lnTo>
                  <a:lnTo>
                    <a:pt x="103" y="147"/>
                  </a:lnTo>
                  <a:lnTo>
                    <a:pt x="90" y="173"/>
                  </a:lnTo>
                  <a:lnTo>
                    <a:pt x="73" y="204"/>
                  </a:lnTo>
                  <a:lnTo>
                    <a:pt x="58" y="240"/>
                  </a:lnTo>
                  <a:lnTo>
                    <a:pt x="52" y="259"/>
                  </a:lnTo>
                  <a:lnTo>
                    <a:pt x="46" y="280"/>
                  </a:lnTo>
                  <a:lnTo>
                    <a:pt x="40" y="301"/>
                  </a:lnTo>
                  <a:lnTo>
                    <a:pt x="34" y="325"/>
                  </a:lnTo>
                  <a:lnTo>
                    <a:pt x="34" y="325"/>
                  </a:lnTo>
                  <a:lnTo>
                    <a:pt x="27" y="373"/>
                  </a:lnTo>
                  <a:lnTo>
                    <a:pt x="19" y="423"/>
                  </a:lnTo>
                  <a:lnTo>
                    <a:pt x="9" y="514"/>
                  </a:lnTo>
                  <a:lnTo>
                    <a:pt x="3" y="581"/>
                  </a:lnTo>
                  <a:lnTo>
                    <a:pt x="0" y="608"/>
                  </a:lnTo>
                  <a:lnTo>
                    <a:pt x="42" y="665"/>
                  </a:lnTo>
                  <a:lnTo>
                    <a:pt x="100" y="622"/>
                  </a:lnTo>
                  <a:lnTo>
                    <a:pt x="100" y="622"/>
                  </a:lnTo>
                  <a:lnTo>
                    <a:pt x="103" y="560"/>
                  </a:lnTo>
                  <a:lnTo>
                    <a:pt x="108" y="509"/>
                  </a:lnTo>
                  <a:lnTo>
                    <a:pt x="111" y="487"/>
                  </a:lnTo>
                  <a:lnTo>
                    <a:pt x="114" y="471"/>
                  </a:lnTo>
                  <a:lnTo>
                    <a:pt x="114" y="471"/>
                  </a:lnTo>
                  <a:lnTo>
                    <a:pt x="135" y="393"/>
                  </a:lnTo>
                  <a:lnTo>
                    <a:pt x="144" y="352"/>
                  </a:lnTo>
                  <a:lnTo>
                    <a:pt x="148" y="327"/>
                  </a:lnTo>
                  <a:lnTo>
                    <a:pt x="148" y="327"/>
                  </a:lnTo>
                  <a:lnTo>
                    <a:pt x="151" y="313"/>
                  </a:lnTo>
                  <a:lnTo>
                    <a:pt x="156" y="291"/>
                  </a:lnTo>
                  <a:lnTo>
                    <a:pt x="170" y="230"/>
                  </a:lnTo>
                  <a:lnTo>
                    <a:pt x="185" y="170"/>
                  </a:lnTo>
                  <a:lnTo>
                    <a:pt x="191" y="140"/>
                  </a:lnTo>
                  <a:lnTo>
                    <a:pt x="191" y="140"/>
                  </a:lnTo>
                  <a:lnTo>
                    <a:pt x="194" y="123"/>
                  </a:lnTo>
                  <a:lnTo>
                    <a:pt x="199" y="101"/>
                  </a:lnTo>
                  <a:lnTo>
                    <a:pt x="208" y="71"/>
                  </a:lnTo>
                  <a:lnTo>
                    <a:pt x="20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81"/>
            <p:cNvSpPr>
              <a:spLocks/>
            </p:cNvSpPr>
            <p:nvPr/>
          </p:nvSpPr>
          <p:spPr bwMode="auto">
            <a:xfrm>
              <a:off x="561" y="4145"/>
              <a:ext cx="143" cy="149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174" y="0"/>
                </a:cxn>
                <a:cxn ang="0">
                  <a:pos x="158" y="39"/>
                </a:cxn>
                <a:cxn ang="0">
                  <a:pos x="144" y="67"/>
                </a:cxn>
                <a:cxn ang="0">
                  <a:pos x="135" y="88"/>
                </a:cxn>
                <a:cxn ang="0">
                  <a:pos x="135" y="88"/>
                </a:cxn>
                <a:cxn ang="0">
                  <a:pos x="126" y="102"/>
                </a:cxn>
                <a:cxn ang="0">
                  <a:pos x="120" y="108"/>
                </a:cxn>
                <a:cxn ang="0">
                  <a:pos x="114" y="115"/>
                </a:cxn>
                <a:cxn ang="0">
                  <a:pos x="105" y="120"/>
                </a:cxn>
                <a:cxn ang="0">
                  <a:pos x="96" y="126"/>
                </a:cxn>
                <a:cxn ang="0">
                  <a:pos x="86" y="129"/>
                </a:cxn>
                <a:cxn ang="0">
                  <a:pos x="75" y="129"/>
                </a:cxn>
                <a:cxn ang="0">
                  <a:pos x="75" y="129"/>
                </a:cxn>
                <a:cxn ang="0">
                  <a:pos x="53" y="130"/>
                </a:cxn>
                <a:cxn ang="0">
                  <a:pos x="39" y="130"/>
                </a:cxn>
                <a:cxn ang="0">
                  <a:pos x="29" y="133"/>
                </a:cxn>
                <a:cxn ang="0">
                  <a:pos x="26" y="135"/>
                </a:cxn>
                <a:cxn ang="0">
                  <a:pos x="24" y="138"/>
                </a:cxn>
                <a:cxn ang="0">
                  <a:pos x="24" y="138"/>
                </a:cxn>
                <a:cxn ang="0">
                  <a:pos x="20" y="147"/>
                </a:cxn>
                <a:cxn ang="0">
                  <a:pos x="11" y="157"/>
                </a:cxn>
                <a:cxn ang="0">
                  <a:pos x="3" y="169"/>
                </a:cxn>
                <a:cxn ang="0">
                  <a:pos x="2" y="177"/>
                </a:cxn>
                <a:cxn ang="0">
                  <a:pos x="0" y="183"/>
                </a:cxn>
                <a:cxn ang="0">
                  <a:pos x="0" y="183"/>
                </a:cxn>
                <a:cxn ang="0">
                  <a:pos x="2" y="190"/>
                </a:cxn>
                <a:cxn ang="0">
                  <a:pos x="5" y="196"/>
                </a:cxn>
                <a:cxn ang="0">
                  <a:pos x="9" y="202"/>
                </a:cxn>
                <a:cxn ang="0">
                  <a:pos x="17" y="208"/>
                </a:cxn>
                <a:cxn ang="0">
                  <a:pos x="24" y="214"/>
                </a:cxn>
                <a:cxn ang="0">
                  <a:pos x="33" y="219"/>
                </a:cxn>
                <a:cxn ang="0">
                  <a:pos x="44" y="223"/>
                </a:cxn>
                <a:cxn ang="0">
                  <a:pos x="54" y="226"/>
                </a:cxn>
                <a:cxn ang="0">
                  <a:pos x="54" y="226"/>
                </a:cxn>
                <a:cxn ang="0">
                  <a:pos x="77" y="231"/>
                </a:cxn>
                <a:cxn ang="0">
                  <a:pos x="99" y="235"/>
                </a:cxn>
                <a:cxn ang="0">
                  <a:pos x="122" y="238"/>
                </a:cxn>
                <a:cxn ang="0">
                  <a:pos x="122" y="262"/>
                </a:cxn>
                <a:cxn ang="0">
                  <a:pos x="122" y="262"/>
                </a:cxn>
                <a:cxn ang="0">
                  <a:pos x="135" y="268"/>
                </a:cxn>
                <a:cxn ang="0">
                  <a:pos x="168" y="281"/>
                </a:cxn>
                <a:cxn ang="0">
                  <a:pos x="187" y="289"/>
                </a:cxn>
                <a:cxn ang="0">
                  <a:pos x="205" y="295"/>
                </a:cxn>
                <a:cxn ang="0">
                  <a:pos x="222" y="299"/>
                </a:cxn>
                <a:cxn ang="0">
                  <a:pos x="235" y="299"/>
                </a:cxn>
                <a:cxn ang="0">
                  <a:pos x="235" y="299"/>
                </a:cxn>
                <a:cxn ang="0">
                  <a:pos x="240" y="299"/>
                </a:cxn>
                <a:cxn ang="0">
                  <a:pos x="244" y="295"/>
                </a:cxn>
                <a:cxn ang="0">
                  <a:pos x="250" y="290"/>
                </a:cxn>
                <a:cxn ang="0">
                  <a:pos x="255" y="283"/>
                </a:cxn>
                <a:cxn ang="0">
                  <a:pos x="264" y="267"/>
                </a:cxn>
                <a:cxn ang="0">
                  <a:pos x="271" y="246"/>
                </a:cxn>
                <a:cxn ang="0">
                  <a:pos x="277" y="223"/>
                </a:cxn>
                <a:cxn ang="0">
                  <a:pos x="282" y="201"/>
                </a:cxn>
                <a:cxn ang="0">
                  <a:pos x="285" y="180"/>
                </a:cxn>
                <a:cxn ang="0">
                  <a:pos x="286" y="162"/>
                </a:cxn>
                <a:cxn ang="0">
                  <a:pos x="286" y="162"/>
                </a:cxn>
                <a:cxn ang="0">
                  <a:pos x="285" y="84"/>
                </a:cxn>
                <a:cxn ang="0">
                  <a:pos x="283" y="36"/>
                </a:cxn>
                <a:cxn ang="0">
                  <a:pos x="229" y="0"/>
                </a:cxn>
                <a:cxn ang="0">
                  <a:pos x="174" y="0"/>
                </a:cxn>
              </a:cxnLst>
              <a:rect l="0" t="0" r="r" b="b"/>
              <a:pathLst>
                <a:path w="286" h="299">
                  <a:moveTo>
                    <a:pt x="174" y="0"/>
                  </a:moveTo>
                  <a:lnTo>
                    <a:pt x="174" y="0"/>
                  </a:lnTo>
                  <a:lnTo>
                    <a:pt x="158" y="39"/>
                  </a:lnTo>
                  <a:lnTo>
                    <a:pt x="144" y="67"/>
                  </a:lnTo>
                  <a:lnTo>
                    <a:pt x="135" y="88"/>
                  </a:lnTo>
                  <a:lnTo>
                    <a:pt x="135" y="88"/>
                  </a:lnTo>
                  <a:lnTo>
                    <a:pt x="126" y="102"/>
                  </a:lnTo>
                  <a:lnTo>
                    <a:pt x="120" y="108"/>
                  </a:lnTo>
                  <a:lnTo>
                    <a:pt x="114" y="115"/>
                  </a:lnTo>
                  <a:lnTo>
                    <a:pt x="105" y="120"/>
                  </a:lnTo>
                  <a:lnTo>
                    <a:pt x="96" y="126"/>
                  </a:lnTo>
                  <a:lnTo>
                    <a:pt x="86" y="129"/>
                  </a:lnTo>
                  <a:lnTo>
                    <a:pt x="75" y="129"/>
                  </a:lnTo>
                  <a:lnTo>
                    <a:pt x="75" y="129"/>
                  </a:lnTo>
                  <a:lnTo>
                    <a:pt x="53" y="130"/>
                  </a:lnTo>
                  <a:lnTo>
                    <a:pt x="39" y="130"/>
                  </a:lnTo>
                  <a:lnTo>
                    <a:pt x="29" y="133"/>
                  </a:lnTo>
                  <a:lnTo>
                    <a:pt x="26" y="135"/>
                  </a:lnTo>
                  <a:lnTo>
                    <a:pt x="24" y="138"/>
                  </a:lnTo>
                  <a:lnTo>
                    <a:pt x="24" y="138"/>
                  </a:lnTo>
                  <a:lnTo>
                    <a:pt x="20" y="147"/>
                  </a:lnTo>
                  <a:lnTo>
                    <a:pt x="11" y="157"/>
                  </a:lnTo>
                  <a:lnTo>
                    <a:pt x="3" y="169"/>
                  </a:lnTo>
                  <a:lnTo>
                    <a:pt x="2" y="177"/>
                  </a:lnTo>
                  <a:lnTo>
                    <a:pt x="0" y="183"/>
                  </a:lnTo>
                  <a:lnTo>
                    <a:pt x="0" y="183"/>
                  </a:lnTo>
                  <a:lnTo>
                    <a:pt x="2" y="190"/>
                  </a:lnTo>
                  <a:lnTo>
                    <a:pt x="5" y="196"/>
                  </a:lnTo>
                  <a:lnTo>
                    <a:pt x="9" y="202"/>
                  </a:lnTo>
                  <a:lnTo>
                    <a:pt x="17" y="208"/>
                  </a:lnTo>
                  <a:lnTo>
                    <a:pt x="24" y="214"/>
                  </a:lnTo>
                  <a:lnTo>
                    <a:pt x="33" y="219"/>
                  </a:lnTo>
                  <a:lnTo>
                    <a:pt x="44" y="223"/>
                  </a:lnTo>
                  <a:lnTo>
                    <a:pt x="54" y="226"/>
                  </a:lnTo>
                  <a:lnTo>
                    <a:pt x="54" y="226"/>
                  </a:lnTo>
                  <a:lnTo>
                    <a:pt x="77" y="231"/>
                  </a:lnTo>
                  <a:lnTo>
                    <a:pt x="99" y="235"/>
                  </a:lnTo>
                  <a:lnTo>
                    <a:pt x="122" y="238"/>
                  </a:lnTo>
                  <a:lnTo>
                    <a:pt x="122" y="262"/>
                  </a:lnTo>
                  <a:lnTo>
                    <a:pt x="122" y="262"/>
                  </a:lnTo>
                  <a:lnTo>
                    <a:pt x="135" y="268"/>
                  </a:lnTo>
                  <a:lnTo>
                    <a:pt x="168" y="281"/>
                  </a:lnTo>
                  <a:lnTo>
                    <a:pt x="187" y="289"/>
                  </a:lnTo>
                  <a:lnTo>
                    <a:pt x="205" y="295"/>
                  </a:lnTo>
                  <a:lnTo>
                    <a:pt x="222" y="299"/>
                  </a:lnTo>
                  <a:lnTo>
                    <a:pt x="235" y="299"/>
                  </a:lnTo>
                  <a:lnTo>
                    <a:pt x="235" y="299"/>
                  </a:lnTo>
                  <a:lnTo>
                    <a:pt x="240" y="299"/>
                  </a:lnTo>
                  <a:lnTo>
                    <a:pt x="244" y="295"/>
                  </a:lnTo>
                  <a:lnTo>
                    <a:pt x="250" y="290"/>
                  </a:lnTo>
                  <a:lnTo>
                    <a:pt x="255" y="283"/>
                  </a:lnTo>
                  <a:lnTo>
                    <a:pt x="264" y="267"/>
                  </a:lnTo>
                  <a:lnTo>
                    <a:pt x="271" y="246"/>
                  </a:lnTo>
                  <a:lnTo>
                    <a:pt x="277" y="223"/>
                  </a:lnTo>
                  <a:lnTo>
                    <a:pt x="282" y="201"/>
                  </a:lnTo>
                  <a:lnTo>
                    <a:pt x="285" y="180"/>
                  </a:lnTo>
                  <a:lnTo>
                    <a:pt x="286" y="162"/>
                  </a:lnTo>
                  <a:lnTo>
                    <a:pt x="286" y="162"/>
                  </a:lnTo>
                  <a:lnTo>
                    <a:pt x="285" y="84"/>
                  </a:lnTo>
                  <a:lnTo>
                    <a:pt x="283" y="36"/>
                  </a:lnTo>
                  <a:lnTo>
                    <a:pt x="229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82"/>
            <p:cNvSpPr>
              <a:spLocks/>
            </p:cNvSpPr>
            <p:nvPr/>
          </p:nvSpPr>
          <p:spPr bwMode="auto">
            <a:xfrm>
              <a:off x="897" y="3809"/>
              <a:ext cx="128" cy="171"/>
            </a:xfrm>
            <a:custGeom>
              <a:avLst/>
              <a:gdLst/>
              <a:ahLst/>
              <a:cxnLst>
                <a:cxn ang="0">
                  <a:pos x="64" y="156"/>
                </a:cxn>
                <a:cxn ang="0">
                  <a:pos x="64" y="156"/>
                </a:cxn>
                <a:cxn ang="0">
                  <a:pos x="55" y="186"/>
                </a:cxn>
                <a:cxn ang="0">
                  <a:pos x="40" y="235"/>
                </a:cxn>
                <a:cxn ang="0">
                  <a:pos x="40" y="235"/>
                </a:cxn>
                <a:cxn ang="0">
                  <a:pos x="36" y="244"/>
                </a:cxn>
                <a:cxn ang="0">
                  <a:pos x="30" y="255"/>
                </a:cxn>
                <a:cxn ang="0">
                  <a:pos x="16" y="277"/>
                </a:cxn>
                <a:cxn ang="0">
                  <a:pos x="10" y="289"/>
                </a:cxn>
                <a:cxn ang="0">
                  <a:pos x="4" y="300"/>
                </a:cxn>
                <a:cxn ang="0">
                  <a:pos x="1" y="312"/>
                </a:cxn>
                <a:cxn ang="0">
                  <a:pos x="0" y="321"/>
                </a:cxn>
                <a:cxn ang="0">
                  <a:pos x="0" y="321"/>
                </a:cxn>
                <a:cxn ang="0">
                  <a:pos x="1" y="330"/>
                </a:cxn>
                <a:cxn ang="0">
                  <a:pos x="4" y="336"/>
                </a:cxn>
                <a:cxn ang="0">
                  <a:pos x="10" y="339"/>
                </a:cxn>
                <a:cxn ang="0">
                  <a:pos x="15" y="342"/>
                </a:cxn>
                <a:cxn ang="0">
                  <a:pos x="22" y="342"/>
                </a:cxn>
                <a:cxn ang="0">
                  <a:pos x="28" y="342"/>
                </a:cxn>
                <a:cxn ang="0">
                  <a:pos x="43" y="337"/>
                </a:cxn>
                <a:cxn ang="0">
                  <a:pos x="43" y="337"/>
                </a:cxn>
                <a:cxn ang="0">
                  <a:pos x="54" y="333"/>
                </a:cxn>
                <a:cxn ang="0">
                  <a:pos x="69" y="324"/>
                </a:cxn>
                <a:cxn ang="0">
                  <a:pos x="87" y="313"/>
                </a:cxn>
                <a:cxn ang="0">
                  <a:pos x="106" y="301"/>
                </a:cxn>
                <a:cxn ang="0">
                  <a:pos x="126" y="288"/>
                </a:cxn>
                <a:cxn ang="0">
                  <a:pos x="142" y="274"/>
                </a:cxn>
                <a:cxn ang="0">
                  <a:pos x="154" y="261"/>
                </a:cxn>
                <a:cxn ang="0">
                  <a:pos x="158" y="255"/>
                </a:cxn>
                <a:cxn ang="0">
                  <a:pos x="160" y="249"/>
                </a:cxn>
                <a:cxn ang="0">
                  <a:pos x="160" y="249"/>
                </a:cxn>
                <a:cxn ang="0">
                  <a:pos x="172" y="195"/>
                </a:cxn>
                <a:cxn ang="0">
                  <a:pos x="179" y="170"/>
                </a:cxn>
                <a:cxn ang="0">
                  <a:pos x="182" y="161"/>
                </a:cxn>
                <a:cxn ang="0">
                  <a:pos x="184" y="155"/>
                </a:cxn>
                <a:cxn ang="0">
                  <a:pos x="184" y="155"/>
                </a:cxn>
                <a:cxn ang="0">
                  <a:pos x="187" y="152"/>
                </a:cxn>
                <a:cxn ang="0">
                  <a:pos x="190" y="152"/>
                </a:cxn>
                <a:cxn ang="0">
                  <a:pos x="193" y="152"/>
                </a:cxn>
                <a:cxn ang="0">
                  <a:pos x="197" y="155"/>
                </a:cxn>
                <a:cxn ang="0">
                  <a:pos x="202" y="161"/>
                </a:cxn>
                <a:cxn ang="0">
                  <a:pos x="203" y="162"/>
                </a:cxn>
                <a:cxn ang="0">
                  <a:pos x="203" y="162"/>
                </a:cxn>
                <a:cxn ang="0">
                  <a:pos x="226" y="140"/>
                </a:cxn>
                <a:cxn ang="0">
                  <a:pos x="242" y="122"/>
                </a:cxn>
                <a:cxn ang="0">
                  <a:pos x="248" y="113"/>
                </a:cxn>
                <a:cxn ang="0">
                  <a:pos x="251" y="105"/>
                </a:cxn>
                <a:cxn ang="0">
                  <a:pos x="251" y="105"/>
                </a:cxn>
                <a:cxn ang="0">
                  <a:pos x="254" y="90"/>
                </a:cxn>
                <a:cxn ang="0">
                  <a:pos x="254" y="81"/>
                </a:cxn>
                <a:cxn ang="0">
                  <a:pos x="253" y="71"/>
                </a:cxn>
                <a:cxn ang="0">
                  <a:pos x="250" y="60"/>
                </a:cxn>
                <a:cxn ang="0">
                  <a:pos x="247" y="51"/>
                </a:cxn>
                <a:cxn ang="0">
                  <a:pos x="241" y="42"/>
                </a:cxn>
                <a:cxn ang="0">
                  <a:pos x="233" y="35"/>
                </a:cxn>
                <a:cxn ang="0">
                  <a:pos x="233" y="35"/>
                </a:cxn>
                <a:cxn ang="0">
                  <a:pos x="211" y="23"/>
                </a:cxn>
                <a:cxn ang="0">
                  <a:pos x="187" y="12"/>
                </a:cxn>
                <a:cxn ang="0">
                  <a:pos x="160" y="0"/>
                </a:cxn>
                <a:cxn ang="0">
                  <a:pos x="64" y="156"/>
                </a:cxn>
              </a:cxnLst>
              <a:rect l="0" t="0" r="r" b="b"/>
              <a:pathLst>
                <a:path w="254" h="342">
                  <a:moveTo>
                    <a:pt x="64" y="156"/>
                  </a:moveTo>
                  <a:lnTo>
                    <a:pt x="64" y="156"/>
                  </a:lnTo>
                  <a:lnTo>
                    <a:pt x="55" y="186"/>
                  </a:lnTo>
                  <a:lnTo>
                    <a:pt x="40" y="235"/>
                  </a:lnTo>
                  <a:lnTo>
                    <a:pt x="40" y="235"/>
                  </a:lnTo>
                  <a:lnTo>
                    <a:pt x="36" y="244"/>
                  </a:lnTo>
                  <a:lnTo>
                    <a:pt x="30" y="255"/>
                  </a:lnTo>
                  <a:lnTo>
                    <a:pt x="16" y="277"/>
                  </a:lnTo>
                  <a:lnTo>
                    <a:pt x="10" y="289"/>
                  </a:lnTo>
                  <a:lnTo>
                    <a:pt x="4" y="300"/>
                  </a:lnTo>
                  <a:lnTo>
                    <a:pt x="1" y="312"/>
                  </a:lnTo>
                  <a:lnTo>
                    <a:pt x="0" y="321"/>
                  </a:lnTo>
                  <a:lnTo>
                    <a:pt x="0" y="321"/>
                  </a:lnTo>
                  <a:lnTo>
                    <a:pt x="1" y="330"/>
                  </a:lnTo>
                  <a:lnTo>
                    <a:pt x="4" y="336"/>
                  </a:lnTo>
                  <a:lnTo>
                    <a:pt x="10" y="339"/>
                  </a:lnTo>
                  <a:lnTo>
                    <a:pt x="15" y="342"/>
                  </a:lnTo>
                  <a:lnTo>
                    <a:pt x="22" y="342"/>
                  </a:lnTo>
                  <a:lnTo>
                    <a:pt x="28" y="342"/>
                  </a:lnTo>
                  <a:lnTo>
                    <a:pt x="43" y="337"/>
                  </a:lnTo>
                  <a:lnTo>
                    <a:pt x="43" y="337"/>
                  </a:lnTo>
                  <a:lnTo>
                    <a:pt x="54" y="333"/>
                  </a:lnTo>
                  <a:lnTo>
                    <a:pt x="69" y="324"/>
                  </a:lnTo>
                  <a:lnTo>
                    <a:pt x="87" y="313"/>
                  </a:lnTo>
                  <a:lnTo>
                    <a:pt x="106" y="301"/>
                  </a:lnTo>
                  <a:lnTo>
                    <a:pt x="126" y="288"/>
                  </a:lnTo>
                  <a:lnTo>
                    <a:pt x="142" y="274"/>
                  </a:lnTo>
                  <a:lnTo>
                    <a:pt x="154" y="261"/>
                  </a:lnTo>
                  <a:lnTo>
                    <a:pt x="158" y="255"/>
                  </a:lnTo>
                  <a:lnTo>
                    <a:pt x="160" y="249"/>
                  </a:lnTo>
                  <a:lnTo>
                    <a:pt x="160" y="249"/>
                  </a:lnTo>
                  <a:lnTo>
                    <a:pt x="172" y="195"/>
                  </a:lnTo>
                  <a:lnTo>
                    <a:pt x="179" y="170"/>
                  </a:lnTo>
                  <a:lnTo>
                    <a:pt x="182" y="161"/>
                  </a:lnTo>
                  <a:lnTo>
                    <a:pt x="184" y="155"/>
                  </a:lnTo>
                  <a:lnTo>
                    <a:pt x="184" y="155"/>
                  </a:lnTo>
                  <a:lnTo>
                    <a:pt x="187" y="152"/>
                  </a:lnTo>
                  <a:lnTo>
                    <a:pt x="190" y="152"/>
                  </a:lnTo>
                  <a:lnTo>
                    <a:pt x="193" y="152"/>
                  </a:lnTo>
                  <a:lnTo>
                    <a:pt x="197" y="155"/>
                  </a:lnTo>
                  <a:lnTo>
                    <a:pt x="202" y="161"/>
                  </a:lnTo>
                  <a:lnTo>
                    <a:pt x="203" y="162"/>
                  </a:lnTo>
                  <a:lnTo>
                    <a:pt x="203" y="162"/>
                  </a:lnTo>
                  <a:lnTo>
                    <a:pt x="226" y="140"/>
                  </a:lnTo>
                  <a:lnTo>
                    <a:pt x="242" y="122"/>
                  </a:lnTo>
                  <a:lnTo>
                    <a:pt x="248" y="113"/>
                  </a:lnTo>
                  <a:lnTo>
                    <a:pt x="251" y="105"/>
                  </a:lnTo>
                  <a:lnTo>
                    <a:pt x="251" y="105"/>
                  </a:lnTo>
                  <a:lnTo>
                    <a:pt x="254" y="90"/>
                  </a:lnTo>
                  <a:lnTo>
                    <a:pt x="254" y="81"/>
                  </a:lnTo>
                  <a:lnTo>
                    <a:pt x="253" y="71"/>
                  </a:lnTo>
                  <a:lnTo>
                    <a:pt x="250" y="60"/>
                  </a:lnTo>
                  <a:lnTo>
                    <a:pt x="247" y="51"/>
                  </a:lnTo>
                  <a:lnTo>
                    <a:pt x="241" y="42"/>
                  </a:lnTo>
                  <a:lnTo>
                    <a:pt x="233" y="35"/>
                  </a:lnTo>
                  <a:lnTo>
                    <a:pt x="233" y="35"/>
                  </a:lnTo>
                  <a:lnTo>
                    <a:pt x="211" y="23"/>
                  </a:lnTo>
                  <a:lnTo>
                    <a:pt x="187" y="12"/>
                  </a:lnTo>
                  <a:lnTo>
                    <a:pt x="160" y="0"/>
                  </a:lnTo>
                  <a:lnTo>
                    <a:pt x="64" y="156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80" name="Picture 100" descr="dj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428625"/>
            <a:ext cx="4275137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50825" y="1484313"/>
            <a:ext cx="7772400" cy="1470025"/>
          </a:xfrm>
        </p:spPr>
        <p:txBody>
          <a:bodyPr lIns="91440" rIns="91440" anchor="ctr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77838"/>
            <a:ext cx="2133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477838"/>
            <a:ext cx="62499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3" descr="BANDEAU-FIRST-P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650" cy="675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137150" y="4359275"/>
            <a:ext cx="2244725" cy="1963738"/>
            <a:chOff x="1143" y="1655"/>
            <a:chExt cx="1156" cy="1011"/>
          </a:xfrm>
        </p:grpSpPr>
        <p:sp>
          <p:nvSpPr>
            <p:cNvPr id="5" name="Freeform 8"/>
            <p:cNvSpPr>
              <a:spLocks/>
            </p:cNvSpPr>
            <p:nvPr/>
          </p:nvSpPr>
          <p:spPr bwMode="auto">
            <a:xfrm>
              <a:off x="1729" y="1836"/>
              <a:ext cx="291" cy="494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0"/>
                </a:cxn>
                <a:cxn ang="0">
                  <a:pos x="373" y="36"/>
                </a:cxn>
                <a:cxn ang="0">
                  <a:pos x="361" y="74"/>
                </a:cxn>
                <a:cxn ang="0">
                  <a:pos x="344" y="120"/>
                </a:cxn>
                <a:cxn ang="0">
                  <a:pos x="334" y="144"/>
                </a:cxn>
                <a:cxn ang="0">
                  <a:pos x="323" y="168"/>
                </a:cxn>
                <a:cxn ang="0">
                  <a:pos x="311" y="192"/>
                </a:cxn>
                <a:cxn ang="0">
                  <a:pos x="298" y="216"/>
                </a:cxn>
                <a:cxn ang="0">
                  <a:pos x="283" y="238"/>
                </a:cxn>
                <a:cxn ang="0">
                  <a:pos x="268" y="258"/>
                </a:cxn>
                <a:cxn ang="0">
                  <a:pos x="252" y="274"/>
                </a:cxn>
                <a:cxn ang="0">
                  <a:pos x="235" y="289"/>
                </a:cxn>
                <a:cxn ang="0">
                  <a:pos x="126" y="240"/>
                </a:cxn>
                <a:cxn ang="0">
                  <a:pos x="14" y="551"/>
                </a:cxn>
                <a:cxn ang="0">
                  <a:pos x="0" y="713"/>
                </a:cxn>
                <a:cxn ang="0">
                  <a:pos x="99" y="847"/>
                </a:cxn>
                <a:cxn ang="0">
                  <a:pos x="240" y="988"/>
                </a:cxn>
                <a:cxn ang="0">
                  <a:pos x="374" y="975"/>
                </a:cxn>
                <a:cxn ang="0">
                  <a:pos x="567" y="794"/>
                </a:cxn>
                <a:cxn ang="0">
                  <a:pos x="582" y="686"/>
                </a:cxn>
                <a:cxn ang="0">
                  <a:pos x="464" y="262"/>
                </a:cxn>
                <a:cxn ang="0">
                  <a:pos x="383" y="0"/>
                </a:cxn>
              </a:cxnLst>
              <a:rect l="0" t="0" r="r" b="b"/>
              <a:pathLst>
                <a:path w="582" h="988">
                  <a:moveTo>
                    <a:pt x="383" y="0"/>
                  </a:moveTo>
                  <a:lnTo>
                    <a:pt x="383" y="0"/>
                  </a:lnTo>
                  <a:lnTo>
                    <a:pt x="373" y="36"/>
                  </a:lnTo>
                  <a:lnTo>
                    <a:pt x="361" y="74"/>
                  </a:lnTo>
                  <a:lnTo>
                    <a:pt x="344" y="120"/>
                  </a:lnTo>
                  <a:lnTo>
                    <a:pt x="334" y="144"/>
                  </a:lnTo>
                  <a:lnTo>
                    <a:pt x="323" y="168"/>
                  </a:lnTo>
                  <a:lnTo>
                    <a:pt x="311" y="192"/>
                  </a:lnTo>
                  <a:lnTo>
                    <a:pt x="298" y="216"/>
                  </a:lnTo>
                  <a:lnTo>
                    <a:pt x="283" y="238"/>
                  </a:lnTo>
                  <a:lnTo>
                    <a:pt x="268" y="258"/>
                  </a:lnTo>
                  <a:lnTo>
                    <a:pt x="252" y="274"/>
                  </a:lnTo>
                  <a:lnTo>
                    <a:pt x="235" y="289"/>
                  </a:lnTo>
                  <a:lnTo>
                    <a:pt x="126" y="240"/>
                  </a:lnTo>
                  <a:lnTo>
                    <a:pt x="14" y="551"/>
                  </a:lnTo>
                  <a:lnTo>
                    <a:pt x="0" y="713"/>
                  </a:lnTo>
                  <a:lnTo>
                    <a:pt x="99" y="847"/>
                  </a:lnTo>
                  <a:lnTo>
                    <a:pt x="240" y="988"/>
                  </a:lnTo>
                  <a:lnTo>
                    <a:pt x="374" y="975"/>
                  </a:lnTo>
                  <a:lnTo>
                    <a:pt x="567" y="794"/>
                  </a:lnTo>
                  <a:lnTo>
                    <a:pt x="582" y="686"/>
                  </a:lnTo>
                  <a:lnTo>
                    <a:pt x="464" y="262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96BE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1754" y="1958"/>
              <a:ext cx="150" cy="327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130" y="110"/>
                </a:cxn>
                <a:cxn ang="0">
                  <a:pos x="130" y="200"/>
                </a:cxn>
                <a:cxn ang="0">
                  <a:pos x="130" y="200"/>
                </a:cxn>
                <a:cxn ang="0">
                  <a:pos x="116" y="251"/>
                </a:cxn>
                <a:cxn ang="0">
                  <a:pos x="103" y="304"/>
                </a:cxn>
                <a:cxn ang="0">
                  <a:pos x="83" y="365"/>
                </a:cxn>
                <a:cxn ang="0">
                  <a:pos x="62" y="426"/>
                </a:cxn>
                <a:cxn ang="0">
                  <a:pos x="52" y="456"/>
                </a:cxn>
                <a:cxn ang="0">
                  <a:pos x="41" y="483"/>
                </a:cxn>
                <a:cxn ang="0">
                  <a:pos x="31" y="506"/>
                </a:cxn>
                <a:cxn ang="0">
                  <a:pos x="19" y="525"/>
                </a:cxn>
                <a:cxn ang="0">
                  <a:pos x="10" y="540"/>
                </a:cxn>
                <a:cxn ang="0">
                  <a:pos x="4" y="545"/>
                </a:cxn>
                <a:cxn ang="0">
                  <a:pos x="0" y="548"/>
                </a:cxn>
                <a:cxn ang="0">
                  <a:pos x="85" y="652"/>
                </a:cxn>
                <a:cxn ang="0">
                  <a:pos x="85" y="652"/>
                </a:cxn>
                <a:cxn ang="0">
                  <a:pos x="98" y="627"/>
                </a:cxn>
                <a:cxn ang="0">
                  <a:pos x="128" y="570"/>
                </a:cxn>
                <a:cxn ang="0">
                  <a:pos x="145" y="534"/>
                </a:cxn>
                <a:cxn ang="0">
                  <a:pos x="160" y="500"/>
                </a:cxn>
                <a:cxn ang="0">
                  <a:pos x="170" y="467"/>
                </a:cxn>
                <a:cxn ang="0">
                  <a:pos x="173" y="453"/>
                </a:cxn>
                <a:cxn ang="0">
                  <a:pos x="176" y="440"/>
                </a:cxn>
                <a:cxn ang="0">
                  <a:pos x="176" y="440"/>
                </a:cxn>
                <a:cxn ang="0">
                  <a:pos x="182" y="378"/>
                </a:cxn>
                <a:cxn ang="0">
                  <a:pos x="191" y="305"/>
                </a:cxn>
                <a:cxn ang="0">
                  <a:pos x="203" y="220"/>
                </a:cxn>
                <a:cxn ang="0">
                  <a:pos x="243" y="119"/>
                </a:cxn>
                <a:cxn ang="0">
                  <a:pos x="297" y="48"/>
                </a:cxn>
                <a:cxn ang="0">
                  <a:pos x="252" y="16"/>
                </a:cxn>
                <a:cxn ang="0">
                  <a:pos x="225" y="101"/>
                </a:cxn>
                <a:cxn ang="0">
                  <a:pos x="163" y="101"/>
                </a:cxn>
                <a:cxn ang="0">
                  <a:pos x="130" y="25"/>
                </a:cxn>
                <a:cxn ang="0">
                  <a:pos x="89" y="0"/>
                </a:cxn>
              </a:cxnLst>
              <a:rect l="0" t="0" r="r" b="b"/>
              <a:pathLst>
                <a:path w="297" h="652">
                  <a:moveTo>
                    <a:pt x="89" y="0"/>
                  </a:moveTo>
                  <a:lnTo>
                    <a:pt x="130" y="110"/>
                  </a:lnTo>
                  <a:lnTo>
                    <a:pt x="130" y="200"/>
                  </a:lnTo>
                  <a:lnTo>
                    <a:pt x="130" y="200"/>
                  </a:lnTo>
                  <a:lnTo>
                    <a:pt x="116" y="251"/>
                  </a:lnTo>
                  <a:lnTo>
                    <a:pt x="103" y="304"/>
                  </a:lnTo>
                  <a:lnTo>
                    <a:pt x="83" y="365"/>
                  </a:lnTo>
                  <a:lnTo>
                    <a:pt x="62" y="426"/>
                  </a:lnTo>
                  <a:lnTo>
                    <a:pt x="52" y="456"/>
                  </a:lnTo>
                  <a:lnTo>
                    <a:pt x="41" y="483"/>
                  </a:lnTo>
                  <a:lnTo>
                    <a:pt x="31" y="506"/>
                  </a:lnTo>
                  <a:lnTo>
                    <a:pt x="19" y="525"/>
                  </a:lnTo>
                  <a:lnTo>
                    <a:pt x="10" y="540"/>
                  </a:lnTo>
                  <a:lnTo>
                    <a:pt x="4" y="545"/>
                  </a:lnTo>
                  <a:lnTo>
                    <a:pt x="0" y="548"/>
                  </a:lnTo>
                  <a:lnTo>
                    <a:pt x="85" y="652"/>
                  </a:lnTo>
                  <a:lnTo>
                    <a:pt x="85" y="652"/>
                  </a:lnTo>
                  <a:lnTo>
                    <a:pt x="98" y="627"/>
                  </a:lnTo>
                  <a:lnTo>
                    <a:pt x="128" y="570"/>
                  </a:lnTo>
                  <a:lnTo>
                    <a:pt x="145" y="534"/>
                  </a:lnTo>
                  <a:lnTo>
                    <a:pt x="160" y="500"/>
                  </a:lnTo>
                  <a:lnTo>
                    <a:pt x="170" y="467"/>
                  </a:lnTo>
                  <a:lnTo>
                    <a:pt x="173" y="453"/>
                  </a:lnTo>
                  <a:lnTo>
                    <a:pt x="176" y="440"/>
                  </a:lnTo>
                  <a:lnTo>
                    <a:pt x="176" y="440"/>
                  </a:lnTo>
                  <a:lnTo>
                    <a:pt x="182" y="378"/>
                  </a:lnTo>
                  <a:lnTo>
                    <a:pt x="191" y="305"/>
                  </a:lnTo>
                  <a:lnTo>
                    <a:pt x="203" y="220"/>
                  </a:lnTo>
                  <a:lnTo>
                    <a:pt x="243" y="119"/>
                  </a:lnTo>
                  <a:lnTo>
                    <a:pt x="297" y="48"/>
                  </a:lnTo>
                  <a:lnTo>
                    <a:pt x="252" y="16"/>
                  </a:lnTo>
                  <a:lnTo>
                    <a:pt x="225" y="101"/>
                  </a:lnTo>
                  <a:lnTo>
                    <a:pt x="163" y="101"/>
                  </a:lnTo>
                  <a:lnTo>
                    <a:pt x="130" y="2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7170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1143" y="2472"/>
              <a:ext cx="334" cy="161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373" y="23"/>
                </a:cxn>
                <a:cxn ang="0">
                  <a:pos x="333" y="47"/>
                </a:cxn>
                <a:cxn ang="0">
                  <a:pos x="294" y="80"/>
                </a:cxn>
                <a:cxn ang="0">
                  <a:pos x="274" y="98"/>
                </a:cxn>
                <a:cxn ang="0">
                  <a:pos x="229" y="128"/>
                </a:cxn>
                <a:cxn ang="0">
                  <a:pos x="178" y="149"/>
                </a:cxn>
                <a:cxn ang="0">
                  <a:pos x="123" y="163"/>
                </a:cxn>
                <a:cxn ang="0">
                  <a:pos x="95" y="166"/>
                </a:cxn>
                <a:cxn ang="0">
                  <a:pos x="69" y="170"/>
                </a:cxn>
                <a:cxn ang="0">
                  <a:pos x="48" y="176"/>
                </a:cxn>
                <a:cxn ang="0">
                  <a:pos x="32" y="187"/>
                </a:cxn>
                <a:cxn ang="0">
                  <a:pos x="11" y="208"/>
                </a:cxn>
                <a:cxn ang="0">
                  <a:pos x="0" y="224"/>
                </a:cxn>
                <a:cxn ang="0">
                  <a:pos x="20" y="235"/>
                </a:cxn>
                <a:cxn ang="0">
                  <a:pos x="72" y="255"/>
                </a:cxn>
                <a:cxn ang="0">
                  <a:pos x="150" y="278"/>
                </a:cxn>
                <a:cxn ang="0">
                  <a:pos x="198" y="285"/>
                </a:cxn>
                <a:cxn ang="0">
                  <a:pos x="249" y="287"/>
                </a:cxn>
                <a:cxn ang="0">
                  <a:pos x="298" y="287"/>
                </a:cxn>
                <a:cxn ang="0">
                  <a:pos x="410" y="281"/>
                </a:cxn>
                <a:cxn ang="0">
                  <a:pos x="469" y="273"/>
                </a:cxn>
                <a:cxn ang="0">
                  <a:pos x="668" y="287"/>
                </a:cxn>
                <a:cxn ang="0">
                  <a:pos x="666" y="263"/>
                </a:cxn>
                <a:cxn ang="0">
                  <a:pos x="657" y="203"/>
                </a:cxn>
                <a:cxn ang="0">
                  <a:pos x="645" y="146"/>
                </a:cxn>
                <a:cxn ang="0">
                  <a:pos x="632" y="109"/>
                </a:cxn>
                <a:cxn ang="0">
                  <a:pos x="614" y="73"/>
                </a:cxn>
                <a:cxn ang="0">
                  <a:pos x="605" y="58"/>
                </a:cxn>
                <a:cxn ang="0">
                  <a:pos x="580" y="32"/>
                </a:cxn>
                <a:cxn ang="0">
                  <a:pos x="550" y="14"/>
                </a:cxn>
                <a:cxn ang="0">
                  <a:pos x="518" y="4"/>
                </a:cxn>
                <a:cxn ang="0">
                  <a:pos x="488" y="0"/>
                </a:cxn>
                <a:cxn ang="0">
                  <a:pos x="436" y="1"/>
                </a:cxn>
              </a:cxnLst>
              <a:rect l="0" t="0" r="r" b="b"/>
              <a:pathLst>
                <a:path w="668" h="323">
                  <a:moveTo>
                    <a:pt x="415" y="4"/>
                  </a:moveTo>
                  <a:lnTo>
                    <a:pt x="415" y="4"/>
                  </a:lnTo>
                  <a:lnTo>
                    <a:pt x="403" y="9"/>
                  </a:lnTo>
                  <a:lnTo>
                    <a:pt x="373" y="23"/>
                  </a:lnTo>
                  <a:lnTo>
                    <a:pt x="354" y="34"/>
                  </a:lnTo>
                  <a:lnTo>
                    <a:pt x="333" y="47"/>
                  </a:lnTo>
                  <a:lnTo>
                    <a:pt x="313" y="62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74" y="98"/>
                  </a:lnTo>
                  <a:lnTo>
                    <a:pt x="252" y="113"/>
                  </a:lnTo>
                  <a:lnTo>
                    <a:pt x="229" y="128"/>
                  </a:lnTo>
                  <a:lnTo>
                    <a:pt x="204" y="140"/>
                  </a:lnTo>
                  <a:lnTo>
                    <a:pt x="178" y="149"/>
                  </a:lnTo>
                  <a:lnTo>
                    <a:pt x="152" y="157"/>
                  </a:lnTo>
                  <a:lnTo>
                    <a:pt x="123" y="16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81" y="167"/>
                  </a:lnTo>
                  <a:lnTo>
                    <a:pt x="69" y="170"/>
                  </a:lnTo>
                  <a:lnTo>
                    <a:pt x="57" y="173"/>
                  </a:lnTo>
                  <a:lnTo>
                    <a:pt x="48" y="176"/>
                  </a:lnTo>
                  <a:lnTo>
                    <a:pt x="39" y="181"/>
                  </a:lnTo>
                  <a:lnTo>
                    <a:pt x="32" y="187"/>
                  </a:lnTo>
                  <a:lnTo>
                    <a:pt x="18" y="197"/>
                  </a:lnTo>
                  <a:lnTo>
                    <a:pt x="11" y="208"/>
                  </a:lnTo>
                  <a:lnTo>
                    <a:pt x="5" y="215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0" y="235"/>
                  </a:lnTo>
                  <a:lnTo>
                    <a:pt x="42" y="244"/>
                  </a:lnTo>
                  <a:lnTo>
                    <a:pt x="72" y="255"/>
                  </a:lnTo>
                  <a:lnTo>
                    <a:pt x="108" y="267"/>
                  </a:lnTo>
                  <a:lnTo>
                    <a:pt x="150" y="278"/>
                  </a:lnTo>
                  <a:lnTo>
                    <a:pt x="174" y="281"/>
                  </a:lnTo>
                  <a:lnTo>
                    <a:pt x="198" y="285"/>
                  </a:lnTo>
                  <a:lnTo>
                    <a:pt x="222" y="287"/>
                  </a:lnTo>
                  <a:lnTo>
                    <a:pt x="249" y="287"/>
                  </a:lnTo>
                  <a:lnTo>
                    <a:pt x="249" y="287"/>
                  </a:lnTo>
                  <a:lnTo>
                    <a:pt x="298" y="287"/>
                  </a:lnTo>
                  <a:lnTo>
                    <a:pt x="342" y="285"/>
                  </a:lnTo>
                  <a:lnTo>
                    <a:pt x="410" y="281"/>
                  </a:lnTo>
                  <a:lnTo>
                    <a:pt x="454" y="276"/>
                  </a:lnTo>
                  <a:lnTo>
                    <a:pt x="469" y="273"/>
                  </a:lnTo>
                  <a:lnTo>
                    <a:pt x="460" y="323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66" y="263"/>
                  </a:lnTo>
                  <a:lnTo>
                    <a:pt x="663" y="236"/>
                  </a:lnTo>
                  <a:lnTo>
                    <a:pt x="657" y="203"/>
                  </a:lnTo>
                  <a:lnTo>
                    <a:pt x="650" y="166"/>
                  </a:lnTo>
                  <a:lnTo>
                    <a:pt x="645" y="146"/>
                  </a:lnTo>
                  <a:lnTo>
                    <a:pt x="639" y="128"/>
                  </a:lnTo>
                  <a:lnTo>
                    <a:pt x="632" y="109"/>
                  </a:lnTo>
                  <a:lnTo>
                    <a:pt x="624" y="91"/>
                  </a:lnTo>
                  <a:lnTo>
                    <a:pt x="614" y="73"/>
                  </a:lnTo>
                  <a:lnTo>
                    <a:pt x="605" y="58"/>
                  </a:lnTo>
                  <a:lnTo>
                    <a:pt x="605" y="58"/>
                  </a:lnTo>
                  <a:lnTo>
                    <a:pt x="593" y="43"/>
                  </a:lnTo>
                  <a:lnTo>
                    <a:pt x="580" y="32"/>
                  </a:lnTo>
                  <a:lnTo>
                    <a:pt x="565" y="22"/>
                  </a:lnTo>
                  <a:lnTo>
                    <a:pt x="550" y="14"/>
                  </a:lnTo>
                  <a:lnTo>
                    <a:pt x="535" y="9"/>
                  </a:lnTo>
                  <a:lnTo>
                    <a:pt x="518" y="4"/>
                  </a:lnTo>
                  <a:lnTo>
                    <a:pt x="503" y="3"/>
                  </a:lnTo>
                  <a:lnTo>
                    <a:pt x="488" y="0"/>
                  </a:lnTo>
                  <a:lnTo>
                    <a:pt x="460" y="0"/>
                  </a:lnTo>
                  <a:lnTo>
                    <a:pt x="436" y="1"/>
                  </a:lnTo>
                  <a:lnTo>
                    <a:pt x="415" y="4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1143" y="2472"/>
              <a:ext cx="334" cy="161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373" y="23"/>
                </a:cxn>
                <a:cxn ang="0">
                  <a:pos x="333" y="47"/>
                </a:cxn>
                <a:cxn ang="0">
                  <a:pos x="294" y="80"/>
                </a:cxn>
                <a:cxn ang="0">
                  <a:pos x="274" y="98"/>
                </a:cxn>
                <a:cxn ang="0">
                  <a:pos x="229" y="128"/>
                </a:cxn>
                <a:cxn ang="0">
                  <a:pos x="178" y="149"/>
                </a:cxn>
                <a:cxn ang="0">
                  <a:pos x="123" y="163"/>
                </a:cxn>
                <a:cxn ang="0">
                  <a:pos x="95" y="166"/>
                </a:cxn>
                <a:cxn ang="0">
                  <a:pos x="69" y="170"/>
                </a:cxn>
                <a:cxn ang="0">
                  <a:pos x="48" y="176"/>
                </a:cxn>
                <a:cxn ang="0">
                  <a:pos x="32" y="187"/>
                </a:cxn>
                <a:cxn ang="0">
                  <a:pos x="11" y="208"/>
                </a:cxn>
                <a:cxn ang="0">
                  <a:pos x="0" y="224"/>
                </a:cxn>
                <a:cxn ang="0">
                  <a:pos x="20" y="235"/>
                </a:cxn>
                <a:cxn ang="0">
                  <a:pos x="72" y="255"/>
                </a:cxn>
                <a:cxn ang="0">
                  <a:pos x="150" y="278"/>
                </a:cxn>
                <a:cxn ang="0">
                  <a:pos x="198" y="285"/>
                </a:cxn>
                <a:cxn ang="0">
                  <a:pos x="249" y="287"/>
                </a:cxn>
                <a:cxn ang="0">
                  <a:pos x="298" y="287"/>
                </a:cxn>
                <a:cxn ang="0">
                  <a:pos x="410" y="281"/>
                </a:cxn>
                <a:cxn ang="0">
                  <a:pos x="469" y="273"/>
                </a:cxn>
                <a:cxn ang="0">
                  <a:pos x="668" y="287"/>
                </a:cxn>
                <a:cxn ang="0">
                  <a:pos x="666" y="263"/>
                </a:cxn>
                <a:cxn ang="0">
                  <a:pos x="657" y="203"/>
                </a:cxn>
                <a:cxn ang="0">
                  <a:pos x="645" y="146"/>
                </a:cxn>
                <a:cxn ang="0">
                  <a:pos x="632" y="109"/>
                </a:cxn>
                <a:cxn ang="0">
                  <a:pos x="614" y="73"/>
                </a:cxn>
                <a:cxn ang="0">
                  <a:pos x="605" y="58"/>
                </a:cxn>
                <a:cxn ang="0">
                  <a:pos x="580" y="32"/>
                </a:cxn>
                <a:cxn ang="0">
                  <a:pos x="550" y="14"/>
                </a:cxn>
                <a:cxn ang="0">
                  <a:pos x="518" y="4"/>
                </a:cxn>
                <a:cxn ang="0">
                  <a:pos x="488" y="0"/>
                </a:cxn>
                <a:cxn ang="0">
                  <a:pos x="436" y="1"/>
                </a:cxn>
              </a:cxnLst>
              <a:rect l="0" t="0" r="r" b="b"/>
              <a:pathLst>
                <a:path w="668" h="323">
                  <a:moveTo>
                    <a:pt x="415" y="4"/>
                  </a:moveTo>
                  <a:lnTo>
                    <a:pt x="415" y="4"/>
                  </a:lnTo>
                  <a:lnTo>
                    <a:pt x="403" y="9"/>
                  </a:lnTo>
                  <a:lnTo>
                    <a:pt x="373" y="23"/>
                  </a:lnTo>
                  <a:lnTo>
                    <a:pt x="354" y="34"/>
                  </a:lnTo>
                  <a:lnTo>
                    <a:pt x="333" y="47"/>
                  </a:lnTo>
                  <a:lnTo>
                    <a:pt x="313" y="62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74" y="98"/>
                  </a:lnTo>
                  <a:lnTo>
                    <a:pt x="252" y="113"/>
                  </a:lnTo>
                  <a:lnTo>
                    <a:pt x="229" y="128"/>
                  </a:lnTo>
                  <a:lnTo>
                    <a:pt x="204" y="140"/>
                  </a:lnTo>
                  <a:lnTo>
                    <a:pt x="178" y="149"/>
                  </a:lnTo>
                  <a:lnTo>
                    <a:pt x="152" y="157"/>
                  </a:lnTo>
                  <a:lnTo>
                    <a:pt x="123" y="16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81" y="167"/>
                  </a:lnTo>
                  <a:lnTo>
                    <a:pt x="69" y="170"/>
                  </a:lnTo>
                  <a:lnTo>
                    <a:pt x="57" y="173"/>
                  </a:lnTo>
                  <a:lnTo>
                    <a:pt x="48" y="176"/>
                  </a:lnTo>
                  <a:lnTo>
                    <a:pt x="39" y="181"/>
                  </a:lnTo>
                  <a:lnTo>
                    <a:pt x="32" y="187"/>
                  </a:lnTo>
                  <a:lnTo>
                    <a:pt x="18" y="197"/>
                  </a:lnTo>
                  <a:lnTo>
                    <a:pt x="11" y="208"/>
                  </a:lnTo>
                  <a:lnTo>
                    <a:pt x="5" y="215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0" y="235"/>
                  </a:lnTo>
                  <a:lnTo>
                    <a:pt x="42" y="244"/>
                  </a:lnTo>
                  <a:lnTo>
                    <a:pt x="72" y="255"/>
                  </a:lnTo>
                  <a:lnTo>
                    <a:pt x="108" y="267"/>
                  </a:lnTo>
                  <a:lnTo>
                    <a:pt x="150" y="278"/>
                  </a:lnTo>
                  <a:lnTo>
                    <a:pt x="174" y="281"/>
                  </a:lnTo>
                  <a:lnTo>
                    <a:pt x="198" y="285"/>
                  </a:lnTo>
                  <a:lnTo>
                    <a:pt x="222" y="287"/>
                  </a:lnTo>
                  <a:lnTo>
                    <a:pt x="249" y="287"/>
                  </a:lnTo>
                  <a:lnTo>
                    <a:pt x="249" y="287"/>
                  </a:lnTo>
                  <a:lnTo>
                    <a:pt x="298" y="287"/>
                  </a:lnTo>
                  <a:lnTo>
                    <a:pt x="342" y="285"/>
                  </a:lnTo>
                  <a:lnTo>
                    <a:pt x="410" y="281"/>
                  </a:lnTo>
                  <a:lnTo>
                    <a:pt x="454" y="276"/>
                  </a:lnTo>
                  <a:lnTo>
                    <a:pt x="469" y="273"/>
                  </a:lnTo>
                  <a:lnTo>
                    <a:pt x="460" y="323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66" y="263"/>
                  </a:lnTo>
                  <a:lnTo>
                    <a:pt x="663" y="236"/>
                  </a:lnTo>
                  <a:lnTo>
                    <a:pt x="657" y="203"/>
                  </a:lnTo>
                  <a:lnTo>
                    <a:pt x="650" y="166"/>
                  </a:lnTo>
                  <a:lnTo>
                    <a:pt x="645" y="146"/>
                  </a:lnTo>
                  <a:lnTo>
                    <a:pt x="639" y="128"/>
                  </a:lnTo>
                  <a:lnTo>
                    <a:pt x="632" y="109"/>
                  </a:lnTo>
                  <a:lnTo>
                    <a:pt x="624" y="91"/>
                  </a:lnTo>
                  <a:lnTo>
                    <a:pt x="614" y="73"/>
                  </a:lnTo>
                  <a:lnTo>
                    <a:pt x="605" y="58"/>
                  </a:lnTo>
                  <a:lnTo>
                    <a:pt x="605" y="58"/>
                  </a:lnTo>
                  <a:lnTo>
                    <a:pt x="593" y="43"/>
                  </a:lnTo>
                  <a:lnTo>
                    <a:pt x="580" y="32"/>
                  </a:lnTo>
                  <a:lnTo>
                    <a:pt x="565" y="22"/>
                  </a:lnTo>
                  <a:lnTo>
                    <a:pt x="550" y="14"/>
                  </a:lnTo>
                  <a:lnTo>
                    <a:pt x="535" y="9"/>
                  </a:lnTo>
                  <a:lnTo>
                    <a:pt x="518" y="4"/>
                  </a:lnTo>
                  <a:lnTo>
                    <a:pt x="503" y="3"/>
                  </a:lnTo>
                  <a:lnTo>
                    <a:pt x="488" y="0"/>
                  </a:lnTo>
                  <a:lnTo>
                    <a:pt x="460" y="0"/>
                  </a:lnTo>
                  <a:lnTo>
                    <a:pt x="436" y="1"/>
                  </a:lnTo>
                  <a:lnTo>
                    <a:pt x="415" y="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1725" y="2512"/>
              <a:ext cx="180" cy="154"/>
            </a:xfrm>
            <a:custGeom>
              <a:avLst/>
              <a:gdLst/>
              <a:ahLst/>
              <a:cxnLst>
                <a:cxn ang="0">
                  <a:pos x="193" y="9"/>
                </a:cxn>
                <a:cxn ang="0">
                  <a:pos x="193" y="9"/>
                </a:cxn>
                <a:cxn ang="0">
                  <a:pos x="171" y="30"/>
                </a:cxn>
                <a:cxn ang="0">
                  <a:pos x="150" y="51"/>
                </a:cxn>
                <a:cxn ang="0">
                  <a:pos x="130" y="72"/>
                </a:cxn>
                <a:cxn ang="0">
                  <a:pos x="130" y="72"/>
                </a:cxn>
                <a:cxn ang="0">
                  <a:pos x="126" y="77"/>
                </a:cxn>
                <a:cxn ang="0">
                  <a:pos x="120" y="83"/>
                </a:cxn>
                <a:cxn ang="0">
                  <a:pos x="103" y="93"/>
                </a:cxn>
                <a:cxn ang="0">
                  <a:pos x="84" y="104"/>
                </a:cxn>
                <a:cxn ang="0">
                  <a:pos x="63" y="114"/>
                </a:cxn>
                <a:cxn ang="0">
                  <a:pos x="26" y="134"/>
                </a:cxn>
                <a:cxn ang="0">
                  <a:pos x="12" y="141"/>
                </a:cxn>
                <a:cxn ang="0">
                  <a:pos x="8" y="146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2" y="158"/>
                </a:cxn>
                <a:cxn ang="0">
                  <a:pos x="0" y="168"/>
                </a:cxn>
                <a:cxn ang="0">
                  <a:pos x="0" y="175"/>
                </a:cxn>
                <a:cxn ang="0">
                  <a:pos x="0" y="183"/>
                </a:cxn>
                <a:cxn ang="0">
                  <a:pos x="3" y="190"/>
                </a:cxn>
                <a:cxn ang="0">
                  <a:pos x="8" y="198"/>
                </a:cxn>
                <a:cxn ang="0">
                  <a:pos x="12" y="207"/>
                </a:cxn>
                <a:cxn ang="0">
                  <a:pos x="20" y="216"/>
                </a:cxn>
                <a:cxn ang="0">
                  <a:pos x="30" y="225"/>
                </a:cxn>
                <a:cxn ang="0">
                  <a:pos x="42" y="235"/>
                </a:cxn>
                <a:cxn ang="0">
                  <a:pos x="56" y="244"/>
                </a:cxn>
                <a:cxn ang="0">
                  <a:pos x="73" y="255"/>
                </a:cxn>
                <a:cxn ang="0">
                  <a:pos x="93" y="265"/>
                </a:cxn>
                <a:cxn ang="0">
                  <a:pos x="117" y="274"/>
                </a:cxn>
                <a:cxn ang="0">
                  <a:pos x="117" y="274"/>
                </a:cxn>
                <a:cxn ang="0">
                  <a:pos x="142" y="285"/>
                </a:cxn>
                <a:cxn ang="0">
                  <a:pos x="165" y="292"/>
                </a:cxn>
                <a:cxn ang="0">
                  <a:pos x="186" y="298"/>
                </a:cxn>
                <a:cxn ang="0">
                  <a:pos x="205" y="303"/>
                </a:cxn>
                <a:cxn ang="0">
                  <a:pos x="223" y="306"/>
                </a:cxn>
                <a:cxn ang="0">
                  <a:pos x="240" y="307"/>
                </a:cxn>
                <a:cxn ang="0">
                  <a:pos x="255" y="306"/>
                </a:cxn>
                <a:cxn ang="0">
                  <a:pos x="268" y="304"/>
                </a:cxn>
                <a:cxn ang="0">
                  <a:pos x="281" y="300"/>
                </a:cxn>
                <a:cxn ang="0">
                  <a:pos x="292" y="294"/>
                </a:cxn>
                <a:cxn ang="0">
                  <a:pos x="302" y="286"/>
                </a:cxn>
                <a:cxn ang="0">
                  <a:pos x="311" y="277"/>
                </a:cxn>
                <a:cxn ang="0">
                  <a:pos x="319" y="265"/>
                </a:cxn>
                <a:cxn ang="0">
                  <a:pos x="326" y="253"/>
                </a:cxn>
                <a:cxn ang="0">
                  <a:pos x="332" y="238"/>
                </a:cxn>
                <a:cxn ang="0">
                  <a:pos x="338" y="220"/>
                </a:cxn>
                <a:cxn ang="0">
                  <a:pos x="338" y="220"/>
                </a:cxn>
                <a:cxn ang="0">
                  <a:pos x="347" y="187"/>
                </a:cxn>
                <a:cxn ang="0">
                  <a:pos x="353" y="161"/>
                </a:cxn>
                <a:cxn ang="0">
                  <a:pos x="358" y="137"/>
                </a:cxn>
                <a:cxn ang="0">
                  <a:pos x="359" y="117"/>
                </a:cxn>
                <a:cxn ang="0">
                  <a:pos x="361" y="93"/>
                </a:cxn>
                <a:cxn ang="0">
                  <a:pos x="361" y="86"/>
                </a:cxn>
                <a:cxn ang="0">
                  <a:pos x="293" y="0"/>
                </a:cxn>
                <a:cxn ang="0">
                  <a:pos x="193" y="9"/>
                </a:cxn>
              </a:cxnLst>
              <a:rect l="0" t="0" r="r" b="b"/>
              <a:pathLst>
                <a:path w="361" h="307">
                  <a:moveTo>
                    <a:pt x="193" y="9"/>
                  </a:moveTo>
                  <a:lnTo>
                    <a:pt x="193" y="9"/>
                  </a:lnTo>
                  <a:lnTo>
                    <a:pt x="171" y="30"/>
                  </a:lnTo>
                  <a:lnTo>
                    <a:pt x="150" y="51"/>
                  </a:lnTo>
                  <a:lnTo>
                    <a:pt x="130" y="72"/>
                  </a:lnTo>
                  <a:lnTo>
                    <a:pt x="130" y="72"/>
                  </a:lnTo>
                  <a:lnTo>
                    <a:pt x="126" y="77"/>
                  </a:lnTo>
                  <a:lnTo>
                    <a:pt x="120" y="83"/>
                  </a:lnTo>
                  <a:lnTo>
                    <a:pt x="103" y="93"/>
                  </a:lnTo>
                  <a:lnTo>
                    <a:pt x="84" y="104"/>
                  </a:lnTo>
                  <a:lnTo>
                    <a:pt x="63" y="114"/>
                  </a:lnTo>
                  <a:lnTo>
                    <a:pt x="26" y="134"/>
                  </a:lnTo>
                  <a:lnTo>
                    <a:pt x="12" y="141"/>
                  </a:lnTo>
                  <a:lnTo>
                    <a:pt x="8" y="146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2" y="158"/>
                  </a:lnTo>
                  <a:lnTo>
                    <a:pt x="0" y="168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3" y="190"/>
                  </a:lnTo>
                  <a:lnTo>
                    <a:pt x="8" y="198"/>
                  </a:lnTo>
                  <a:lnTo>
                    <a:pt x="12" y="207"/>
                  </a:lnTo>
                  <a:lnTo>
                    <a:pt x="20" y="216"/>
                  </a:lnTo>
                  <a:lnTo>
                    <a:pt x="30" y="225"/>
                  </a:lnTo>
                  <a:lnTo>
                    <a:pt x="42" y="235"/>
                  </a:lnTo>
                  <a:lnTo>
                    <a:pt x="56" y="244"/>
                  </a:lnTo>
                  <a:lnTo>
                    <a:pt x="73" y="255"/>
                  </a:lnTo>
                  <a:lnTo>
                    <a:pt x="93" y="265"/>
                  </a:lnTo>
                  <a:lnTo>
                    <a:pt x="117" y="274"/>
                  </a:lnTo>
                  <a:lnTo>
                    <a:pt x="117" y="274"/>
                  </a:lnTo>
                  <a:lnTo>
                    <a:pt x="142" y="285"/>
                  </a:lnTo>
                  <a:lnTo>
                    <a:pt x="165" y="292"/>
                  </a:lnTo>
                  <a:lnTo>
                    <a:pt x="186" y="298"/>
                  </a:lnTo>
                  <a:lnTo>
                    <a:pt x="205" y="303"/>
                  </a:lnTo>
                  <a:lnTo>
                    <a:pt x="223" y="306"/>
                  </a:lnTo>
                  <a:lnTo>
                    <a:pt x="240" y="307"/>
                  </a:lnTo>
                  <a:lnTo>
                    <a:pt x="255" y="306"/>
                  </a:lnTo>
                  <a:lnTo>
                    <a:pt x="268" y="304"/>
                  </a:lnTo>
                  <a:lnTo>
                    <a:pt x="281" y="300"/>
                  </a:lnTo>
                  <a:lnTo>
                    <a:pt x="292" y="294"/>
                  </a:lnTo>
                  <a:lnTo>
                    <a:pt x="302" y="286"/>
                  </a:lnTo>
                  <a:lnTo>
                    <a:pt x="311" y="277"/>
                  </a:lnTo>
                  <a:lnTo>
                    <a:pt x="319" y="265"/>
                  </a:lnTo>
                  <a:lnTo>
                    <a:pt x="326" y="253"/>
                  </a:lnTo>
                  <a:lnTo>
                    <a:pt x="332" y="238"/>
                  </a:lnTo>
                  <a:lnTo>
                    <a:pt x="338" y="220"/>
                  </a:lnTo>
                  <a:lnTo>
                    <a:pt x="338" y="220"/>
                  </a:lnTo>
                  <a:lnTo>
                    <a:pt x="347" y="187"/>
                  </a:lnTo>
                  <a:lnTo>
                    <a:pt x="353" y="161"/>
                  </a:lnTo>
                  <a:lnTo>
                    <a:pt x="358" y="137"/>
                  </a:lnTo>
                  <a:lnTo>
                    <a:pt x="359" y="117"/>
                  </a:lnTo>
                  <a:lnTo>
                    <a:pt x="361" y="93"/>
                  </a:lnTo>
                  <a:lnTo>
                    <a:pt x="361" y="86"/>
                  </a:lnTo>
                  <a:lnTo>
                    <a:pt x="293" y="0"/>
                  </a:lnTo>
                  <a:lnTo>
                    <a:pt x="193" y="9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1306" y="1759"/>
              <a:ext cx="993" cy="816"/>
            </a:xfrm>
            <a:custGeom>
              <a:avLst/>
              <a:gdLst/>
              <a:ahLst/>
              <a:cxnLst>
                <a:cxn ang="0">
                  <a:pos x="26" y="1348"/>
                </a:cxn>
                <a:cxn ang="0">
                  <a:pos x="29" y="1225"/>
                </a:cxn>
                <a:cxn ang="0">
                  <a:pos x="133" y="1102"/>
                </a:cxn>
                <a:cxn ang="0">
                  <a:pos x="234" y="595"/>
                </a:cxn>
                <a:cxn ang="0">
                  <a:pos x="352" y="456"/>
                </a:cxn>
                <a:cxn ang="0">
                  <a:pos x="415" y="384"/>
                </a:cxn>
                <a:cxn ang="0">
                  <a:pos x="477" y="366"/>
                </a:cxn>
                <a:cxn ang="0">
                  <a:pos x="572" y="310"/>
                </a:cxn>
                <a:cxn ang="0">
                  <a:pos x="635" y="243"/>
                </a:cxn>
                <a:cxn ang="0">
                  <a:pos x="665" y="218"/>
                </a:cxn>
                <a:cxn ang="0">
                  <a:pos x="703" y="81"/>
                </a:cxn>
                <a:cxn ang="0">
                  <a:pos x="955" y="481"/>
                </a:cxn>
                <a:cxn ang="0">
                  <a:pos x="905" y="635"/>
                </a:cxn>
                <a:cxn ang="0">
                  <a:pos x="991" y="1020"/>
                </a:cxn>
                <a:cxn ang="0">
                  <a:pos x="1090" y="1086"/>
                </a:cxn>
                <a:cxn ang="0">
                  <a:pos x="1271" y="1006"/>
                </a:cxn>
                <a:cxn ang="0">
                  <a:pos x="1384" y="923"/>
                </a:cxn>
                <a:cxn ang="0">
                  <a:pos x="1371" y="869"/>
                </a:cxn>
                <a:cxn ang="0">
                  <a:pos x="1289" y="726"/>
                </a:cxn>
                <a:cxn ang="0">
                  <a:pos x="1230" y="595"/>
                </a:cxn>
                <a:cxn ang="0">
                  <a:pos x="1251" y="104"/>
                </a:cxn>
                <a:cxn ang="0">
                  <a:pos x="1221" y="59"/>
                </a:cxn>
                <a:cxn ang="0">
                  <a:pos x="1236" y="6"/>
                </a:cxn>
                <a:cxn ang="0">
                  <a:pos x="1262" y="6"/>
                </a:cxn>
                <a:cxn ang="0">
                  <a:pos x="1307" y="77"/>
                </a:cxn>
                <a:cxn ang="0">
                  <a:pos x="1393" y="107"/>
                </a:cxn>
                <a:cxn ang="0">
                  <a:pos x="1534" y="129"/>
                </a:cxn>
                <a:cxn ang="0">
                  <a:pos x="1625" y="216"/>
                </a:cxn>
                <a:cxn ang="0">
                  <a:pos x="1658" y="306"/>
                </a:cxn>
                <a:cxn ang="0">
                  <a:pos x="1708" y="527"/>
                </a:cxn>
                <a:cxn ang="0">
                  <a:pos x="1645" y="726"/>
                </a:cxn>
                <a:cxn ang="0">
                  <a:pos x="1732" y="987"/>
                </a:cxn>
                <a:cxn ang="0">
                  <a:pos x="1779" y="1306"/>
                </a:cxn>
                <a:cxn ang="0">
                  <a:pos x="1854" y="1405"/>
                </a:cxn>
                <a:cxn ang="0">
                  <a:pos x="1980" y="1482"/>
                </a:cxn>
                <a:cxn ang="0">
                  <a:pos x="1841" y="1499"/>
                </a:cxn>
                <a:cxn ang="0">
                  <a:pos x="1775" y="1451"/>
                </a:cxn>
                <a:cxn ang="0">
                  <a:pos x="1699" y="1418"/>
                </a:cxn>
                <a:cxn ang="0">
                  <a:pos x="1618" y="1400"/>
                </a:cxn>
                <a:cxn ang="0">
                  <a:pos x="1464" y="1493"/>
                </a:cxn>
                <a:cxn ang="0">
                  <a:pos x="1378" y="1493"/>
                </a:cxn>
                <a:cxn ang="0">
                  <a:pos x="1254" y="1565"/>
                </a:cxn>
                <a:cxn ang="0">
                  <a:pos x="1181" y="1622"/>
                </a:cxn>
                <a:cxn ang="0">
                  <a:pos x="1136" y="1569"/>
                </a:cxn>
                <a:cxn ang="0">
                  <a:pos x="1105" y="1536"/>
                </a:cxn>
                <a:cxn ang="0">
                  <a:pos x="1034" y="1446"/>
                </a:cxn>
                <a:cxn ang="0">
                  <a:pos x="825" y="1379"/>
                </a:cxn>
                <a:cxn ang="0">
                  <a:pos x="662" y="1405"/>
                </a:cxn>
                <a:cxn ang="0">
                  <a:pos x="597" y="1396"/>
                </a:cxn>
                <a:cxn ang="0">
                  <a:pos x="621" y="1294"/>
                </a:cxn>
                <a:cxn ang="0">
                  <a:pos x="612" y="1102"/>
                </a:cxn>
                <a:cxn ang="0">
                  <a:pos x="537" y="1048"/>
                </a:cxn>
                <a:cxn ang="0">
                  <a:pos x="376" y="1303"/>
                </a:cxn>
                <a:cxn ang="0">
                  <a:pos x="298" y="1470"/>
                </a:cxn>
                <a:cxn ang="0">
                  <a:pos x="235" y="1539"/>
                </a:cxn>
                <a:cxn ang="0">
                  <a:pos x="162" y="1523"/>
                </a:cxn>
                <a:cxn ang="0">
                  <a:pos x="93" y="1452"/>
                </a:cxn>
              </a:cxnLst>
              <a:rect l="0" t="0" r="r" b="b"/>
              <a:pathLst>
                <a:path w="1987" h="1632">
                  <a:moveTo>
                    <a:pt x="90" y="1430"/>
                  </a:moveTo>
                  <a:lnTo>
                    <a:pt x="90" y="1430"/>
                  </a:lnTo>
                  <a:lnTo>
                    <a:pt x="78" y="1418"/>
                  </a:lnTo>
                  <a:lnTo>
                    <a:pt x="64" y="1405"/>
                  </a:lnTo>
                  <a:lnTo>
                    <a:pt x="48" y="1387"/>
                  </a:lnTo>
                  <a:lnTo>
                    <a:pt x="33" y="1361"/>
                  </a:lnTo>
                  <a:lnTo>
                    <a:pt x="26" y="1348"/>
                  </a:lnTo>
                  <a:lnTo>
                    <a:pt x="18" y="1333"/>
                  </a:lnTo>
                  <a:lnTo>
                    <a:pt x="12" y="1316"/>
                  </a:lnTo>
                  <a:lnTo>
                    <a:pt x="6" y="1298"/>
                  </a:lnTo>
                  <a:lnTo>
                    <a:pt x="3" y="1279"/>
                  </a:lnTo>
                  <a:lnTo>
                    <a:pt x="0" y="1258"/>
                  </a:lnTo>
                  <a:lnTo>
                    <a:pt x="0" y="1258"/>
                  </a:lnTo>
                  <a:lnTo>
                    <a:pt x="29" y="1225"/>
                  </a:lnTo>
                  <a:lnTo>
                    <a:pt x="58" y="1194"/>
                  </a:lnTo>
                  <a:lnTo>
                    <a:pt x="94" y="1159"/>
                  </a:lnTo>
                  <a:lnTo>
                    <a:pt x="94" y="1159"/>
                  </a:lnTo>
                  <a:lnTo>
                    <a:pt x="103" y="1149"/>
                  </a:lnTo>
                  <a:lnTo>
                    <a:pt x="114" y="1135"/>
                  </a:lnTo>
                  <a:lnTo>
                    <a:pt x="123" y="1120"/>
                  </a:lnTo>
                  <a:lnTo>
                    <a:pt x="133" y="1102"/>
                  </a:lnTo>
                  <a:lnTo>
                    <a:pt x="151" y="1062"/>
                  </a:lnTo>
                  <a:lnTo>
                    <a:pt x="171" y="1018"/>
                  </a:lnTo>
                  <a:lnTo>
                    <a:pt x="204" y="938"/>
                  </a:lnTo>
                  <a:lnTo>
                    <a:pt x="219" y="908"/>
                  </a:lnTo>
                  <a:lnTo>
                    <a:pt x="225" y="896"/>
                  </a:lnTo>
                  <a:lnTo>
                    <a:pt x="229" y="888"/>
                  </a:lnTo>
                  <a:lnTo>
                    <a:pt x="234" y="595"/>
                  </a:lnTo>
                  <a:lnTo>
                    <a:pt x="234" y="595"/>
                  </a:lnTo>
                  <a:lnTo>
                    <a:pt x="240" y="587"/>
                  </a:lnTo>
                  <a:lnTo>
                    <a:pt x="257" y="562"/>
                  </a:lnTo>
                  <a:lnTo>
                    <a:pt x="272" y="541"/>
                  </a:lnTo>
                  <a:lnTo>
                    <a:pt x="293" y="517"/>
                  </a:lnTo>
                  <a:lnTo>
                    <a:pt x="319" y="488"/>
                  </a:lnTo>
                  <a:lnTo>
                    <a:pt x="352" y="456"/>
                  </a:lnTo>
                  <a:lnTo>
                    <a:pt x="352" y="456"/>
                  </a:lnTo>
                  <a:lnTo>
                    <a:pt x="358" y="445"/>
                  </a:lnTo>
                  <a:lnTo>
                    <a:pt x="367" y="433"/>
                  </a:lnTo>
                  <a:lnTo>
                    <a:pt x="376" y="420"/>
                  </a:lnTo>
                  <a:lnTo>
                    <a:pt x="388" y="405"/>
                  </a:lnTo>
                  <a:lnTo>
                    <a:pt x="401" y="393"/>
                  </a:lnTo>
                  <a:lnTo>
                    <a:pt x="415" y="384"/>
                  </a:lnTo>
                  <a:lnTo>
                    <a:pt x="421" y="381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42" y="376"/>
                  </a:lnTo>
                  <a:lnTo>
                    <a:pt x="454" y="373"/>
                  </a:lnTo>
                  <a:lnTo>
                    <a:pt x="466" y="370"/>
                  </a:lnTo>
                  <a:lnTo>
                    <a:pt x="477" y="366"/>
                  </a:lnTo>
                  <a:lnTo>
                    <a:pt x="501" y="352"/>
                  </a:lnTo>
                  <a:lnTo>
                    <a:pt x="527" y="334"/>
                  </a:lnTo>
                  <a:lnTo>
                    <a:pt x="527" y="334"/>
                  </a:lnTo>
                  <a:lnTo>
                    <a:pt x="540" y="325"/>
                  </a:lnTo>
                  <a:lnTo>
                    <a:pt x="552" y="318"/>
                  </a:lnTo>
                  <a:lnTo>
                    <a:pt x="563" y="313"/>
                  </a:lnTo>
                  <a:lnTo>
                    <a:pt x="572" y="310"/>
                  </a:lnTo>
                  <a:lnTo>
                    <a:pt x="585" y="307"/>
                  </a:lnTo>
                  <a:lnTo>
                    <a:pt x="590" y="307"/>
                  </a:lnTo>
                  <a:lnTo>
                    <a:pt x="590" y="307"/>
                  </a:lnTo>
                  <a:lnTo>
                    <a:pt x="597" y="295"/>
                  </a:lnTo>
                  <a:lnTo>
                    <a:pt x="614" y="268"/>
                  </a:lnTo>
                  <a:lnTo>
                    <a:pt x="624" y="255"/>
                  </a:lnTo>
                  <a:lnTo>
                    <a:pt x="635" y="243"/>
                  </a:lnTo>
                  <a:lnTo>
                    <a:pt x="644" y="234"/>
                  </a:lnTo>
                  <a:lnTo>
                    <a:pt x="650" y="231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7" y="228"/>
                  </a:lnTo>
                  <a:lnTo>
                    <a:pt x="662" y="224"/>
                  </a:lnTo>
                  <a:lnTo>
                    <a:pt x="665" y="218"/>
                  </a:lnTo>
                  <a:lnTo>
                    <a:pt x="668" y="209"/>
                  </a:lnTo>
                  <a:lnTo>
                    <a:pt x="672" y="185"/>
                  </a:lnTo>
                  <a:lnTo>
                    <a:pt x="678" y="158"/>
                  </a:lnTo>
                  <a:lnTo>
                    <a:pt x="684" y="129"/>
                  </a:lnTo>
                  <a:lnTo>
                    <a:pt x="693" y="102"/>
                  </a:lnTo>
                  <a:lnTo>
                    <a:pt x="697" y="92"/>
                  </a:lnTo>
                  <a:lnTo>
                    <a:pt x="703" y="81"/>
                  </a:lnTo>
                  <a:lnTo>
                    <a:pt x="709" y="74"/>
                  </a:lnTo>
                  <a:lnTo>
                    <a:pt x="717" y="68"/>
                  </a:lnTo>
                  <a:lnTo>
                    <a:pt x="838" y="77"/>
                  </a:lnTo>
                  <a:lnTo>
                    <a:pt x="973" y="393"/>
                  </a:lnTo>
                  <a:lnTo>
                    <a:pt x="973" y="393"/>
                  </a:lnTo>
                  <a:lnTo>
                    <a:pt x="968" y="418"/>
                  </a:lnTo>
                  <a:lnTo>
                    <a:pt x="955" y="481"/>
                  </a:lnTo>
                  <a:lnTo>
                    <a:pt x="946" y="517"/>
                  </a:lnTo>
                  <a:lnTo>
                    <a:pt x="935" y="553"/>
                  </a:lnTo>
                  <a:lnTo>
                    <a:pt x="925" y="584"/>
                  </a:lnTo>
                  <a:lnTo>
                    <a:pt x="914" y="608"/>
                  </a:lnTo>
                  <a:lnTo>
                    <a:pt x="914" y="608"/>
                  </a:lnTo>
                  <a:lnTo>
                    <a:pt x="910" y="620"/>
                  </a:lnTo>
                  <a:lnTo>
                    <a:pt x="905" y="635"/>
                  </a:lnTo>
                  <a:lnTo>
                    <a:pt x="897" y="671"/>
                  </a:lnTo>
                  <a:lnTo>
                    <a:pt x="889" y="713"/>
                  </a:lnTo>
                  <a:lnTo>
                    <a:pt x="882" y="755"/>
                  </a:lnTo>
                  <a:lnTo>
                    <a:pt x="873" y="830"/>
                  </a:lnTo>
                  <a:lnTo>
                    <a:pt x="870" y="861"/>
                  </a:lnTo>
                  <a:lnTo>
                    <a:pt x="991" y="1020"/>
                  </a:lnTo>
                  <a:lnTo>
                    <a:pt x="991" y="1020"/>
                  </a:lnTo>
                  <a:lnTo>
                    <a:pt x="997" y="1024"/>
                  </a:lnTo>
                  <a:lnTo>
                    <a:pt x="1009" y="1036"/>
                  </a:lnTo>
                  <a:lnTo>
                    <a:pt x="1030" y="1053"/>
                  </a:lnTo>
                  <a:lnTo>
                    <a:pt x="1043" y="1062"/>
                  </a:lnTo>
                  <a:lnTo>
                    <a:pt x="1057" y="1071"/>
                  </a:lnTo>
                  <a:lnTo>
                    <a:pt x="1073" y="1078"/>
                  </a:lnTo>
                  <a:lnTo>
                    <a:pt x="1090" y="1086"/>
                  </a:lnTo>
                  <a:lnTo>
                    <a:pt x="1108" y="1093"/>
                  </a:lnTo>
                  <a:lnTo>
                    <a:pt x="1127" y="1098"/>
                  </a:lnTo>
                  <a:lnTo>
                    <a:pt x="1146" y="1099"/>
                  </a:lnTo>
                  <a:lnTo>
                    <a:pt x="1166" y="1099"/>
                  </a:lnTo>
                  <a:lnTo>
                    <a:pt x="1187" y="1098"/>
                  </a:lnTo>
                  <a:lnTo>
                    <a:pt x="1208" y="1092"/>
                  </a:lnTo>
                  <a:lnTo>
                    <a:pt x="1271" y="1006"/>
                  </a:lnTo>
                  <a:lnTo>
                    <a:pt x="1271" y="1006"/>
                  </a:lnTo>
                  <a:lnTo>
                    <a:pt x="1322" y="972"/>
                  </a:lnTo>
                  <a:lnTo>
                    <a:pt x="1359" y="947"/>
                  </a:lnTo>
                  <a:lnTo>
                    <a:pt x="1372" y="936"/>
                  </a:lnTo>
                  <a:lnTo>
                    <a:pt x="1378" y="929"/>
                  </a:lnTo>
                  <a:lnTo>
                    <a:pt x="1378" y="929"/>
                  </a:lnTo>
                  <a:lnTo>
                    <a:pt x="1384" y="923"/>
                  </a:lnTo>
                  <a:lnTo>
                    <a:pt x="1389" y="914"/>
                  </a:lnTo>
                  <a:lnTo>
                    <a:pt x="1390" y="908"/>
                  </a:lnTo>
                  <a:lnTo>
                    <a:pt x="1390" y="902"/>
                  </a:lnTo>
                  <a:lnTo>
                    <a:pt x="1389" y="894"/>
                  </a:lnTo>
                  <a:lnTo>
                    <a:pt x="1386" y="887"/>
                  </a:lnTo>
                  <a:lnTo>
                    <a:pt x="1380" y="878"/>
                  </a:lnTo>
                  <a:lnTo>
                    <a:pt x="1371" y="869"/>
                  </a:lnTo>
                  <a:lnTo>
                    <a:pt x="1359" y="858"/>
                  </a:lnTo>
                  <a:lnTo>
                    <a:pt x="1342" y="848"/>
                  </a:lnTo>
                  <a:lnTo>
                    <a:pt x="1322" y="836"/>
                  </a:lnTo>
                  <a:lnTo>
                    <a:pt x="1296" y="822"/>
                  </a:lnTo>
                  <a:lnTo>
                    <a:pt x="1266" y="809"/>
                  </a:lnTo>
                  <a:lnTo>
                    <a:pt x="1230" y="794"/>
                  </a:lnTo>
                  <a:lnTo>
                    <a:pt x="1289" y="726"/>
                  </a:lnTo>
                  <a:lnTo>
                    <a:pt x="1289" y="726"/>
                  </a:lnTo>
                  <a:lnTo>
                    <a:pt x="1280" y="710"/>
                  </a:lnTo>
                  <a:lnTo>
                    <a:pt x="1260" y="671"/>
                  </a:lnTo>
                  <a:lnTo>
                    <a:pt x="1248" y="649"/>
                  </a:lnTo>
                  <a:lnTo>
                    <a:pt x="1239" y="625"/>
                  </a:lnTo>
                  <a:lnTo>
                    <a:pt x="1233" y="604"/>
                  </a:lnTo>
                  <a:lnTo>
                    <a:pt x="1230" y="595"/>
                  </a:lnTo>
                  <a:lnTo>
                    <a:pt x="1230" y="586"/>
                  </a:lnTo>
                  <a:lnTo>
                    <a:pt x="1230" y="153"/>
                  </a:lnTo>
                  <a:lnTo>
                    <a:pt x="1230" y="153"/>
                  </a:lnTo>
                  <a:lnTo>
                    <a:pt x="1238" y="141"/>
                  </a:lnTo>
                  <a:lnTo>
                    <a:pt x="1244" y="128"/>
                  </a:lnTo>
                  <a:lnTo>
                    <a:pt x="1250" y="111"/>
                  </a:lnTo>
                  <a:lnTo>
                    <a:pt x="1251" y="104"/>
                  </a:lnTo>
                  <a:lnTo>
                    <a:pt x="1251" y="95"/>
                  </a:lnTo>
                  <a:lnTo>
                    <a:pt x="1251" y="87"/>
                  </a:lnTo>
                  <a:lnTo>
                    <a:pt x="1250" y="80"/>
                  </a:lnTo>
                  <a:lnTo>
                    <a:pt x="1245" y="72"/>
                  </a:lnTo>
                  <a:lnTo>
                    <a:pt x="1239" y="66"/>
                  </a:lnTo>
                  <a:lnTo>
                    <a:pt x="1232" y="62"/>
                  </a:lnTo>
                  <a:lnTo>
                    <a:pt x="1221" y="59"/>
                  </a:lnTo>
                  <a:lnTo>
                    <a:pt x="1221" y="59"/>
                  </a:lnTo>
                  <a:lnTo>
                    <a:pt x="1221" y="50"/>
                  </a:lnTo>
                  <a:lnTo>
                    <a:pt x="1223" y="41"/>
                  </a:lnTo>
                  <a:lnTo>
                    <a:pt x="1224" y="30"/>
                  </a:lnTo>
                  <a:lnTo>
                    <a:pt x="1227" y="18"/>
                  </a:lnTo>
                  <a:lnTo>
                    <a:pt x="1233" y="9"/>
                  </a:lnTo>
                  <a:lnTo>
                    <a:pt x="1236" y="6"/>
                  </a:lnTo>
                  <a:lnTo>
                    <a:pt x="1239" y="3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3" y="0"/>
                  </a:lnTo>
                  <a:lnTo>
                    <a:pt x="1257" y="3"/>
                  </a:lnTo>
                  <a:lnTo>
                    <a:pt x="1262" y="6"/>
                  </a:lnTo>
                  <a:lnTo>
                    <a:pt x="1265" y="11"/>
                  </a:lnTo>
                  <a:lnTo>
                    <a:pt x="1272" y="23"/>
                  </a:lnTo>
                  <a:lnTo>
                    <a:pt x="1280" y="36"/>
                  </a:lnTo>
                  <a:lnTo>
                    <a:pt x="1287" y="51"/>
                  </a:lnTo>
                  <a:lnTo>
                    <a:pt x="1296" y="65"/>
                  </a:lnTo>
                  <a:lnTo>
                    <a:pt x="1301" y="71"/>
                  </a:lnTo>
                  <a:lnTo>
                    <a:pt x="1307" y="77"/>
                  </a:lnTo>
                  <a:lnTo>
                    <a:pt x="1313" y="83"/>
                  </a:lnTo>
                  <a:lnTo>
                    <a:pt x="1320" y="86"/>
                  </a:lnTo>
                  <a:lnTo>
                    <a:pt x="1320" y="86"/>
                  </a:lnTo>
                  <a:lnTo>
                    <a:pt x="1336" y="92"/>
                  </a:lnTo>
                  <a:lnTo>
                    <a:pt x="1354" y="98"/>
                  </a:lnTo>
                  <a:lnTo>
                    <a:pt x="1374" y="102"/>
                  </a:lnTo>
                  <a:lnTo>
                    <a:pt x="1393" y="107"/>
                  </a:lnTo>
                  <a:lnTo>
                    <a:pt x="1431" y="111"/>
                  </a:lnTo>
                  <a:lnTo>
                    <a:pt x="1461" y="113"/>
                  </a:lnTo>
                  <a:lnTo>
                    <a:pt x="1461" y="113"/>
                  </a:lnTo>
                  <a:lnTo>
                    <a:pt x="1473" y="114"/>
                  </a:lnTo>
                  <a:lnTo>
                    <a:pt x="1488" y="116"/>
                  </a:lnTo>
                  <a:lnTo>
                    <a:pt x="1519" y="123"/>
                  </a:lnTo>
                  <a:lnTo>
                    <a:pt x="1534" y="129"/>
                  </a:lnTo>
                  <a:lnTo>
                    <a:pt x="1546" y="134"/>
                  </a:lnTo>
                  <a:lnTo>
                    <a:pt x="1556" y="140"/>
                  </a:lnTo>
                  <a:lnTo>
                    <a:pt x="1564" y="144"/>
                  </a:lnTo>
                  <a:lnTo>
                    <a:pt x="1564" y="144"/>
                  </a:lnTo>
                  <a:lnTo>
                    <a:pt x="1583" y="165"/>
                  </a:lnTo>
                  <a:lnTo>
                    <a:pt x="1612" y="198"/>
                  </a:lnTo>
                  <a:lnTo>
                    <a:pt x="1625" y="216"/>
                  </a:lnTo>
                  <a:lnTo>
                    <a:pt x="1637" y="234"/>
                  </a:lnTo>
                  <a:lnTo>
                    <a:pt x="1646" y="249"/>
                  </a:lnTo>
                  <a:lnTo>
                    <a:pt x="1649" y="256"/>
                  </a:lnTo>
                  <a:lnTo>
                    <a:pt x="1649" y="262"/>
                  </a:lnTo>
                  <a:lnTo>
                    <a:pt x="1649" y="262"/>
                  </a:lnTo>
                  <a:lnTo>
                    <a:pt x="1652" y="279"/>
                  </a:lnTo>
                  <a:lnTo>
                    <a:pt x="1658" y="306"/>
                  </a:lnTo>
                  <a:lnTo>
                    <a:pt x="1679" y="384"/>
                  </a:lnTo>
                  <a:lnTo>
                    <a:pt x="1690" y="426"/>
                  </a:lnTo>
                  <a:lnTo>
                    <a:pt x="1699" y="466"/>
                  </a:lnTo>
                  <a:lnTo>
                    <a:pt x="1706" y="500"/>
                  </a:lnTo>
                  <a:lnTo>
                    <a:pt x="1708" y="515"/>
                  </a:lnTo>
                  <a:lnTo>
                    <a:pt x="1708" y="527"/>
                  </a:lnTo>
                  <a:lnTo>
                    <a:pt x="1708" y="527"/>
                  </a:lnTo>
                  <a:lnTo>
                    <a:pt x="1708" y="539"/>
                  </a:lnTo>
                  <a:lnTo>
                    <a:pt x="1705" y="553"/>
                  </a:lnTo>
                  <a:lnTo>
                    <a:pt x="1699" y="584"/>
                  </a:lnTo>
                  <a:lnTo>
                    <a:pt x="1688" y="616"/>
                  </a:lnTo>
                  <a:lnTo>
                    <a:pt x="1676" y="649"/>
                  </a:lnTo>
                  <a:lnTo>
                    <a:pt x="1655" y="704"/>
                  </a:lnTo>
                  <a:lnTo>
                    <a:pt x="1645" y="726"/>
                  </a:lnTo>
                  <a:lnTo>
                    <a:pt x="1645" y="726"/>
                  </a:lnTo>
                  <a:lnTo>
                    <a:pt x="1657" y="758"/>
                  </a:lnTo>
                  <a:lnTo>
                    <a:pt x="1685" y="833"/>
                  </a:lnTo>
                  <a:lnTo>
                    <a:pt x="1700" y="878"/>
                  </a:lnTo>
                  <a:lnTo>
                    <a:pt x="1715" y="924"/>
                  </a:lnTo>
                  <a:lnTo>
                    <a:pt x="1727" y="967"/>
                  </a:lnTo>
                  <a:lnTo>
                    <a:pt x="1732" y="987"/>
                  </a:lnTo>
                  <a:lnTo>
                    <a:pt x="1735" y="1006"/>
                  </a:lnTo>
                  <a:lnTo>
                    <a:pt x="1735" y="1006"/>
                  </a:lnTo>
                  <a:lnTo>
                    <a:pt x="1757" y="1156"/>
                  </a:lnTo>
                  <a:lnTo>
                    <a:pt x="1770" y="1267"/>
                  </a:lnTo>
                  <a:lnTo>
                    <a:pt x="1770" y="1267"/>
                  </a:lnTo>
                  <a:lnTo>
                    <a:pt x="1773" y="1283"/>
                  </a:lnTo>
                  <a:lnTo>
                    <a:pt x="1779" y="1306"/>
                  </a:lnTo>
                  <a:lnTo>
                    <a:pt x="1785" y="1318"/>
                  </a:lnTo>
                  <a:lnTo>
                    <a:pt x="1791" y="1331"/>
                  </a:lnTo>
                  <a:lnTo>
                    <a:pt x="1800" y="1345"/>
                  </a:lnTo>
                  <a:lnTo>
                    <a:pt x="1809" y="1360"/>
                  </a:lnTo>
                  <a:lnTo>
                    <a:pt x="1823" y="1375"/>
                  </a:lnTo>
                  <a:lnTo>
                    <a:pt x="1836" y="1390"/>
                  </a:lnTo>
                  <a:lnTo>
                    <a:pt x="1854" y="1405"/>
                  </a:lnTo>
                  <a:lnTo>
                    <a:pt x="1874" y="1421"/>
                  </a:lnTo>
                  <a:lnTo>
                    <a:pt x="1898" y="1436"/>
                  </a:lnTo>
                  <a:lnTo>
                    <a:pt x="1925" y="1451"/>
                  </a:lnTo>
                  <a:lnTo>
                    <a:pt x="1953" y="1464"/>
                  </a:lnTo>
                  <a:lnTo>
                    <a:pt x="1987" y="1479"/>
                  </a:lnTo>
                  <a:lnTo>
                    <a:pt x="1987" y="1479"/>
                  </a:lnTo>
                  <a:lnTo>
                    <a:pt x="1980" y="1482"/>
                  </a:lnTo>
                  <a:lnTo>
                    <a:pt x="1961" y="1490"/>
                  </a:lnTo>
                  <a:lnTo>
                    <a:pt x="1932" y="1497"/>
                  </a:lnTo>
                  <a:lnTo>
                    <a:pt x="1914" y="1500"/>
                  </a:lnTo>
                  <a:lnTo>
                    <a:pt x="1896" y="1503"/>
                  </a:lnTo>
                  <a:lnTo>
                    <a:pt x="1878" y="1503"/>
                  </a:lnTo>
                  <a:lnTo>
                    <a:pt x="1859" y="1502"/>
                  </a:lnTo>
                  <a:lnTo>
                    <a:pt x="1841" y="1499"/>
                  </a:lnTo>
                  <a:lnTo>
                    <a:pt x="1821" y="1493"/>
                  </a:lnTo>
                  <a:lnTo>
                    <a:pt x="1814" y="1488"/>
                  </a:lnTo>
                  <a:lnTo>
                    <a:pt x="1805" y="1482"/>
                  </a:lnTo>
                  <a:lnTo>
                    <a:pt x="1796" y="1476"/>
                  </a:lnTo>
                  <a:lnTo>
                    <a:pt x="1788" y="1469"/>
                  </a:lnTo>
                  <a:lnTo>
                    <a:pt x="1781" y="1461"/>
                  </a:lnTo>
                  <a:lnTo>
                    <a:pt x="1775" y="1451"/>
                  </a:lnTo>
                  <a:lnTo>
                    <a:pt x="1767" y="1440"/>
                  </a:lnTo>
                  <a:lnTo>
                    <a:pt x="1761" y="1430"/>
                  </a:lnTo>
                  <a:lnTo>
                    <a:pt x="1761" y="1430"/>
                  </a:lnTo>
                  <a:lnTo>
                    <a:pt x="1753" y="1429"/>
                  </a:lnTo>
                  <a:lnTo>
                    <a:pt x="1729" y="1426"/>
                  </a:lnTo>
                  <a:lnTo>
                    <a:pt x="1714" y="1423"/>
                  </a:lnTo>
                  <a:lnTo>
                    <a:pt x="1699" y="1418"/>
                  </a:lnTo>
                  <a:lnTo>
                    <a:pt x="1685" y="1414"/>
                  </a:lnTo>
                  <a:lnTo>
                    <a:pt x="1672" y="1408"/>
                  </a:lnTo>
                  <a:lnTo>
                    <a:pt x="1667" y="1343"/>
                  </a:lnTo>
                  <a:lnTo>
                    <a:pt x="1667" y="1343"/>
                  </a:lnTo>
                  <a:lnTo>
                    <a:pt x="1661" y="1352"/>
                  </a:lnTo>
                  <a:lnTo>
                    <a:pt x="1645" y="1372"/>
                  </a:lnTo>
                  <a:lnTo>
                    <a:pt x="1618" y="1400"/>
                  </a:lnTo>
                  <a:lnTo>
                    <a:pt x="1601" y="1417"/>
                  </a:lnTo>
                  <a:lnTo>
                    <a:pt x="1582" y="1432"/>
                  </a:lnTo>
                  <a:lnTo>
                    <a:pt x="1562" y="1446"/>
                  </a:lnTo>
                  <a:lnTo>
                    <a:pt x="1540" y="1461"/>
                  </a:lnTo>
                  <a:lnTo>
                    <a:pt x="1516" y="1473"/>
                  </a:lnTo>
                  <a:lnTo>
                    <a:pt x="1491" y="1484"/>
                  </a:lnTo>
                  <a:lnTo>
                    <a:pt x="1464" y="1493"/>
                  </a:lnTo>
                  <a:lnTo>
                    <a:pt x="1450" y="1494"/>
                  </a:lnTo>
                  <a:lnTo>
                    <a:pt x="1437" y="1496"/>
                  </a:lnTo>
                  <a:lnTo>
                    <a:pt x="1422" y="1497"/>
                  </a:lnTo>
                  <a:lnTo>
                    <a:pt x="1408" y="1497"/>
                  </a:lnTo>
                  <a:lnTo>
                    <a:pt x="1393" y="1496"/>
                  </a:lnTo>
                  <a:lnTo>
                    <a:pt x="1378" y="1493"/>
                  </a:lnTo>
                  <a:lnTo>
                    <a:pt x="1378" y="1493"/>
                  </a:lnTo>
                  <a:lnTo>
                    <a:pt x="1363" y="1506"/>
                  </a:lnTo>
                  <a:lnTo>
                    <a:pt x="1345" y="1520"/>
                  </a:lnTo>
                  <a:lnTo>
                    <a:pt x="1323" y="1535"/>
                  </a:lnTo>
                  <a:lnTo>
                    <a:pt x="1296" y="1548"/>
                  </a:lnTo>
                  <a:lnTo>
                    <a:pt x="1283" y="1556"/>
                  </a:lnTo>
                  <a:lnTo>
                    <a:pt x="1269" y="1560"/>
                  </a:lnTo>
                  <a:lnTo>
                    <a:pt x="1254" y="1565"/>
                  </a:lnTo>
                  <a:lnTo>
                    <a:pt x="1241" y="1568"/>
                  </a:lnTo>
                  <a:lnTo>
                    <a:pt x="1226" y="1569"/>
                  </a:lnTo>
                  <a:lnTo>
                    <a:pt x="1212" y="1569"/>
                  </a:lnTo>
                  <a:lnTo>
                    <a:pt x="1203" y="1632"/>
                  </a:lnTo>
                  <a:lnTo>
                    <a:pt x="1203" y="1632"/>
                  </a:lnTo>
                  <a:lnTo>
                    <a:pt x="1191" y="1628"/>
                  </a:lnTo>
                  <a:lnTo>
                    <a:pt x="1181" y="1622"/>
                  </a:lnTo>
                  <a:lnTo>
                    <a:pt x="1167" y="1614"/>
                  </a:lnTo>
                  <a:lnTo>
                    <a:pt x="1155" y="1605"/>
                  </a:lnTo>
                  <a:lnTo>
                    <a:pt x="1145" y="1595"/>
                  </a:lnTo>
                  <a:lnTo>
                    <a:pt x="1140" y="1589"/>
                  </a:lnTo>
                  <a:lnTo>
                    <a:pt x="1137" y="1583"/>
                  </a:lnTo>
                  <a:lnTo>
                    <a:pt x="1136" y="1575"/>
                  </a:lnTo>
                  <a:lnTo>
                    <a:pt x="1136" y="1569"/>
                  </a:lnTo>
                  <a:lnTo>
                    <a:pt x="1136" y="1569"/>
                  </a:lnTo>
                  <a:lnTo>
                    <a:pt x="1134" y="1563"/>
                  </a:lnTo>
                  <a:lnTo>
                    <a:pt x="1133" y="1556"/>
                  </a:lnTo>
                  <a:lnTo>
                    <a:pt x="1127" y="1551"/>
                  </a:lnTo>
                  <a:lnTo>
                    <a:pt x="1121" y="1545"/>
                  </a:lnTo>
                  <a:lnTo>
                    <a:pt x="1113" y="1541"/>
                  </a:lnTo>
                  <a:lnTo>
                    <a:pt x="1105" y="1536"/>
                  </a:lnTo>
                  <a:lnTo>
                    <a:pt x="1085" y="1529"/>
                  </a:lnTo>
                  <a:lnTo>
                    <a:pt x="1066" y="1523"/>
                  </a:lnTo>
                  <a:lnTo>
                    <a:pt x="1049" y="1518"/>
                  </a:lnTo>
                  <a:lnTo>
                    <a:pt x="1031" y="1515"/>
                  </a:lnTo>
                  <a:lnTo>
                    <a:pt x="1069" y="1461"/>
                  </a:lnTo>
                  <a:lnTo>
                    <a:pt x="1069" y="1461"/>
                  </a:lnTo>
                  <a:lnTo>
                    <a:pt x="1034" y="1446"/>
                  </a:lnTo>
                  <a:lnTo>
                    <a:pt x="998" y="1432"/>
                  </a:lnTo>
                  <a:lnTo>
                    <a:pt x="956" y="1415"/>
                  </a:lnTo>
                  <a:lnTo>
                    <a:pt x="913" y="1400"/>
                  </a:lnTo>
                  <a:lnTo>
                    <a:pt x="873" y="1387"/>
                  </a:lnTo>
                  <a:lnTo>
                    <a:pt x="855" y="1382"/>
                  </a:lnTo>
                  <a:lnTo>
                    <a:pt x="838" y="1379"/>
                  </a:lnTo>
                  <a:lnTo>
                    <a:pt x="825" y="1379"/>
                  </a:lnTo>
                  <a:lnTo>
                    <a:pt x="816" y="1379"/>
                  </a:lnTo>
                  <a:lnTo>
                    <a:pt x="816" y="1379"/>
                  </a:lnTo>
                  <a:lnTo>
                    <a:pt x="795" y="1385"/>
                  </a:lnTo>
                  <a:lnTo>
                    <a:pt x="766" y="1391"/>
                  </a:lnTo>
                  <a:lnTo>
                    <a:pt x="732" y="1397"/>
                  </a:lnTo>
                  <a:lnTo>
                    <a:pt x="696" y="1402"/>
                  </a:lnTo>
                  <a:lnTo>
                    <a:pt x="662" y="1405"/>
                  </a:lnTo>
                  <a:lnTo>
                    <a:pt x="632" y="1406"/>
                  </a:lnTo>
                  <a:lnTo>
                    <a:pt x="609" y="1406"/>
                  </a:lnTo>
                  <a:lnTo>
                    <a:pt x="603" y="1405"/>
                  </a:lnTo>
                  <a:lnTo>
                    <a:pt x="599" y="1403"/>
                  </a:lnTo>
                  <a:lnTo>
                    <a:pt x="599" y="1403"/>
                  </a:lnTo>
                  <a:lnTo>
                    <a:pt x="599" y="1400"/>
                  </a:lnTo>
                  <a:lnTo>
                    <a:pt x="597" y="1396"/>
                  </a:lnTo>
                  <a:lnTo>
                    <a:pt x="599" y="1387"/>
                  </a:lnTo>
                  <a:lnTo>
                    <a:pt x="608" y="1364"/>
                  </a:lnTo>
                  <a:lnTo>
                    <a:pt x="612" y="1349"/>
                  </a:lnTo>
                  <a:lnTo>
                    <a:pt x="617" y="1333"/>
                  </a:lnTo>
                  <a:lnTo>
                    <a:pt x="621" y="1313"/>
                  </a:lnTo>
                  <a:lnTo>
                    <a:pt x="621" y="1294"/>
                  </a:lnTo>
                  <a:lnTo>
                    <a:pt x="621" y="1294"/>
                  </a:lnTo>
                  <a:lnTo>
                    <a:pt x="623" y="1241"/>
                  </a:lnTo>
                  <a:lnTo>
                    <a:pt x="624" y="1177"/>
                  </a:lnTo>
                  <a:lnTo>
                    <a:pt x="623" y="1147"/>
                  </a:lnTo>
                  <a:lnTo>
                    <a:pt x="620" y="1123"/>
                  </a:lnTo>
                  <a:lnTo>
                    <a:pt x="618" y="1114"/>
                  </a:lnTo>
                  <a:lnTo>
                    <a:pt x="615" y="1107"/>
                  </a:lnTo>
                  <a:lnTo>
                    <a:pt x="612" y="1102"/>
                  </a:lnTo>
                  <a:lnTo>
                    <a:pt x="608" y="1101"/>
                  </a:lnTo>
                  <a:lnTo>
                    <a:pt x="608" y="1101"/>
                  </a:lnTo>
                  <a:lnTo>
                    <a:pt x="603" y="1099"/>
                  </a:lnTo>
                  <a:lnTo>
                    <a:pt x="596" y="1096"/>
                  </a:lnTo>
                  <a:lnTo>
                    <a:pt x="579" y="1084"/>
                  </a:lnTo>
                  <a:lnTo>
                    <a:pt x="558" y="1068"/>
                  </a:lnTo>
                  <a:lnTo>
                    <a:pt x="537" y="1048"/>
                  </a:lnTo>
                  <a:lnTo>
                    <a:pt x="498" y="1012"/>
                  </a:lnTo>
                  <a:lnTo>
                    <a:pt x="482" y="996"/>
                  </a:lnTo>
                  <a:lnTo>
                    <a:pt x="482" y="996"/>
                  </a:lnTo>
                  <a:lnTo>
                    <a:pt x="460" y="1065"/>
                  </a:lnTo>
                  <a:lnTo>
                    <a:pt x="436" y="1135"/>
                  </a:lnTo>
                  <a:lnTo>
                    <a:pt x="407" y="1217"/>
                  </a:lnTo>
                  <a:lnTo>
                    <a:pt x="376" y="1303"/>
                  </a:lnTo>
                  <a:lnTo>
                    <a:pt x="346" y="1379"/>
                  </a:lnTo>
                  <a:lnTo>
                    <a:pt x="331" y="1411"/>
                  </a:lnTo>
                  <a:lnTo>
                    <a:pt x="319" y="1437"/>
                  </a:lnTo>
                  <a:lnTo>
                    <a:pt x="307" y="1458"/>
                  </a:lnTo>
                  <a:lnTo>
                    <a:pt x="302" y="1464"/>
                  </a:lnTo>
                  <a:lnTo>
                    <a:pt x="298" y="1470"/>
                  </a:lnTo>
                  <a:lnTo>
                    <a:pt x="298" y="1470"/>
                  </a:lnTo>
                  <a:lnTo>
                    <a:pt x="290" y="1481"/>
                  </a:lnTo>
                  <a:lnTo>
                    <a:pt x="283" y="1493"/>
                  </a:lnTo>
                  <a:lnTo>
                    <a:pt x="272" y="1506"/>
                  </a:lnTo>
                  <a:lnTo>
                    <a:pt x="260" y="1520"/>
                  </a:lnTo>
                  <a:lnTo>
                    <a:pt x="249" y="1530"/>
                  </a:lnTo>
                  <a:lnTo>
                    <a:pt x="241" y="1535"/>
                  </a:lnTo>
                  <a:lnTo>
                    <a:pt x="235" y="1539"/>
                  </a:lnTo>
                  <a:lnTo>
                    <a:pt x="228" y="1541"/>
                  </a:lnTo>
                  <a:lnTo>
                    <a:pt x="220" y="1542"/>
                  </a:lnTo>
                  <a:lnTo>
                    <a:pt x="220" y="1542"/>
                  </a:lnTo>
                  <a:lnTo>
                    <a:pt x="213" y="1541"/>
                  </a:lnTo>
                  <a:lnTo>
                    <a:pt x="205" y="1539"/>
                  </a:lnTo>
                  <a:lnTo>
                    <a:pt x="184" y="1533"/>
                  </a:lnTo>
                  <a:lnTo>
                    <a:pt x="162" y="1523"/>
                  </a:lnTo>
                  <a:lnTo>
                    <a:pt x="141" y="1509"/>
                  </a:lnTo>
                  <a:lnTo>
                    <a:pt x="130" y="1502"/>
                  </a:lnTo>
                  <a:lnTo>
                    <a:pt x="120" y="1493"/>
                  </a:lnTo>
                  <a:lnTo>
                    <a:pt x="111" y="1484"/>
                  </a:lnTo>
                  <a:lnTo>
                    <a:pt x="103" y="1473"/>
                  </a:lnTo>
                  <a:lnTo>
                    <a:pt x="97" y="1463"/>
                  </a:lnTo>
                  <a:lnTo>
                    <a:pt x="93" y="1452"/>
                  </a:lnTo>
                  <a:lnTo>
                    <a:pt x="90" y="1440"/>
                  </a:lnTo>
                  <a:lnTo>
                    <a:pt x="90" y="1430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1306" y="1759"/>
              <a:ext cx="993" cy="816"/>
            </a:xfrm>
            <a:custGeom>
              <a:avLst/>
              <a:gdLst/>
              <a:ahLst/>
              <a:cxnLst>
                <a:cxn ang="0">
                  <a:pos x="26" y="1348"/>
                </a:cxn>
                <a:cxn ang="0">
                  <a:pos x="29" y="1225"/>
                </a:cxn>
                <a:cxn ang="0">
                  <a:pos x="133" y="1102"/>
                </a:cxn>
                <a:cxn ang="0">
                  <a:pos x="234" y="595"/>
                </a:cxn>
                <a:cxn ang="0">
                  <a:pos x="352" y="456"/>
                </a:cxn>
                <a:cxn ang="0">
                  <a:pos x="415" y="384"/>
                </a:cxn>
                <a:cxn ang="0">
                  <a:pos x="477" y="366"/>
                </a:cxn>
                <a:cxn ang="0">
                  <a:pos x="572" y="310"/>
                </a:cxn>
                <a:cxn ang="0">
                  <a:pos x="635" y="243"/>
                </a:cxn>
                <a:cxn ang="0">
                  <a:pos x="665" y="218"/>
                </a:cxn>
                <a:cxn ang="0">
                  <a:pos x="703" y="81"/>
                </a:cxn>
                <a:cxn ang="0">
                  <a:pos x="955" y="481"/>
                </a:cxn>
                <a:cxn ang="0">
                  <a:pos x="905" y="635"/>
                </a:cxn>
                <a:cxn ang="0">
                  <a:pos x="991" y="1020"/>
                </a:cxn>
                <a:cxn ang="0">
                  <a:pos x="1090" y="1086"/>
                </a:cxn>
                <a:cxn ang="0">
                  <a:pos x="1271" y="1006"/>
                </a:cxn>
                <a:cxn ang="0">
                  <a:pos x="1384" y="923"/>
                </a:cxn>
                <a:cxn ang="0">
                  <a:pos x="1371" y="869"/>
                </a:cxn>
                <a:cxn ang="0">
                  <a:pos x="1289" y="726"/>
                </a:cxn>
                <a:cxn ang="0">
                  <a:pos x="1230" y="595"/>
                </a:cxn>
                <a:cxn ang="0">
                  <a:pos x="1251" y="104"/>
                </a:cxn>
                <a:cxn ang="0">
                  <a:pos x="1221" y="59"/>
                </a:cxn>
                <a:cxn ang="0">
                  <a:pos x="1236" y="6"/>
                </a:cxn>
                <a:cxn ang="0">
                  <a:pos x="1262" y="6"/>
                </a:cxn>
                <a:cxn ang="0">
                  <a:pos x="1307" y="77"/>
                </a:cxn>
                <a:cxn ang="0">
                  <a:pos x="1393" y="107"/>
                </a:cxn>
                <a:cxn ang="0">
                  <a:pos x="1534" y="129"/>
                </a:cxn>
                <a:cxn ang="0">
                  <a:pos x="1625" y="216"/>
                </a:cxn>
                <a:cxn ang="0">
                  <a:pos x="1658" y="306"/>
                </a:cxn>
                <a:cxn ang="0">
                  <a:pos x="1708" y="527"/>
                </a:cxn>
                <a:cxn ang="0">
                  <a:pos x="1645" y="726"/>
                </a:cxn>
                <a:cxn ang="0">
                  <a:pos x="1732" y="987"/>
                </a:cxn>
                <a:cxn ang="0">
                  <a:pos x="1779" y="1306"/>
                </a:cxn>
                <a:cxn ang="0">
                  <a:pos x="1854" y="1405"/>
                </a:cxn>
                <a:cxn ang="0">
                  <a:pos x="1980" y="1482"/>
                </a:cxn>
                <a:cxn ang="0">
                  <a:pos x="1841" y="1499"/>
                </a:cxn>
                <a:cxn ang="0">
                  <a:pos x="1775" y="1451"/>
                </a:cxn>
                <a:cxn ang="0">
                  <a:pos x="1699" y="1418"/>
                </a:cxn>
                <a:cxn ang="0">
                  <a:pos x="1618" y="1400"/>
                </a:cxn>
                <a:cxn ang="0">
                  <a:pos x="1464" y="1493"/>
                </a:cxn>
                <a:cxn ang="0">
                  <a:pos x="1378" y="1493"/>
                </a:cxn>
                <a:cxn ang="0">
                  <a:pos x="1254" y="1565"/>
                </a:cxn>
                <a:cxn ang="0">
                  <a:pos x="1181" y="1622"/>
                </a:cxn>
                <a:cxn ang="0">
                  <a:pos x="1136" y="1569"/>
                </a:cxn>
                <a:cxn ang="0">
                  <a:pos x="1105" y="1536"/>
                </a:cxn>
                <a:cxn ang="0">
                  <a:pos x="1034" y="1446"/>
                </a:cxn>
                <a:cxn ang="0">
                  <a:pos x="825" y="1379"/>
                </a:cxn>
                <a:cxn ang="0">
                  <a:pos x="662" y="1405"/>
                </a:cxn>
                <a:cxn ang="0">
                  <a:pos x="597" y="1396"/>
                </a:cxn>
                <a:cxn ang="0">
                  <a:pos x="621" y="1294"/>
                </a:cxn>
                <a:cxn ang="0">
                  <a:pos x="612" y="1102"/>
                </a:cxn>
                <a:cxn ang="0">
                  <a:pos x="537" y="1048"/>
                </a:cxn>
                <a:cxn ang="0">
                  <a:pos x="376" y="1303"/>
                </a:cxn>
                <a:cxn ang="0">
                  <a:pos x="298" y="1470"/>
                </a:cxn>
                <a:cxn ang="0">
                  <a:pos x="235" y="1539"/>
                </a:cxn>
                <a:cxn ang="0">
                  <a:pos x="162" y="1523"/>
                </a:cxn>
                <a:cxn ang="0">
                  <a:pos x="93" y="1452"/>
                </a:cxn>
              </a:cxnLst>
              <a:rect l="0" t="0" r="r" b="b"/>
              <a:pathLst>
                <a:path w="1987" h="1632">
                  <a:moveTo>
                    <a:pt x="90" y="1430"/>
                  </a:moveTo>
                  <a:lnTo>
                    <a:pt x="90" y="1430"/>
                  </a:lnTo>
                  <a:lnTo>
                    <a:pt x="78" y="1418"/>
                  </a:lnTo>
                  <a:lnTo>
                    <a:pt x="64" y="1405"/>
                  </a:lnTo>
                  <a:lnTo>
                    <a:pt x="48" y="1387"/>
                  </a:lnTo>
                  <a:lnTo>
                    <a:pt x="33" y="1361"/>
                  </a:lnTo>
                  <a:lnTo>
                    <a:pt x="26" y="1348"/>
                  </a:lnTo>
                  <a:lnTo>
                    <a:pt x="18" y="1333"/>
                  </a:lnTo>
                  <a:lnTo>
                    <a:pt x="12" y="1316"/>
                  </a:lnTo>
                  <a:lnTo>
                    <a:pt x="6" y="1298"/>
                  </a:lnTo>
                  <a:lnTo>
                    <a:pt x="3" y="1279"/>
                  </a:lnTo>
                  <a:lnTo>
                    <a:pt x="0" y="1258"/>
                  </a:lnTo>
                  <a:lnTo>
                    <a:pt x="0" y="1258"/>
                  </a:lnTo>
                  <a:lnTo>
                    <a:pt x="29" y="1225"/>
                  </a:lnTo>
                  <a:lnTo>
                    <a:pt x="58" y="1194"/>
                  </a:lnTo>
                  <a:lnTo>
                    <a:pt x="94" y="1159"/>
                  </a:lnTo>
                  <a:lnTo>
                    <a:pt x="94" y="1159"/>
                  </a:lnTo>
                  <a:lnTo>
                    <a:pt x="103" y="1149"/>
                  </a:lnTo>
                  <a:lnTo>
                    <a:pt x="114" y="1135"/>
                  </a:lnTo>
                  <a:lnTo>
                    <a:pt x="123" y="1120"/>
                  </a:lnTo>
                  <a:lnTo>
                    <a:pt x="133" y="1102"/>
                  </a:lnTo>
                  <a:lnTo>
                    <a:pt x="151" y="1062"/>
                  </a:lnTo>
                  <a:lnTo>
                    <a:pt x="171" y="1018"/>
                  </a:lnTo>
                  <a:lnTo>
                    <a:pt x="204" y="938"/>
                  </a:lnTo>
                  <a:lnTo>
                    <a:pt x="219" y="908"/>
                  </a:lnTo>
                  <a:lnTo>
                    <a:pt x="225" y="896"/>
                  </a:lnTo>
                  <a:lnTo>
                    <a:pt x="229" y="888"/>
                  </a:lnTo>
                  <a:lnTo>
                    <a:pt x="234" y="595"/>
                  </a:lnTo>
                  <a:lnTo>
                    <a:pt x="234" y="595"/>
                  </a:lnTo>
                  <a:lnTo>
                    <a:pt x="240" y="587"/>
                  </a:lnTo>
                  <a:lnTo>
                    <a:pt x="257" y="562"/>
                  </a:lnTo>
                  <a:lnTo>
                    <a:pt x="272" y="541"/>
                  </a:lnTo>
                  <a:lnTo>
                    <a:pt x="293" y="517"/>
                  </a:lnTo>
                  <a:lnTo>
                    <a:pt x="319" y="488"/>
                  </a:lnTo>
                  <a:lnTo>
                    <a:pt x="352" y="456"/>
                  </a:lnTo>
                  <a:lnTo>
                    <a:pt x="352" y="456"/>
                  </a:lnTo>
                  <a:lnTo>
                    <a:pt x="358" y="445"/>
                  </a:lnTo>
                  <a:lnTo>
                    <a:pt x="367" y="433"/>
                  </a:lnTo>
                  <a:lnTo>
                    <a:pt x="376" y="420"/>
                  </a:lnTo>
                  <a:lnTo>
                    <a:pt x="388" y="405"/>
                  </a:lnTo>
                  <a:lnTo>
                    <a:pt x="401" y="393"/>
                  </a:lnTo>
                  <a:lnTo>
                    <a:pt x="415" y="384"/>
                  </a:lnTo>
                  <a:lnTo>
                    <a:pt x="421" y="381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42" y="376"/>
                  </a:lnTo>
                  <a:lnTo>
                    <a:pt x="454" y="373"/>
                  </a:lnTo>
                  <a:lnTo>
                    <a:pt x="466" y="370"/>
                  </a:lnTo>
                  <a:lnTo>
                    <a:pt x="477" y="366"/>
                  </a:lnTo>
                  <a:lnTo>
                    <a:pt x="501" y="352"/>
                  </a:lnTo>
                  <a:lnTo>
                    <a:pt x="527" y="334"/>
                  </a:lnTo>
                  <a:lnTo>
                    <a:pt x="527" y="334"/>
                  </a:lnTo>
                  <a:lnTo>
                    <a:pt x="540" y="325"/>
                  </a:lnTo>
                  <a:lnTo>
                    <a:pt x="552" y="318"/>
                  </a:lnTo>
                  <a:lnTo>
                    <a:pt x="563" y="313"/>
                  </a:lnTo>
                  <a:lnTo>
                    <a:pt x="572" y="310"/>
                  </a:lnTo>
                  <a:lnTo>
                    <a:pt x="585" y="307"/>
                  </a:lnTo>
                  <a:lnTo>
                    <a:pt x="590" y="307"/>
                  </a:lnTo>
                  <a:lnTo>
                    <a:pt x="590" y="307"/>
                  </a:lnTo>
                  <a:lnTo>
                    <a:pt x="597" y="295"/>
                  </a:lnTo>
                  <a:lnTo>
                    <a:pt x="614" y="268"/>
                  </a:lnTo>
                  <a:lnTo>
                    <a:pt x="624" y="255"/>
                  </a:lnTo>
                  <a:lnTo>
                    <a:pt x="635" y="243"/>
                  </a:lnTo>
                  <a:lnTo>
                    <a:pt x="644" y="234"/>
                  </a:lnTo>
                  <a:lnTo>
                    <a:pt x="650" y="231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7" y="228"/>
                  </a:lnTo>
                  <a:lnTo>
                    <a:pt x="662" y="224"/>
                  </a:lnTo>
                  <a:lnTo>
                    <a:pt x="665" y="218"/>
                  </a:lnTo>
                  <a:lnTo>
                    <a:pt x="668" y="209"/>
                  </a:lnTo>
                  <a:lnTo>
                    <a:pt x="672" y="185"/>
                  </a:lnTo>
                  <a:lnTo>
                    <a:pt x="678" y="158"/>
                  </a:lnTo>
                  <a:lnTo>
                    <a:pt x="684" y="129"/>
                  </a:lnTo>
                  <a:lnTo>
                    <a:pt x="693" y="102"/>
                  </a:lnTo>
                  <a:lnTo>
                    <a:pt x="697" y="92"/>
                  </a:lnTo>
                  <a:lnTo>
                    <a:pt x="703" y="81"/>
                  </a:lnTo>
                  <a:lnTo>
                    <a:pt x="709" y="74"/>
                  </a:lnTo>
                  <a:lnTo>
                    <a:pt x="717" y="68"/>
                  </a:lnTo>
                  <a:lnTo>
                    <a:pt x="838" y="77"/>
                  </a:lnTo>
                  <a:lnTo>
                    <a:pt x="973" y="393"/>
                  </a:lnTo>
                  <a:lnTo>
                    <a:pt x="973" y="393"/>
                  </a:lnTo>
                  <a:lnTo>
                    <a:pt x="968" y="418"/>
                  </a:lnTo>
                  <a:lnTo>
                    <a:pt x="955" y="481"/>
                  </a:lnTo>
                  <a:lnTo>
                    <a:pt x="946" y="517"/>
                  </a:lnTo>
                  <a:lnTo>
                    <a:pt x="935" y="553"/>
                  </a:lnTo>
                  <a:lnTo>
                    <a:pt x="925" y="584"/>
                  </a:lnTo>
                  <a:lnTo>
                    <a:pt x="914" y="608"/>
                  </a:lnTo>
                  <a:lnTo>
                    <a:pt x="914" y="608"/>
                  </a:lnTo>
                  <a:lnTo>
                    <a:pt x="910" y="620"/>
                  </a:lnTo>
                  <a:lnTo>
                    <a:pt x="905" y="635"/>
                  </a:lnTo>
                  <a:lnTo>
                    <a:pt x="897" y="671"/>
                  </a:lnTo>
                  <a:lnTo>
                    <a:pt x="889" y="713"/>
                  </a:lnTo>
                  <a:lnTo>
                    <a:pt x="882" y="755"/>
                  </a:lnTo>
                  <a:lnTo>
                    <a:pt x="873" y="830"/>
                  </a:lnTo>
                  <a:lnTo>
                    <a:pt x="870" y="861"/>
                  </a:lnTo>
                  <a:lnTo>
                    <a:pt x="991" y="1020"/>
                  </a:lnTo>
                  <a:lnTo>
                    <a:pt x="991" y="1020"/>
                  </a:lnTo>
                  <a:lnTo>
                    <a:pt x="997" y="1024"/>
                  </a:lnTo>
                  <a:lnTo>
                    <a:pt x="1009" y="1036"/>
                  </a:lnTo>
                  <a:lnTo>
                    <a:pt x="1030" y="1053"/>
                  </a:lnTo>
                  <a:lnTo>
                    <a:pt x="1043" y="1062"/>
                  </a:lnTo>
                  <a:lnTo>
                    <a:pt x="1057" y="1071"/>
                  </a:lnTo>
                  <a:lnTo>
                    <a:pt x="1073" y="1078"/>
                  </a:lnTo>
                  <a:lnTo>
                    <a:pt x="1090" y="1086"/>
                  </a:lnTo>
                  <a:lnTo>
                    <a:pt x="1108" y="1093"/>
                  </a:lnTo>
                  <a:lnTo>
                    <a:pt x="1127" y="1098"/>
                  </a:lnTo>
                  <a:lnTo>
                    <a:pt x="1146" y="1099"/>
                  </a:lnTo>
                  <a:lnTo>
                    <a:pt x="1166" y="1099"/>
                  </a:lnTo>
                  <a:lnTo>
                    <a:pt x="1187" y="1098"/>
                  </a:lnTo>
                  <a:lnTo>
                    <a:pt x="1208" y="1092"/>
                  </a:lnTo>
                  <a:lnTo>
                    <a:pt x="1271" y="1006"/>
                  </a:lnTo>
                  <a:lnTo>
                    <a:pt x="1271" y="1006"/>
                  </a:lnTo>
                  <a:lnTo>
                    <a:pt x="1322" y="972"/>
                  </a:lnTo>
                  <a:lnTo>
                    <a:pt x="1359" y="947"/>
                  </a:lnTo>
                  <a:lnTo>
                    <a:pt x="1372" y="936"/>
                  </a:lnTo>
                  <a:lnTo>
                    <a:pt x="1378" y="929"/>
                  </a:lnTo>
                  <a:lnTo>
                    <a:pt x="1378" y="929"/>
                  </a:lnTo>
                  <a:lnTo>
                    <a:pt x="1384" y="923"/>
                  </a:lnTo>
                  <a:lnTo>
                    <a:pt x="1389" y="914"/>
                  </a:lnTo>
                  <a:lnTo>
                    <a:pt x="1390" y="908"/>
                  </a:lnTo>
                  <a:lnTo>
                    <a:pt x="1390" y="902"/>
                  </a:lnTo>
                  <a:lnTo>
                    <a:pt x="1389" y="894"/>
                  </a:lnTo>
                  <a:lnTo>
                    <a:pt x="1386" y="887"/>
                  </a:lnTo>
                  <a:lnTo>
                    <a:pt x="1380" y="878"/>
                  </a:lnTo>
                  <a:lnTo>
                    <a:pt x="1371" y="869"/>
                  </a:lnTo>
                  <a:lnTo>
                    <a:pt x="1359" y="858"/>
                  </a:lnTo>
                  <a:lnTo>
                    <a:pt x="1342" y="848"/>
                  </a:lnTo>
                  <a:lnTo>
                    <a:pt x="1322" y="836"/>
                  </a:lnTo>
                  <a:lnTo>
                    <a:pt x="1296" y="822"/>
                  </a:lnTo>
                  <a:lnTo>
                    <a:pt x="1266" y="809"/>
                  </a:lnTo>
                  <a:lnTo>
                    <a:pt x="1230" y="794"/>
                  </a:lnTo>
                  <a:lnTo>
                    <a:pt x="1289" y="726"/>
                  </a:lnTo>
                  <a:lnTo>
                    <a:pt x="1289" y="726"/>
                  </a:lnTo>
                  <a:lnTo>
                    <a:pt x="1280" y="710"/>
                  </a:lnTo>
                  <a:lnTo>
                    <a:pt x="1260" y="671"/>
                  </a:lnTo>
                  <a:lnTo>
                    <a:pt x="1248" y="649"/>
                  </a:lnTo>
                  <a:lnTo>
                    <a:pt x="1239" y="625"/>
                  </a:lnTo>
                  <a:lnTo>
                    <a:pt x="1233" y="604"/>
                  </a:lnTo>
                  <a:lnTo>
                    <a:pt x="1230" y="595"/>
                  </a:lnTo>
                  <a:lnTo>
                    <a:pt x="1230" y="586"/>
                  </a:lnTo>
                  <a:lnTo>
                    <a:pt x="1230" y="153"/>
                  </a:lnTo>
                  <a:lnTo>
                    <a:pt x="1230" y="153"/>
                  </a:lnTo>
                  <a:lnTo>
                    <a:pt x="1238" y="141"/>
                  </a:lnTo>
                  <a:lnTo>
                    <a:pt x="1244" y="128"/>
                  </a:lnTo>
                  <a:lnTo>
                    <a:pt x="1250" y="111"/>
                  </a:lnTo>
                  <a:lnTo>
                    <a:pt x="1251" y="104"/>
                  </a:lnTo>
                  <a:lnTo>
                    <a:pt x="1251" y="95"/>
                  </a:lnTo>
                  <a:lnTo>
                    <a:pt x="1251" y="87"/>
                  </a:lnTo>
                  <a:lnTo>
                    <a:pt x="1250" y="80"/>
                  </a:lnTo>
                  <a:lnTo>
                    <a:pt x="1245" y="72"/>
                  </a:lnTo>
                  <a:lnTo>
                    <a:pt x="1239" y="66"/>
                  </a:lnTo>
                  <a:lnTo>
                    <a:pt x="1232" y="62"/>
                  </a:lnTo>
                  <a:lnTo>
                    <a:pt x="1221" y="59"/>
                  </a:lnTo>
                  <a:lnTo>
                    <a:pt x="1221" y="59"/>
                  </a:lnTo>
                  <a:lnTo>
                    <a:pt x="1221" y="50"/>
                  </a:lnTo>
                  <a:lnTo>
                    <a:pt x="1223" y="41"/>
                  </a:lnTo>
                  <a:lnTo>
                    <a:pt x="1224" y="30"/>
                  </a:lnTo>
                  <a:lnTo>
                    <a:pt x="1227" y="18"/>
                  </a:lnTo>
                  <a:lnTo>
                    <a:pt x="1233" y="9"/>
                  </a:lnTo>
                  <a:lnTo>
                    <a:pt x="1236" y="6"/>
                  </a:lnTo>
                  <a:lnTo>
                    <a:pt x="1239" y="3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3" y="0"/>
                  </a:lnTo>
                  <a:lnTo>
                    <a:pt x="1257" y="3"/>
                  </a:lnTo>
                  <a:lnTo>
                    <a:pt x="1262" y="6"/>
                  </a:lnTo>
                  <a:lnTo>
                    <a:pt x="1265" y="11"/>
                  </a:lnTo>
                  <a:lnTo>
                    <a:pt x="1272" y="23"/>
                  </a:lnTo>
                  <a:lnTo>
                    <a:pt x="1280" y="36"/>
                  </a:lnTo>
                  <a:lnTo>
                    <a:pt x="1287" y="51"/>
                  </a:lnTo>
                  <a:lnTo>
                    <a:pt x="1296" y="65"/>
                  </a:lnTo>
                  <a:lnTo>
                    <a:pt x="1301" y="71"/>
                  </a:lnTo>
                  <a:lnTo>
                    <a:pt x="1307" y="77"/>
                  </a:lnTo>
                  <a:lnTo>
                    <a:pt x="1313" y="83"/>
                  </a:lnTo>
                  <a:lnTo>
                    <a:pt x="1320" y="86"/>
                  </a:lnTo>
                  <a:lnTo>
                    <a:pt x="1320" y="86"/>
                  </a:lnTo>
                  <a:lnTo>
                    <a:pt x="1336" y="92"/>
                  </a:lnTo>
                  <a:lnTo>
                    <a:pt x="1354" y="98"/>
                  </a:lnTo>
                  <a:lnTo>
                    <a:pt x="1374" y="102"/>
                  </a:lnTo>
                  <a:lnTo>
                    <a:pt x="1393" y="107"/>
                  </a:lnTo>
                  <a:lnTo>
                    <a:pt x="1431" y="111"/>
                  </a:lnTo>
                  <a:lnTo>
                    <a:pt x="1461" y="113"/>
                  </a:lnTo>
                  <a:lnTo>
                    <a:pt x="1461" y="113"/>
                  </a:lnTo>
                  <a:lnTo>
                    <a:pt x="1473" y="114"/>
                  </a:lnTo>
                  <a:lnTo>
                    <a:pt x="1488" y="116"/>
                  </a:lnTo>
                  <a:lnTo>
                    <a:pt x="1519" y="123"/>
                  </a:lnTo>
                  <a:lnTo>
                    <a:pt x="1534" y="129"/>
                  </a:lnTo>
                  <a:lnTo>
                    <a:pt x="1546" y="134"/>
                  </a:lnTo>
                  <a:lnTo>
                    <a:pt x="1556" y="140"/>
                  </a:lnTo>
                  <a:lnTo>
                    <a:pt x="1564" y="144"/>
                  </a:lnTo>
                  <a:lnTo>
                    <a:pt x="1564" y="144"/>
                  </a:lnTo>
                  <a:lnTo>
                    <a:pt x="1583" y="165"/>
                  </a:lnTo>
                  <a:lnTo>
                    <a:pt x="1612" y="198"/>
                  </a:lnTo>
                  <a:lnTo>
                    <a:pt x="1625" y="216"/>
                  </a:lnTo>
                  <a:lnTo>
                    <a:pt x="1637" y="234"/>
                  </a:lnTo>
                  <a:lnTo>
                    <a:pt x="1646" y="249"/>
                  </a:lnTo>
                  <a:lnTo>
                    <a:pt x="1649" y="256"/>
                  </a:lnTo>
                  <a:lnTo>
                    <a:pt x="1649" y="262"/>
                  </a:lnTo>
                  <a:lnTo>
                    <a:pt x="1649" y="262"/>
                  </a:lnTo>
                  <a:lnTo>
                    <a:pt x="1652" y="279"/>
                  </a:lnTo>
                  <a:lnTo>
                    <a:pt x="1658" y="306"/>
                  </a:lnTo>
                  <a:lnTo>
                    <a:pt x="1679" y="384"/>
                  </a:lnTo>
                  <a:lnTo>
                    <a:pt x="1690" y="426"/>
                  </a:lnTo>
                  <a:lnTo>
                    <a:pt x="1699" y="466"/>
                  </a:lnTo>
                  <a:lnTo>
                    <a:pt x="1706" y="500"/>
                  </a:lnTo>
                  <a:lnTo>
                    <a:pt x="1708" y="515"/>
                  </a:lnTo>
                  <a:lnTo>
                    <a:pt x="1708" y="527"/>
                  </a:lnTo>
                  <a:lnTo>
                    <a:pt x="1708" y="527"/>
                  </a:lnTo>
                  <a:lnTo>
                    <a:pt x="1708" y="539"/>
                  </a:lnTo>
                  <a:lnTo>
                    <a:pt x="1705" y="553"/>
                  </a:lnTo>
                  <a:lnTo>
                    <a:pt x="1699" y="584"/>
                  </a:lnTo>
                  <a:lnTo>
                    <a:pt x="1688" y="616"/>
                  </a:lnTo>
                  <a:lnTo>
                    <a:pt x="1676" y="649"/>
                  </a:lnTo>
                  <a:lnTo>
                    <a:pt x="1655" y="704"/>
                  </a:lnTo>
                  <a:lnTo>
                    <a:pt x="1645" y="726"/>
                  </a:lnTo>
                  <a:lnTo>
                    <a:pt x="1645" y="726"/>
                  </a:lnTo>
                  <a:lnTo>
                    <a:pt x="1657" y="758"/>
                  </a:lnTo>
                  <a:lnTo>
                    <a:pt x="1685" y="833"/>
                  </a:lnTo>
                  <a:lnTo>
                    <a:pt x="1700" y="878"/>
                  </a:lnTo>
                  <a:lnTo>
                    <a:pt x="1715" y="924"/>
                  </a:lnTo>
                  <a:lnTo>
                    <a:pt x="1727" y="967"/>
                  </a:lnTo>
                  <a:lnTo>
                    <a:pt x="1732" y="987"/>
                  </a:lnTo>
                  <a:lnTo>
                    <a:pt x="1735" y="1006"/>
                  </a:lnTo>
                  <a:lnTo>
                    <a:pt x="1735" y="1006"/>
                  </a:lnTo>
                  <a:lnTo>
                    <a:pt x="1757" y="1156"/>
                  </a:lnTo>
                  <a:lnTo>
                    <a:pt x="1770" y="1267"/>
                  </a:lnTo>
                  <a:lnTo>
                    <a:pt x="1770" y="1267"/>
                  </a:lnTo>
                  <a:lnTo>
                    <a:pt x="1773" y="1283"/>
                  </a:lnTo>
                  <a:lnTo>
                    <a:pt x="1779" y="1306"/>
                  </a:lnTo>
                  <a:lnTo>
                    <a:pt x="1785" y="1318"/>
                  </a:lnTo>
                  <a:lnTo>
                    <a:pt x="1791" y="1331"/>
                  </a:lnTo>
                  <a:lnTo>
                    <a:pt x="1800" y="1345"/>
                  </a:lnTo>
                  <a:lnTo>
                    <a:pt x="1809" y="1360"/>
                  </a:lnTo>
                  <a:lnTo>
                    <a:pt x="1823" y="1375"/>
                  </a:lnTo>
                  <a:lnTo>
                    <a:pt x="1836" y="1390"/>
                  </a:lnTo>
                  <a:lnTo>
                    <a:pt x="1854" y="1405"/>
                  </a:lnTo>
                  <a:lnTo>
                    <a:pt x="1874" y="1421"/>
                  </a:lnTo>
                  <a:lnTo>
                    <a:pt x="1898" y="1436"/>
                  </a:lnTo>
                  <a:lnTo>
                    <a:pt x="1925" y="1451"/>
                  </a:lnTo>
                  <a:lnTo>
                    <a:pt x="1953" y="1464"/>
                  </a:lnTo>
                  <a:lnTo>
                    <a:pt x="1987" y="1479"/>
                  </a:lnTo>
                  <a:lnTo>
                    <a:pt x="1987" y="1479"/>
                  </a:lnTo>
                  <a:lnTo>
                    <a:pt x="1980" y="1482"/>
                  </a:lnTo>
                  <a:lnTo>
                    <a:pt x="1961" y="1490"/>
                  </a:lnTo>
                  <a:lnTo>
                    <a:pt x="1932" y="1497"/>
                  </a:lnTo>
                  <a:lnTo>
                    <a:pt x="1914" y="1500"/>
                  </a:lnTo>
                  <a:lnTo>
                    <a:pt x="1896" y="1503"/>
                  </a:lnTo>
                  <a:lnTo>
                    <a:pt x="1878" y="1503"/>
                  </a:lnTo>
                  <a:lnTo>
                    <a:pt x="1859" y="1502"/>
                  </a:lnTo>
                  <a:lnTo>
                    <a:pt x="1841" y="1499"/>
                  </a:lnTo>
                  <a:lnTo>
                    <a:pt x="1821" y="1493"/>
                  </a:lnTo>
                  <a:lnTo>
                    <a:pt x="1814" y="1488"/>
                  </a:lnTo>
                  <a:lnTo>
                    <a:pt x="1805" y="1482"/>
                  </a:lnTo>
                  <a:lnTo>
                    <a:pt x="1796" y="1476"/>
                  </a:lnTo>
                  <a:lnTo>
                    <a:pt x="1788" y="1469"/>
                  </a:lnTo>
                  <a:lnTo>
                    <a:pt x="1781" y="1461"/>
                  </a:lnTo>
                  <a:lnTo>
                    <a:pt x="1775" y="1451"/>
                  </a:lnTo>
                  <a:lnTo>
                    <a:pt x="1767" y="1440"/>
                  </a:lnTo>
                  <a:lnTo>
                    <a:pt x="1761" y="1430"/>
                  </a:lnTo>
                  <a:lnTo>
                    <a:pt x="1761" y="1430"/>
                  </a:lnTo>
                  <a:lnTo>
                    <a:pt x="1753" y="1429"/>
                  </a:lnTo>
                  <a:lnTo>
                    <a:pt x="1729" y="1426"/>
                  </a:lnTo>
                  <a:lnTo>
                    <a:pt x="1714" y="1423"/>
                  </a:lnTo>
                  <a:lnTo>
                    <a:pt x="1699" y="1418"/>
                  </a:lnTo>
                  <a:lnTo>
                    <a:pt x="1685" y="1414"/>
                  </a:lnTo>
                  <a:lnTo>
                    <a:pt x="1672" y="1408"/>
                  </a:lnTo>
                  <a:lnTo>
                    <a:pt x="1667" y="1343"/>
                  </a:lnTo>
                  <a:lnTo>
                    <a:pt x="1667" y="1343"/>
                  </a:lnTo>
                  <a:lnTo>
                    <a:pt x="1661" y="1352"/>
                  </a:lnTo>
                  <a:lnTo>
                    <a:pt x="1645" y="1372"/>
                  </a:lnTo>
                  <a:lnTo>
                    <a:pt x="1618" y="1400"/>
                  </a:lnTo>
                  <a:lnTo>
                    <a:pt x="1601" y="1417"/>
                  </a:lnTo>
                  <a:lnTo>
                    <a:pt x="1582" y="1432"/>
                  </a:lnTo>
                  <a:lnTo>
                    <a:pt x="1562" y="1446"/>
                  </a:lnTo>
                  <a:lnTo>
                    <a:pt x="1540" y="1461"/>
                  </a:lnTo>
                  <a:lnTo>
                    <a:pt x="1516" y="1473"/>
                  </a:lnTo>
                  <a:lnTo>
                    <a:pt x="1491" y="1484"/>
                  </a:lnTo>
                  <a:lnTo>
                    <a:pt x="1464" y="1493"/>
                  </a:lnTo>
                  <a:lnTo>
                    <a:pt x="1450" y="1494"/>
                  </a:lnTo>
                  <a:lnTo>
                    <a:pt x="1437" y="1496"/>
                  </a:lnTo>
                  <a:lnTo>
                    <a:pt x="1422" y="1497"/>
                  </a:lnTo>
                  <a:lnTo>
                    <a:pt x="1408" y="1497"/>
                  </a:lnTo>
                  <a:lnTo>
                    <a:pt x="1393" y="1496"/>
                  </a:lnTo>
                  <a:lnTo>
                    <a:pt x="1378" y="1493"/>
                  </a:lnTo>
                  <a:lnTo>
                    <a:pt x="1378" y="1493"/>
                  </a:lnTo>
                  <a:lnTo>
                    <a:pt x="1363" y="1506"/>
                  </a:lnTo>
                  <a:lnTo>
                    <a:pt x="1345" y="1520"/>
                  </a:lnTo>
                  <a:lnTo>
                    <a:pt x="1323" y="1535"/>
                  </a:lnTo>
                  <a:lnTo>
                    <a:pt x="1296" y="1548"/>
                  </a:lnTo>
                  <a:lnTo>
                    <a:pt x="1283" y="1556"/>
                  </a:lnTo>
                  <a:lnTo>
                    <a:pt x="1269" y="1560"/>
                  </a:lnTo>
                  <a:lnTo>
                    <a:pt x="1254" y="1565"/>
                  </a:lnTo>
                  <a:lnTo>
                    <a:pt x="1241" y="1568"/>
                  </a:lnTo>
                  <a:lnTo>
                    <a:pt x="1226" y="1569"/>
                  </a:lnTo>
                  <a:lnTo>
                    <a:pt x="1212" y="1569"/>
                  </a:lnTo>
                  <a:lnTo>
                    <a:pt x="1203" y="1632"/>
                  </a:lnTo>
                  <a:lnTo>
                    <a:pt x="1203" y="1632"/>
                  </a:lnTo>
                  <a:lnTo>
                    <a:pt x="1191" y="1628"/>
                  </a:lnTo>
                  <a:lnTo>
                    <a:pt x="1181" y="1622"/>
                  </a:lnTo>
                  <a:lnTo>
                    <a:pt x="1167" y="1614"/>
                  </a:lnTo>
                  <a:lnTo>
                    <a:pt x="1155" y="1605"/>
                  </a:lnTo>
                  <a:lnTo>
                    <a:pt x="1145" y="1595"/>
                  </a:lnTo>
                  <a:lnTo>
                    <a:pt x="1140" y="1589"/>
                  </a:lnTo>
                  <a:lnTo>
                    <a:pt x="1137" y="1583"/>
                  </a:lnTo>
                  <a:lnTo>
                    <a:pt x="1136" y="1575"/>
                  </a:lnTo>
                  <a:lnTo>
                    <a:pt x="1136" y="1569"/>
                  </a:lnTo>
                  <a:lnTo>
                    <a:pt x="1136" y="1569"/>
                  </a:lnTo>
                  <a:lnTo>
                    <a:pt x="1134" y="1563"/>
                  </a:lnTo>
                  <a:lnTo>
                    <a:pt x="1133" y="1556"/>
                  </a:lnTo>
                  <a:lnTo>
                    <a:pt x="1127" y="1551"/>
                  </a:lnTo>
                  <a:lnTo>
                    <a:pt x="1121" y="1545"/>
                  </a:lnTo>
                  <a:lnTo>
                    <a:pt x="1113" y="1541"/>
                  </a:lnTo>
                  <a:lnTo>
                    <a:pt x="1105" y="1536"/>
                  </a:lnTo>
                  <a:lnTo>
                    <a:pt x="1085" y="1529"/>
                  </a:lnTo>
                  <a:lnTo>
                    <a:pt x="1066" y="1523"/>
                  </a:lnTo>
                  <a:lnTo>
                    <a:pt x="1049" y="1518"/>
                  </a:lnTo>
                  <a:lnTo>
                    <a:pt x="1031" y="1515"/>
                  </a:lnTo>
                  <a:lnTo>
                    <a:pt x="1069" y="1461"/>
                  </a:lnTo>
                  <a:lnTo>
                    <a:pt x="1069" y="1461"/>
                  </a:lnTo>
                  <a:lnTo>
                    <a:pt x="1034" y="1446"/>
                  </a:lnTo>
                  <a:lnTo>
                    <a:pt x="998" y="1432"/>
                  </a:lnTo>
                  <a:lnTo>
                    <a:pt x="956" y="1415"/>
                  </a:lnTo>
                  <a:lnTo>
                    <a:pt x="913" y="1400"/>
                  </a:lnTo>
                  <a:lnTo>
                    <a:pt x="873" y="1387"/>
                  </a:lnTo>
                  <a:lnTo>
                    <a:pt x="855" y="1382"/>
                  </a:lnTo>
                  <a:lnTo>
                    <a:pt x="838" y="1379"/>
                  </a:lnTo>
                  <a:lnTo>
                    <a:pt x="825" y="1379"/>
                  </a:lnTo>
                  <a:lnTo>
                    <a:pt x="816" y="1379"/>
                  </a:lnTo>
                  <a:lnTo>
                    <a:pt x="816" y="1379"/>
                  </a:lnTo>
                  <a:lnTo>
                    <a:pt x="795" y="1385"/>
                  </a:lnTo>
                  <a:lnTo>
                    <a:pt x="766" y="1391"/>
                  </a:lnTo>
                  <a:lnTo>
                    <a:pt x="732" y="1397"/>
                  </a:lnTo>
                  <a:lnTo>
                    <a:pt x="696" y="1402"/>
                  </a:lnTo>
                  <a:lnTo>
                    <a:pt x="662" y="1405"/>
                  </a:lnTo>
                  <a:lnTo>
                    <a:pt x="632" y="1406"/>
                  </a:lnTo>
                  <a:lnTo>
                    <a:pt x="609" y="1406"/>
                  </a:lnTo>
                  <a:lnTo>
                    <a:pt x="603" y="1405"/>
                  </a:lnTo>
                  <a:lnTo>
                    <a:pt x="599" y="1403"/>
                  </a:lnTo>
                  <a:lnTo>
                    <a:pt x="599" y="1403"/>
                  </a:lnTo>
                  <a:lnTo>
                    <a:pt x="599" y="1400"/>
                  </a:lnTo>
                  <a:lnTo>
                    <a:pt x="597" y="1396"/>
                  </a:lnTo>
                  <a:lnTo>
                    <a:pt x="599" y="1387"/>
                  </a:lnTo>
                  <a:lnTo>
                    <a:pt x="608" y="1364"/>
                  </a:lnTo>
                  <a:lnTo>
                    <a:pt x="612" y="1349"/>
                  </a:lnTo>
                  <a:lnTo>
                    <a:pt x="617" y="1333"/>
                  </a:lnTo>
                  <a:lnTo>
                    <a:pt x="621" y="1313"/>
                  </a:lnTo>
                  <a:lnTo>
                    <a:pt x="621" y="1294"/>
                  </a:lnTo>
                  <a:lnTo>
                    <a:pt x="621" y="1294"/>
                  </a:lnTo>
                  <a:lnTo>
                    <a:pt x="623" y="1241"/>
                  </a:lnTo>
                  <a:lnTo>
                    <a:pt x="624" y="1177"/>
                  </a:lnTo>
                  <a:lnTo>
                    <a:pt x="623" y="1147"/>
                  </a:lnTo>
                  <a:lnTo>
                    <a:pt x="620" y="1123"/>
                  </a:lnTo>
                  <a:lnTo>
                    <a:pt x="618" y="1114"/>
                  </a:lnTo>
                  <a:lnTo>
                    <a:pt x="615" y="1107"/>
                  </a:lnTo>
                  <a:lnTo>
                    <a:pt x="612" y="1102"/>
                  </a:lnTo>
                  <a:lnTo>
                    <a:pt x="608" y="1101"/>
                  </a:lnTo>
                  <a:lnTo>
                    <a:pt x="608" y="1101"/>
                  </a:lnTo>
                  <a:lnTo>
                    <a:pt x="603" y="1099"/>
                  </a:lnTo>
                  <a:lnTo>
                    <a:pt x="596" y="1096"/>
                  </a:lnTo>
                  <a:lnTo>
                    <a:pt x="579" y="1084"/>
                  </a:lnTo>
                  <a:lnTo>
                    <a:pt x="558" y="1068"/>
                  </a:lnTo>
                  <a:lnTo>
                    <a:pt x="537" y="1048"/>
                  </a:lnTo>
                  <a:lnTo>
                    <a:pt x="498" y="1012"/>
                  </a:lnTo>
                  <a:lnTo>
                    <a:pt x="482" y="996"/>
                  </a:lnTo>
                  <a:lnTo>
                    <a:pt x="482" y="996"/>
                  </a:lnTo>
                  <a:lnTo>
                    <a:pt x="460" y="1065"/>
                  </a:lnTo>
                  <a:lnTo>
                    <a:pt x="436" y="1135"/>
                  </a:lnTo>
                  <a:lnTo>
                    <a:pt x="407" y="1217"/>
                  </a:lnTo>
                  <a:lnTo>
                    <a:pt x="376" y="1303"/>
                  </a:lnTo>
                  <a:lnTo>
                    <a:pt x="346" y="1379"/>
                  </a:lnTo>
                  <a:lnTo>
                    <a:pt x="331" y="1411"/>
                  </a:lnTo>
                  <a:lnTo>
                    <a:pt x="319" y="1437"/>
                  </a:lnTo>
                  <a:lnTo>
                    <a:pt x="307" y="1458"/>
                  </a:lnTo>
                  <a:lnTo>
                    <a:pt x="302" y="1464"/>
                  </a:lnTo>
                  <a:lnTo>
                    <a:pt x="298" y="1470"/>
                  </a:lnTo>
                  <a:lnTo>
                    <a:pt x="298" y="1470"/>
                  </a:lnTo>
                  <a:lnTo>
                    <a:pt x="290" y="1481"/>
                  </a:lnTo>
                  <a:lnTo>
                    <a:pt x="283" y="1493"/>
                  </a:lnTo>
                  <a:lnTo>
                    <a:pt x="272" y="1506"/>
                  </a:lnTo>
                  <a:lnTo>
                    <a:pt x="260" y="1520"/>
                  </a:lnTo>
                  <a:lnTo>
                    <a:pt x="249" y="1530"/>
                  </a:lnTo>
                  <a:lnTo>
                    <a:pt x="241" y="1535"/>
                  </a:lnTo>
                  <a:lnTo>
                    <a:pt x="235" y="1539"/>
                  </a:lnTo>
                  <a:lnTo>
                    <a:pt x="228" y="1541"/>
                  </a:lnTo>
                  <a:lnTo>
                    <a:pt x="220" y="1542"/>
                  </a:lnTo>
                  <a:lnTo>
                    <a:pt x="220" y="1542"/>
                  </a:lnTo>
                  <a:lnTo>
                    <a:pt x="213" y="1541"/>
                  </a:lnTo>
                  <a:lnTo>
                    <a:pt x="205" y="1539"/>
                  </a:lnTo>
                  <a:lnTo>
                    <a:pt x="184" y="1533"/>
                  </a:lnTo>
                  <a:lnTo>
                    <a:pt x="162" y="1523"/>
                  </a:lnTo>
                  <a:lnTo>
                    <a:pt x="141" y="1509"/>
                  </a:lnTo>
                  <a:lnTo>
                    <a:pt x="130" y="1502"/>
                  </a:lnTo>
                  <a:lnTo>
                    <a:pt x="120" y="1493"/>
                  </a:lnTo>
                  <a:lnTo>
                    <a:pt x="111" y="1484"/>
                  </a:lnTo>
                  <a:lnTo>
                    <a:pt x="103" y="1473"/>
                  </a:lnTo>
                  <a:lnTo>
                    <a:pt x="97" y="1463"/>
                  </a:lnTo>
                  <a:lnTo>
                    <a:pt x="93" y="1452"/>
                  </a:lnTo>
                  <a:lnTo>
                    <a:pt x="90" y="1440"/>
                  </a:lnTo>
                  <a:lnTo>
                    <a:pt x="90" y="14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/>
          </p:nvSpPr>
          <p:spPr bwMode="auto">
            <a:xfrm>
              <a:off x="1450" y="2170"/>
              <a:ext cx="110" cy="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3" y="29"/>
                </a:cxn>
                <a:cxn ang="0">
                  <a:pos x="12" y="23"/>
                </a:cxn>
                <a:cxn ang="0">
                  <a:pos x="27" y="15"/>
                </a:cxn>
                <a:cxn ang="0">
                  <a:pos x="48" y="8"/>
                </a:cxn>
                <a:cxn ang="0">
                  <a:pos x="61" y="5"/>
                </a:cxn>
                <a:cxn ang="0">
                  <a:pos x="75" y="2"/>
                </a:cxn>
                <a:cxn ang="0">
                  <a:pos x="91" y="0"/>
                </a:cxn>
                <a:cxn ang="0">
                  <a:pos x="109" y="0"/>
                </a:cxn>
                <a:cxn ang="0">
                  <a:pos x="129" y="0"/>
                </a:cxn>
                <a:cxn ang="0">
                  <a:pos x="150" y="3"/>
                </a:cxn>
                <a:cxn ang="0">
                  <a:pos x="174" y="6"/>
                </a:cxn>
                <a:cxn ang="0">
                  <a:pos x="197" y="12"/>
                </a:cxn>
                <a:cxn ang="0">
                  <a:pos x="220" y="80"/>
                </a:cxn>
                <a:cxn ang="0">
                  <a:pos x="220" y="80"/>
                </a:cxn>
                <a:cxn ang="0">
                  <a:pos x="199" y="77"/>
                </a:cxn>
                <a:cxn ang="0">
                  <a:pos x="177" y="74"/>
                </a:cxn>
                <a:cxn ang="0">
                  <a:pos x="150" y="72"/>
                </a:cxn>
                <a:cxn ang="0">
                  <a:pos x="121" y="71"/>
                </a:cxn>
                <a:cxn ang="0">
                  <a:pos x="93" y="71"/>
                </a:cxn>
                <a:cxn ang="0">
                  <a:pos x="79" y="72"/>
                </a:cxn>
                <a:cxn ang="0">
                  <a:pos x="67" y="74"/>
                </a:cxn>
                <a:cxn ang="0">
                  <a:pos x="57" y="77"/>
                </a:cxn>
                <a:cxn ang="0">
                  <a:pos x="49" y="80"/>
                </a:cxn>
                <a:cxn ang="0">
                  <a:pos x="49" y="80"/>
                </a:cxn>
                <a:cxn ang="0">
                  <a:pos x="42" y="84"/>
                </a:cxn>
                <a:cxn ang="0">
                  <a:pos x="39" y="89"/>
                </a:cxn>
                <a:cxn ang="0">
                  <a:pos x="36" y="95"/>
                </a:cxn>
                <a:cxn ang="0">
                  <a:pos x="36" y="99"/>
                </a:cxn>
                <a:cxn ang="0">
                  <a:pos x="37" y="105"/>
                </a:cxn>
                <a:cxn ang="0">
                  <a:pos x="40" y="110"/>
                </a:cxn>
                <a:cxn ang="0">
                  <a:pos x="48" y="120"/>
                </a:cxn>
                <a:cxn ang="0">
                  <a:pos x="57" y="129"/>
                </a:cxn>
                <a:cxn ang="0">
                  <a:pos x="66" y="136"/>
                </a:cxn>
                <a:cxn ang="0">
                  <a:pos x="76" y="142"/>
                </a:cxn>
                <a:cxn ang="0">
                  <a:pos x="76" y="142"/>
                </a:cxn>
                <a:cxn ang="0">
                  <a:pos x="73" y="145"/>
                </a:cxn>
                <a:cxn ang="0">
                  <a:pos x="67" y="148"/>
                </a:cxn>
                <a:cxn ang="0">
                  <a:pos x="64" y="150"/>
                </a:cxn>
                <a:cxn ang="0">
                  <a:pos x="58" y="150"/>
                </a:cxn>
                <a:cxn ang="0">
                  <a:pos x="54" y="150"/>
                </a:cxn>
                <a:cxn ang="0">
                  <a:pos x="48" y="147"/>
                </a:cxn>
                <a:cxn ang="0">
                  <a:pos x="42" y="144"/>
                </a:cxn>
                <a:cxn ang="0">
                  <a:pos x="36" y="138"/>
                </a:cxn>
                <a:cxn ang="0">
                  <a:pos x="28" y="129"/>
                </a:cxn>
                <a:cxn ang="0">
                  <a:pos x="22" y="117"/>
                </a:cxn>
                <a:cxn ang="0">
                  <a:pos x="16" y="101"/>
                </a:cxn>
                <a:cxn ang="0">
                  <a:pos x="10" y="81"/>
                </a:cxn>
                <a:cxn ang="0">
                  <a:pos x="4" y="59"/>
                </a:cxn>
                <a:cxn ang="0">
                  <a:pos x="0" y="30"/>
                </a:cxn>
              </a:cxnLst>
              <a:rect l="0" t="0" r="r" b="b"/>
              <a:pathLst>
                <a:path w="220" h="150"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12" y="23"/>
                  </a:lnTo>
                  <a:lnTo>
                    <a:pt x="27" y="15"/>
                  </a:lnTo>
                  <a:lnTo>
                    <a:pt x="48" y="8"/>
                  </a:lnTo>
                  <a:lnTo>
                    <a:pt x="61" y="5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9" y="0"/>
                  </a:lnTo>
                  <a:lnTo>
                    <a:pt x="129" y="0"/>
                  </a:lnTo>
                  <a:lnTo>
                    <a:pt x="150" y="3"/>
                  </a:lnTo>
                  <a:lnTo>
                    <a:pt x="174" y="6"/>
                  </a:lnTo>
                  <a:lnTo>
                    <a:pt x="197" y="12"/>
                  </a:lnTo>
                  <a:lnTo>
                    <a:pt x="220" y="80"/>
                  </a:lnTo>
                  <a:lnTo>
                    <a:pt x="220" y="80"/>
                  </a:lnTo>
                  <a:lnTo>
                    <a:pt x="199" y="77"/>
                  </a:lnTo>
                  <a:lnTo>
                    <a:pt x="177" y="74"/>
                  </a:lnTo>
                  <a:lnTo>
                    <a:pt x="150" y="72"/>
                  </a:lnTo>
                  <a:lnTo>
                    <a:pt x="121" y="71"/>
                  </a:lnTo>
                  <a:lnTo>
                    <a:pt x="93" y="71"/>
                  </a:lnTo>
                  <a:lnTo>
                    <a:pt x="79" y="72"/>
                  </a:lnTo>
                  <a:lnTo>
                    <a:pt x="67" y="74"/>
                  </a:lnTo>
                  <a:lnTo>
                    <a:pt x="57" y="7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9" y="89"/>
                  </a:lnTo>
                  <a:lnTo>
                    <a:pt x="36" y="95"/>
                  </a:lnTo>
                  <a:lnTo>
                    <a:pt x="36" y="99"/>
                  </a:lnTo>
                  <a:lnTo>
                    <a:pt x="37" y="105"/>
                  </a:lnTo>
                  <a:lnTo>
                    <a:pt x="40" y="110"/>
                  </a:lnTo>
                  <a:lnTo>
                    <a:pt x="48" y="120"/>
                  </a:lnTo>
                  <a:lnTo>
                    <a:pt x="57" y="129"/>
                  </a:lnTo>
                  <a:lnTo>
                    <a:pt x="66" y="136"/>
                  </a:lnTo>
                  <a:lnTo>
                    <a:pt x="76" y="142"/>
                  </a:lnTo>
                  <a:lnTo>
                    <a:pt x="76" y="142"/>
                  </a:lnTo>
                  <a:lnTo>
                    <a:pt x="73" y="145"/>
                  </a:lnTo>
                  <a:lnTo>
                    <a:pt x="67" y="148"/>
                  </a:lnTo>
                  <a:lnTo>
                    <a:pt x="64" y="150"/>
                  </a:lnTo>
                  <a:lnTo>
                    <a:pt x="58" y="150"/>
                  </a:lnTo>
                  <a:lnTo>
                    <a:pt x="54" y="150"/>
                  </a:lnTo>
                  <a:lnTo>
                    <a:pt x="48" y="147"/>
                  </a:lnTo>
                  <a:lnTo>
                    <a:pt x="42" y="144"/>
                  </a:lnTo>
                  <a:lnTo>
                    <a:pt x="36" y="138"/>
                  </a:lnTo>
                  <a:lnTo>
                    <a:pt x="28" y="129"/>
                  </a:lnTo>
                  <a:lnTo>
                    <a:pt x="22" y="117"/>
                  </a:lnTo>
                  <a:lnTo>
                    <a:pt x="16" y="101"/>
                  </a:lnTo>
                  <a:lnTo>
                    <a:pt x="10" y="81"/>
                  </a:lnTo>
                  <a:lnTo>
                    <a:pt x="4" y="59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96BE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/>
          </p:nvSpPr>
          <p:spPr bwMode="auto">
            <a:xfrm>
              <a:off x="1450" y="2170"/>
              <a:ext cx="110" cy="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3" y="29"/>
                </a:cxn>
                <a:cxn ang="0">
                  <a:pos x="12" y="23"/>
                </a:cxn>
                <a:cxn ang="0">
                  <a:pos x="27" y="15"/>
                </a:cxn>
                <a:cxn ang="0">
                  <a:pos x="48" y="8"/>
                </a:cxn>
                <a:cxn ang="0">
                  <a:pos x="61" y="5"/>
                </a:cxn>
                <a:cxn ang="0">
                  <a:pos x="75" y="2"/>
                </a:cxn>
                <a:cxn ang="0">
                  <a:pos x="91" y="0"/>
                </a:cxn>
                <a:cxn ang="0">
                  <a:pos x="109" y="0"/>
                </a:cxn>
                <a:cxn ang="0">
                  <a:pos x="129" y="0"/>
                </a:cxn>
                <a:cxn ang="0">
                  <a:pos x="150" y="3"/>
                </a:cxn>
                <a:cxn ang="0">
                  <a:pos x="174" y="6"/>
                </a:cxn>
                <a:cxn ang="0">
                  <a:pos x="197" y="12"/>
                </a:cxn>
                <a:cxn ang="0">
                  <a:pos x="220" y="80"/>
                </a:cxn>
                <a:cxn ang="0">
                  <a:pos x="220" y="80"/>
                </a:cxn>
                <a:cxn ang="0">
                  <a:pos x="199" y="77"/>
                </a:cxn>
                <a:cxn ang="0">
                  <a:pos x="177" y="74"/>
                </a:cxn>
                <a:cxn ang="0">
                  <a:pos x="150" y="72"/>
                </a:cxn>
                <a:cxn ang="0">
                  <a:pos x="121" y="71"/>
                </a:cxn>
                <a:cxn ang="0">
                  <a:pos x="93" y="71"/>
                </a:cxn>
                <a:cxn ang="0">
                  <a:pos x="79" y="72"/>
                </a:cxn>
                <a:cxn ang="0">
                  <a:pos x="67" y="74"/>
                </a:cxn>
                <a:cxn ang="0">
                  <a:pos x="57" y="77"/>
                </a:cxn>
                <a:cxn ang="0">
                  <a:pos x="49" y="80"/>
                </a:cxn>
                <a:cxn ang="0">
                  <a:pos x="49" y="80"/>
                </a:cxn>
                <a:cxn ang="0">
                  <a:pos x="42" y="84"/>
                </a:cxn>
                <a:cxn ang="0">
                  <a:pos x="39" y="89"/>
                </a:cxn>
                <a:cxn ang="0">
                  <a:pos x="36" y="95"/>
                </a:cxn>
                <a:cxn ang="0">
                  <a:pos x="36" y="99"/>
                </a:cxn>
                <a:cxn ang="0">
                  <a:pos x="37" y="105"/>
                </a:cxn>
                <a:cxn ang="0">
                  <a:pos x="40" y="110"/>
                </a:cxn>
                <a:cxn ang="0">
                  <a:pos x="48" y="120"/>
                </a:cxn>
                <a:cxn ang="0">
                  <a:pos x="57" y="129"/>
                </a:cxn>
                <a:cxn ang="0">
                  <a:pos x="66" y="136"/>
                </a:cxn>
                <a:cxn ang="0">
                  <a:pos x="76" y="142"/>
                </a:cxn>
                <a:cxn ang="0">
                  <a:pos x="76" y="142"/>
                </a:cxn>
                <a:cxn ang="0">
                  <a:pos x="73" y="145"/>
                </a:cxn>
                <a:cxn ang="0">
                  <a:pos x="67" y="148"/>
                </a:cxn>
                <a:cxn ang="0">
                  <a:pos x="64" y="150"/>
                </a:cxn>
                <a:cxn ang="0">
                  <a:pos x="58" y="150"/>
                </a:cxn>
                <a:cxn ang="0">
                  <a:pos x="54" y="150"/>
                </a:cxn>
                <a:cxn ang="0">
                  <a:pos x="48" y="147"/>
                </a:cxn>
                <a:cxn ang="0">
                  <a:pos x="42" y="144"/>
                </a:cxn>
                <a:cxn ang="0">
                  <a:pos x="36" y="138"/>
                </a:cxn>
                <a:cxn ang="0">
                  <a:pos x="28" y="129"/>
                </a:cxn>
                <a:cxn ang="0">
                  <a:pos x="22" y="117"/>
                </a:cxn>
                <a:cxn ang="0">
                  <a:pos x="16" y="101"/>
                </a:cxn>
                <a:cxn ang="0">
                  <a:pos x="10" y="81"/>
                </a:cxn>
                <a:cxn ang="0">
                  <a:pos x="4" y="59"/>
                </a:cxn>
                <a:cxn ang="0">
                  <a:pos x="0" y="30"/>
                </a:cxn>
              </a:cxnLst>
              <a:rect l="0" t="0" r="r" b="b"/>
              <a:pathLst>
                <a:path w="220" h="150"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12" y="23"/>
                  </a:lnTo>
                  <a:lnTo>
                    <a:pt x="27" y="15"/>
                  </a:lnTo>
                  <a:lnTo>
                    <a:pt x="48" y="8"/>
                  </a:lnTo>
                  <a:lnTo>
                    <a:pt x="61" y="5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9" y="0"/>
                  </a:lnTo>
                  <a:lnTo>
                    <a:pt x="129" y="0"/>
                  </a:lnTo>
                  <a:lnTo>
                    <a:pt x="150" y="3"/>
                  </a:lnTo>
                  <a:lnTo>
                    <a:pt x="174" y="6"/>
                  </a:lnTo>
                  <a:lnTo>
                    <a:pt x="197" y="12"/>
                  </a:lnTo>
                  <a:lnTo>
                    <a:pt x="220" y="80"/>
                  </a:lnTo>
                  <a:lnTo>
                    <a:pt x="220" y="80"/>
                  </a:lnTo>
                  <a:lnTo>
                    <a:pt x="199" y="77"/>
                  </a:lnTo>
                  <a:lnTo>
                    <a:pt x="177" y="74"/>
                  </a:lnTo>
                  <a:lnTo>
                    <a:pt x="150" y="72"/>
                  </a:lnTo>
                  <a:lnTo>
                    <a:pt x="121" y="71"/>
                  </a:lnTo>
                  <a:lnTo>
                    <a:pt x="93" y="71"/>
                  </a:lnTo>
                  <a:lnTo>
                    <a:pt x="79" y="72"/>
                  </a:lnTo>
                  <a:lnTo>
                    <a:pt x="67" y="74"/>
                  </a:lnTo>
                  <a:lnTo>
                    <a:pt x="57" y="7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9" y="89"/>
                  </a:lnTo>
                  <a:lnTo>
                    <a:pt x="36" y="95"/>
                  </a:lnTo>
                  <a:lnTo>
                    <a:pt x="36" y="99"/>
                  </a:lnTo>
                  <a:lnTo>
                    <a:pt x="37" y="105"/>
                  </a:lnTo>
                  <a:lnTo>
                    <a:pt x="40" y="110"/>
                  </a:lnTo>
                  <a:lnTo>
                    <a:pt x="48" y="120"/>
                  </a:lnTo>
                  <a:lnTo>
                    <a:pt x="57" y="129"/>
                  </a:lnTo>
                  <a:lnTo>
                    <a:pt x="66" y="136"/>
                  </a:lnTo>
                  <a:lnTo>
                    <a:pt x="76" y="142"/>
                  </a:lnTo>
                  <a:lnTo>
                    <a:pt x="76" y="142"/>
                  </a:lnTo>
                  <a:lnTo>
                    <a:pt x="73" y="145"/>
                  </a:lnTo>
                  <a:lnTo>
                    <a:pt x="67" y="148"/>
                  </a:lnTo>
                  <a:lnTo>
                    <a:pt x="64" y="150"/>
                  </a:lnTo>
                  <a:lnTo>
                    <a:pt x="58" y="150"/>
                  </a:lnTo>
                  <a:lnTo>
                    <a:pt x="54" y="150"/>
                  </a:lnTo>
                  <a:lnTo>
                    <a:pt x="48" y="147"/>
                  </a:lnTo>
                  <a:lnTo>
                    <a:pt x="42" y="144"/>
                  </a:lnTo>
                  <a:lnTo>
                    <a:pt x="36" y="138"/>
                  </a:lnTo>
                  <a:lnTo>
                    <a:pt x="28" y="129"/>
                  </a:lnTo>
                  <a:lnTo>
                    <a:pt x="22" y="117"/>
                  </a:lnTo>
                  <a:lnTo>
                    <a:pt x="16" y="101"/>
                  </a:lnTo>
                  <a:lnTo>
                    <a:pt x="10" y="81"/>
                  </a:lnTo>
                  <a:lnTo>
                    <a:pt x="4" y="59"/>
                  </a:lnTo>
                  <a:lnTo>
                    <a:pt x="0" y="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1704" y="1719"/>
              <a:ext cx="231" cy="272"/>
            </a:xfrm>
            <a:custGeom>
              <a:avLst/>
              <a:gdLst/>
              <a:ahLst/>
              <a:cxnLst>
                <a:cxn ang="0">
                  <a:pos x="383" y="85"/>
                </a:cxn>
                <a:cxn ang="0">
                  <a:pos x="253" y="0"/>
                </a:cxn>
                <a:cxn ang="0">
                  <a:pos x="40" y="54"/>
                </a:cxn>
                <a:cxn ang="0">
                  <a:pos x="0" y="143"/>
                </a:cxn>
                <a:cxn ang="0">
                  <a:pos x="0" y="143"/>
                </a:cxn>
                <a:cxn ang="0">
                  <a:pos x="3" y="170"/>
                </a:cxn>
                <a:cxn ang="0">
                  <a:pos x="7" y="194"/>
                </a:cxn>
                <a:cxn ang="0">
                  <a:pos x="13" y="218"/>
                </a:cxn>
                <a:cxn ang="0">
                  <a:pos x="19" y="241"/>
                </a:cxn>
                <a:cxn ang="0">
                  <a:pos x="33" y="284"/>
                </a:cxn>
                <a:cxn ang="0">
                  <a:pos x="48" y="321"/>
                </a:cxn>
                <a:cxn ang="0">
                  <a:pos x="64" y="356"/>
                </a:cxn>
                <a:cxn ang="0">
                  <a:pos x="82" y="387"/>
                </a:cxn>
                <a:cxn ang="0">
                  <a:pos x="100" y="414"/>
                </a:cxn>
                <a:cxn ang="0">
                  <a:pos x="119" y="437"/>
                </a:cxn>
                <a:cxn ang="0">
                  <a:pos x="137" y="458"/>
                </a:cxn>
                <a:cxn ang="0">
                  <a:pos x="154" y="474"/>
                </a:cxn>
                <a:cxn ang="0">
                  <a:pos x="169" y="488"/>
                </a:cxn>
                <a:cxn ang="0">
                  <a:pos x="184" y="500"/>
                </a:cxn>
                <a:cxn ang="0">
                  <a:pos x="203" y="513"/>
                </a:cxn>
                <a:cxn ang="0">
                  <a:pos x="211" y="518"/>
                </a:cxn>
                <a:cxn ang="0">
                  <a:pos x="211" y="518"/>
                </a:cxn>
                <a:cxn ang="0">
                  <a:pos x="215" y="521"/>
                </a:cxn>
                <a:cxn ang="0">
                  <a:pos x="226" y="527"/>
                </a:cxn>
                <a:cxn ang="0">
                  <a:pos x="241" y="534"/>
                </a:cxn>
                <a:cxn ang="0">
                  <a:pos x="250" y="539"/>
                </a:cxn>
                <a:cxn ang="0">
                  <a:pos x="260" y="540"/>
                </a:cxn>
                <a:cxn ang="0">
                  <a:pos x="271" y="542"/>
                </a:cxn>
                <a:cxn ang="0">
                  <a:pos x="281" y="543"/>
                </a:cxn>
                <a:cxn ang="0">
                  <a:pos x="293" y="542"/>
                </a:cxn>
                <a:cxn ang="0">
                  <a:pos x="305" y="537"/>
                </a:cxn>
                <a:cxn ang="0">
                  <a:pos x="317" y="531"/>
                </a:cxn>
                <a:cxn ang="0">
                  <a:pos x="329" y="522"/>
                </a:cxn>
                <a:cxn ang="0">
                  <a:pos x="339" y="510"/>
                </a:cxn>
                <a:cxn ang="0">
                  <a:pos x="351" y="495"/>
                </a:cxn>
                <a:cxn ang="0">
                  <a:pos x="351" y="495"/>
                </a:cxn>
                <a:cxn ang="0">
                  <a:pos x="362" y="477"/>
                </a:cxn>
                <a:cxn ang="0">
                  <a:pos x="371" y="459"/>
                </a:cxn>
                <a:cxn ang="0">
                  <a:pos x="380" y="440"/>
                </a:cxn>
                <a:cxn ang="0">
                  <a:pos x="387" y="419"/>
                </a:cxn>
                <a:cxn ang="0">
                  <a:pos x="401" y="380"/>
                </a:cxn>
                <a:cxn ang="0">
                  <a:pos x="411" y="339"/>
                </a:cxn>
                <a:cxn ang="0">
                  <a:pos x="420" y="304"/>
                </a:cxn>
                <a:cxn ang="0">
                  <a:pos x="426" y="272"/>
                </a:cxn>
                <a:cxn ang="0">
                  <a:pos x="432" y="233"/>
                </a:cxn>
                <a:cxn ang="0">
                  <a:pos x="432" y="233"/>
                </a:cxn>
                <a:cxn ang="0">
                  <a:pos x="435" y="226"/>
                </a:cxn>
                <a:cxn ang="0">
                  <a:pos x="438" y="218"/>
                </a:cxn>
                <a:cxn ang="0">
                  <a:pos x="449" y="208"/>
                </a:cxn>
                <a:cxn ang="0">
                  <a:pos x="453" y="203"/>
                </a:cxn>
                <a:cxn ang="0">
                  <a:pos x="458" y="197"/>
                </a:cxn>
                <a:cxn ang="0">
                  <a:pos x="459" y="188"/>
                </a:cxn>
                <a:cxn ang="0">
                  <a:pos x="459" y="178"/>
                </a:cxn>
                <a:cxn ang="0">
                  <a:pos x="459" y="178"/>
                </a:cxn>
                <a:cxn ang="0">
                  <a:pos x="456" y="166"/>
                </a:cxn>
                <a:cxn ang="0">
                  <a:pos x="452" y="157"/>
                </a:cxn>
                <a:cxn ang="0">
                  <a:pos x="446" y="151"/>
                </a:cxn>
                <a:cxn ang="0">
                  <a:pos x="440" y="145"/>
                </a:cxn>
                <a:cxn ang="0">
                  <a:pos x="434" y="142"/>
                </a:cxn>
                <a:cxn ang="0">
                  <a:pos x="428" y="140"/>
                </a:cxn>
                <a:cxn ang="0">
                  <a:pos x="423" y="139"/>
                </a:cxn>
                <a:cxn ang="0">
                  <a:pos x="428" y="107"/>
                </a:cxn>
                <a:cxn ang="0">
                  <a:pos x="383" y="85"/>
                </a:cxn>
              </a:cxnLst>
              <a:rect l="0" t="0" r="r" b="b"/>
              <a:pathLst>
                <a:path w="459" h="543">
                  <a:moveTo>
                    <a:pt x="383" y="85"/>
                  </a:moveTo>
                  <a:lnTo>
                    <a:pt x="253" y="0"/>
                  </a:lnTo>
                  <a:lnTo>
                    <a:pt x="40" y="54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3" y="170"/>
                  </a:lnTo>
                  <a:lnTo>
                    <a:pt x="7" y="194"/>
                  </a:lnTo>
                  <a:lnTo>
                    <a:pt x="13" y="218"/>
                  </a:lnTo>
                  <a:lnTo>
                    <a:pt x="19" y="241"/>
                  </a:lnTo>
                  <a:lnTo>
                    <a:pt x="33" y="284"/>
                  </a:lnTo>
                  <a:lnTo>
                    <a:pt x="48" y="321"/>
                  </a:lnTo>
                  <a:lnTo>
                    <a:pt x="64" y="356"/>
                  </a:lnTo>
                  <a:lnTo>
                    <a:pt x="82" y="387"/>
                  </a:lnTo>
                  <a:lnTo>
                    <a:pt x="100" y="414"/>
                  </a:lnTo>
                  <a:lnTo>
                    <a:pt x="119" y="437"/>
                  </a:lnTo>
                  <a:lnTo>
                    <a:pt x="137" y="458"/>
                  </a:lnTo>
                  <a:lnTo>
                    <a:pt x="154" y="474"/>
                  </a:lnTo>
                  <a:lnTo>
                    <a:pt x="169" y="488"/>
                  </a:lnTo>
                  <a:lnTo>
                    <a:pt x="184" y="500"/>
                  </a:lnTo>
                  <a:lnTo>
                    <a:pt x="203" y="513"/>
                  </a:lnTo>
                  <a:lnTo>
                    <a:pt x="211" y="518"/>
                  </a:lnTo>
                  <a:lnTo>
                    <a:pt x="211" y="518"/>
                  </a:lnTo>
                  <a:lnTo>
                    <a:pt x="215" y="521"/>
                  </a:lnTo>
                  <a:lnTo>
                    <a:pt x="226" y="527"/>
                  </a:lnTo>
                  <a:lnTo>
                    <a:pt x="241" y="534"/>
                  </a:lnTo>
                  <a:lnTo>
                    <a:pt x="250" y="539"/>
                  </a:lnTo>
                  <a:lnTo>
                    <a:pt x="260" y="540"/>
                  </a:lnTo>
                  <a:lnTo>
                    <a:pt x="271" y="542"/>
                  </a:lnTo>
                  <a:lnTo>
                    <a:pt x="281" y="543"/>
                  </a:lnTo>
                  <a:lnTo>
                    <a:pt x="293" y="542"/>
                  </a:lnTo>
                  <a:lnTo>
                    <a:pt x="305" y="537"/>
                  </a:lnTo>
                  <a:lnTo>
                    <a:pt x="317" y="531"/>
                  </a:lnTo>
                  <a:lnTo>
                    <a:pt x="329" y="522"/>
                  </a:lnTo>
                  <a:lnTo>
                    <a:pt x="339" y="510"/>
                  </a:lnTo>
                  <a:lnTo>
                    <a:pt x="351" y="495"/>
                  </a:lnTo>
                  <a:lnTo>
                    <a:pt x="351" y="495"/>
                  </a:lnTo>
                  <a:lnTo>
                    <a:pt x="362" y="477"/>
                  </a:lnTo>
                  <a:lnTo>
                    <a:pt x="371" y="459"/>
                  </a:lnTo>
                  <a:lnTo>
                    <a:pt x="380" y="440"/>
                  </a:lnTo>
                  <a:lnTo>
                    <a:pt x="387" y="419"/>
                  </a:lnTo>
                  <a:lnTo>
                    <a:pt x="401" y="380"/>
                  </a:lnTo>
                  <a:lnTo>
                    <a:pt x="411" y="339"/>
                  </a:lnTo>
                  <a:lnTo>
                    <a:pt x="420" y="304"/>
                  </a:lnTo>
                  <a:lnTo>
                    <a:pt x="426" y="272"/>
                  </a:lnTo>
                  <a:lnTo>
                    <a:pt x="432" y="233"/>
                  </a:lnTo>
                  <a:lnTo>
                    <a:pt x="432" y="233"/>
                  </a:lnTo>
                  <a:lnTo>
                    <a:pt x="435" y="226"/>
                  </a:lnTo>
                  <a:lnTo>
                    <a:pt x="438" y="218"/>
                  </a:lnTo>
                  <a:lnTo>
                    <a:pt x="449" y="208"/>
                  </a:lnTo>
                  <a:lnTo>
                    <a:pt x="453" y="203"/>
                  </a:lnTo>
                  <a:lnTo>
                    <a:pt x="458" y="197"/>
                  </a:lnTo>
                  <a:lnTo>
                    <a:pt x="459" y="188"/>
                  </a:lnTo>
                  <a:lnTo>
                    <a:pt x="459" y="178"/>
                  </a:lnTo>
                  <a:lnTo>
                    <a:pt x="459" y="178"/>
                  </a:lnTo>
                  <a:lnTo>
                    <a:pt x="456" y="166"/>
                  </a:lnTo>
                  <a:lnTo>
                    <a:pt x="452" y="157"/>
                  </a:lnTo>
                  <a:lnTo>
                    <a:pt x="446" y="151"/>
                  </a:lnTo>
                  <a:lnTo>
                    <a:pt x="440" y="145"/>
                  </a:lnTo>
                  <a:lnTo>
                    <a:pt x="434" y="142"/>
                  </a:lnTo>
                  <a:lnTo>
                    <a:pt x="428" y="140"/>
                  </a:lnTo>
                  <a:lnTo>
                    <a:pt x="423" y="139"/>
                  </a:lnTo>
                  <a:lnTo>
                    <a:pt x="428" y="107"/>
                  </a:lnTo>
                  <a:lnTo>
                    <a:pt x="383" y="85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8"/>
            <p:cNvSpPr>
              <a:spLocks/>
            </p:cNvSpPr>
            <p:nvPr/>
          </p:nvSpPr>
          <p:spPr bwMode="auto">
            <a:xfrm>
              <a:off x="1702" y="1655"/>
              <a:ext cx="216" cy="196"/>
            </a:xfrm>
            <a:custGeom>
              <a:avLst/>
              <a:gdLst/>
              <a:ahLst/>
              <a:cxnLst>
                <a:cxn ang="0">
                  <a:pos x="5" y="271"/>
                </a:cxn>
                <a:cxn ang="0">
                  <a:pos x="0" y="229"/>
                </a:cxn>
                <a:cxn ang="0">
                  <a:pos x="2" y="176"/>
                </a:cxn>
                <a:cxn ang="0">
                  <a:pos x="8" y="146"/>
                </a:cxn>
                <a:cxn ang="0">
                  <a:pos x="20" y="119"/>
                </a:cxn>
                <a:cxn ang="0">
                  <a:pos x="36" y="96"/>
                </a:cxn>
                <a:cxn ang="0">
                  <a:pos x="77" y="57"/>
                </a:cxn>
                <a:cxn ang="0">
                  <a:pos x="115" y="24"/>
                </a:cxn>
                <a:cxn ang="0">
                  <a:pos x="144" y="8"/>
                </a:cxn>
                <a:cxn ang="0">
                  <a:pos x="163" y="2"/>
                </a:cxn>
                <a:cxn ang="0">
                  <a:pos x="184" y="0"/>
                </a:cxn>
                <a:cxn ang="0">
                  <a:pos x="193" y="0"/>
                </a:cxn>
                <a:cxn ang="0">
                  <a:pos x="280" y="21"/>
                </a:cxn>
                <a:cxn ang="0">
                  <a:pos x="323" y="36"/>
                </a:cxn>
                <a:cxn ang="0">
                  <a:pos x="361" y="56"/>
                </a:cxn>
                <a:cxn ang="0">
                  <a:pos x="368" y="60"/>
                </a:cxn>
                <a:cxn ang="0">
                  <a:pos x="383" y="74"/>
                </a:cxn>
                <a:cxn ang="0">
                  <a:pos x="401" y="101"/>
                </a:cxn>
                <a:cxn ang="0">
                  <a:pos x="418" y="146"/>
                </a:cxn>
                <a:cxn ang="0">
                  <a:pos x="428" y="202"/>
                </a:cxn>
                <a:cxn ang="0">
                  <a:pos x="433" y="235"/>
                </a:cxn>
                <a:cxn ang="0">
                  <a:pos x="415" y="264"/>
                </a:cxn>
                <a:cxn ang="0">
                  <a:pos x="392" y="307"/>
                </a:cxn>
                <a:cxn ang="0">
                  <a:pos x="379" y="346"/>
                </a:cxn>
                <a:cxn ang="0">
                  <a:pos x="374" y="375"/>
                </a:cxn>
                <a:cxn ang="0">
                  <a:pos x="347" y="393"/>
                </a:cxn>
                <a:cxn ang="0">
                  <a:pos x="347" y="385"/>
                </a:cxn>
                <a:cxn ang="0">
                  <a:pos x="341" y="354"/>
                </a:cxn>
                <a:cxn ang="0">
                  <a:pos x="332" y="331"/>
                </a:cxn>
                <a:cxn ang="0">
                  <a:pos x="325" y="321"/>
                </a:cxn>
                <a:cxn ang="0">
                  <a:pos x="312" y="298"/>
                </a:cxn>
                <a:cxn ang="0">
                  <a:pos x="292" y="259"/>
                </a:cxn>
                <a:cxn ang="0">
                  <a:pos x="283" y="249"/>
                </a:cxn>
                <a:cxn ang="0">
                  <a:pos x="273" y="243"/>
                </a:cxn>
                <a:cxn ang="0">
                  <a:pos x="258" y="240"/>
                </a:cxn>
                <a:cxn ang="0">
                  <a:pos x="249" y="241"/>
                </a:cxn>
                <a:cxn ang="0">
                  <a:pos x="235" y="246"/>
                </a:cxn>
                <a:cxn ang="0">
                  <a:pos x="216" y="261"/>
                </a:cxn>
                <a:cxn ang="0">
                  <a:pos x="193" y="288"/>
                </a:cxn>
                <a:cxn ang="0">
                  <a:pos x="174" y="304"/>
                </a:cxn>
                <a:cxn ang="0">
                  <a:pos x="157" y="310"/>
                </a:cxn>
                <a:cxn ang="0">
                  <a:pos x="148" y="312"/>
                </a:cxn>
                <a:cxn ang="0">
                  <a:pos x="130" y="310"/>
                </a:cxn>
                <a:cxn ang="0">
                  <a:pos x="115" y="304"/>
                </a:cxn>
                <a:cxn ang="0">
                  <a:pos x="86" y="285"/>
                </a:cxn>
                <a:cxn ang="0">
                  <a:pos x="51" y="256"/>
                </a:cxn>
                <a:cxn ang="0">
                  <a:pos x="41" y="253"/>
                </a:cxn>
                <a:cxn ang="0">
                  <a:pos x="32" y="255"/>
                </a:cxn>
                <a:cxn ang="0">
                  <a:pos x="17" y="259"/>
                </a:cxn>
                <a:cxn ang="0">
                  <a:pos x="6" y="268"/>
                </a:cxn>
              </a:cxnLst>
              <a:rect l="0" t="0" r="r" b="b"/>
              <a:pathLst>
                <a:path w="433" h="393">
                  <a:moveTo>
                    <a:pt x="5" y="271"/>
                  </a:moveTo>
                  <a:lnTo>
                    <a:pt x="5" y="271"/>
                  </a:lnTo>
                  <a:lnTo>
                    <a:pt x="2" y="252"/>
                  </a:lnTo>
                  <a:lnTo>
                    <a:pt x="0" y="229"/>
                  </a:lnTo>
                  <a:lnTo>
                    <a:pt x="0" y="204"/>
                  </a:lnTo>
                  <a:lnTo>
                    <a:pt x="2" y="176"/>
                  </a:lnTo>
                  <a:lnTo>
                    <a:pt x="5" y="161"/>
                  </a:lnTo>
                  <a:lnTo>
                    <a:pt x="8" y="146"/>
                  </a:lnTo>
                  <a:lnTo>
                    <a:pt x="14" y="132"/>
                  </a:lnTo>
                  <a:lnTo>
                    <a:pt x="20" y="119"/>
                  </a:lnTo>
                  <a:lnTo>
                    <a:pt x="27" y="10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77" y="57"/>
                  </a:lnTo>
                  <a:lnTo>
                    <a:pt x="96" y="39"/>
                  </a:lnTo>
                  <a:lnTo>
                    <a:pt x="115" y="24"/>
                  </a:lnTo>
                  <a:lnTo>
                    <a:pt x="135" y="12"/>
                  </a:lnTo>
                  <a:lnTo>
                    <a:pt x="144" y="8"/>
                  </a:lnTo>
                  <a:lnTo>
                    <a:pt x="154" y="5"/>
                  </a:lnTo>
                  <a:lnTo>
                    <a:pt x="163" y="2"/>
                  </a:lnTo>
                  <a:lnTo>
                    <a:pt x="174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37" y="9"/>
                  </a:lnTo>
                  <a:lnTo>
                    <a:pt x="280" y="21"/>
                  </a:lnTo>
                  <a:lnTo>
                    <a:pt x="303" y="29"/>
                  </a:lnTo>
                  <a:lnTo>
                    <a:pt x="323" y="36"/>
                  </a:lnTo>
                  <a:lnTo>
                    <a:pt x="343" y="45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8" y="60"/>
                  </a:lnTo>
                  <a:lnTo>
                    <a:pt x="376" y="66"/>
                  </a:lnTo>
                  <a:lnTo>
                    <a:pt x="383" y="74"/>
                  </a:lnTo>
                  <a:lnTo>
                    <a:pt x="389" y="83"/>
                  </a:lnTo>
                  <a:lnTo>
                    <a:pt x="401" y="101"/>
                  </a:lnTo>
                  <a:lnTo>
                    <a:pt x="410" y="122"/>
                  </a:lnTo>
                  <a:lnTo>
                    <a:pt x="418" y="146"/>
                  </a:lnTo>
                  <a:lnTo>
                    <a:pt x="424" y="173"/>
                  </a:lnTo>
                  <a:lnTo>
                    <a:pt x="428" y="202"/>
                  </a:lnTo>
                  <a:lnTo>
                    <a:pt x="433" y="235"/>
                  </a:lnTo>
                  <a:lnTo>
                    <a:pt x="433" y="235"/>
                  </a:lnTo>
                  <a:lnTo>
                    <a:pt x="424" y="249"/>
                  </a:lnTo>
                  <a:lnTo>
                    <a:pt x="415" y="264"/>
                  </a:lnTo>
                  <a:lnTo>
                    <a:pt x="403" y="283"/>
                  </a:lnTo>
                  <a:lnTo>
                    <a:pt x="392" y="307"/>
                  </a:lnTo>
                  <a:lnTo>
                    <a:pt x="383" y="333"/>
                  </a:lnTo>
                  <a:lnTo>
                    <a:pt x="379" y="346"/>
                  </a:lnTo>
                  <a:lnTo>
                    <a:pt x="377" y="360"/>
                  </a:lnTo>
                  <a:lnTo>
                    <a:pt x="374" y="375"/>
                  </a:lnTo>
                  <a:lnTo>
                    <a:pt x="374" y="388"/>
                  </a:lnTo>
                  <a:lnTo>
                    <a:pt x="347" y="393"/>
                  </a:lnTo>
                  <a:lnTo>
                    <a:pt x="347" y="393"/>
                  </a:lnTo>
                  <a:lnTo>
                    <a:pt x="347" y="385"/>
                  </a:lnTo>
                  <a:lnTo>
                    <a:pt x="344" y="366"/>
                  </a:lnTo>
                  <a:lnTo>
                    <a:pt x="341" y="354"/>
                  </a:lnTo>
                  <a:lnTo>
                    <a:pt x="337" y="342"/>
                  </a:lnTo>
                  <a:lnTo>
                    <a:pt x="332" y="331"/>
                  </a:lnTo>
                  <a:lnTo>
                    <a:pt x="325" y="321"/>
                  </a:lnTo>
                  <a:lnTo>
                    <a:pt x="325" y="321"/>
                  </a:lnTo>
                  <a:lnTo>
                    <a:pt x="318" y="312"/>
                  </a:lnTo>
                  <a:lnTo>
                    <a:pt x="312" y="298"/>
                  </a:lnTo>
                  <a:lnTo>
                    <a:pt x="300" y="271"/>
                  </a:lnTo>
                  <a:lnTo>
                    <a:pt x="292" y="259"/>
                  </a:lnTo>
                  <a:lnTo>
                    <a:pt x="288" y="255"/>
                  </a:lnTo>
                  <a:lnTo>
                    <a:pt x="283" y="249"/>
                  </a:lnTo>
                  <a:lnTo>
                    <a:pt x="279" y="246"/>
                  </a:lnTo>
                  <a:lnTo>
                    <a:pt x="273" y="243"/>
                  </a:lnTo>
                  <a:lnTo>
                    <a:pt x="265" y="240"/>
                  </a:lnTo>
                  <a:lnTo>
                    <a:pt x="258" y="240"/>
                  </a:lnTo>
                  <a:lnTo>
                    <a:pt x="258" y="240"/>
                  </a:lnTo>
                  <a:lnTo>
                    <a:pt x="249" y="241"/>
                  </a:lnTo>
                  <a:lnTo>
                    <a:pt x="241" y="243"/>
                  </a:lnTo>
                  <a:lnTo>
                    <a:pt x="235" y="246"/>
                  </a:lnTo>
                  <a:lnTo>
                    <a:pt x="228" y="250"/>
                  </a:lnTo>
                  <a:lnTo>
                    <a:pt x="216" y="261"/>
                  </a:lnTo>
                  <a:lnTo>
                    <a:pt x="205" y="274"/>
                  </a:lnTo>
                  <a:lnTo>
                    <a:pt x="193" y="288"/>
                  </a:lnTo>
                  <a:lnTo>
                    <a:pt x="180" y="298"/>
                  </a:lnTo>
                  <a:lnTo>
                    <a:pt x="174" y="304"/>
                  </a:lnTo>
                  <a:lnTo>
                    <a:pt x="166" y="307"/>
                  </a:lnTo>
                  <a:lnTo>
                    <a:pt x="157" y="310"/>
                  </a:lnTo>
                  <a:lnTo>
                    <a:pt x="148" y="312"/>
                  </a:lnTo>
                  <a:lnTo>
                    <a:pt x="148" y="312"/>
                  </a:lnTo>
                  <a:lnTo>
                    <a:pt x="139" y="312"/>
                  </a:lnTo>
                  <a:lnTo>
                    <a:pt x="130" y="310"/>
                  </a:lnTo>
                  <a:lnTo>
                    <a:pt x="123" y="309"/>
                  </a:lnTo>
                  <a:lnTo>
                    <a:pt x="115" y="304"/>
                  </a:lnTo>
                  <a:lnTo>
                    <a:pt x="101" y="295"/>
                  </a:lnTo>
                  <a:lnTo>
                    <a:pt x="86" y="285"/>
                  </a:lnTo>
                  <a:lnTo>
                    <a:pt x="62" y="264"/>
                  </a:lnTo>
                  <a:lnTo>
                    <a:pt x="51" y="256"/>
                  </a:lnTo>
                  <a:lnTo>
                    <a:pt x="45" y="255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32" y="255"/>
                  </a:lnTo>
                  <a:lnTo>
                    <a:pt x="24" y="256"/>
                  </a:lnTo>
                  <a:lnTo>
                    <a:pt x="17" y="259"/>
                  </a:lnTo>
                  <a:lnTo>
                    <a:pt x="12" y="262"/>
                  </a:lnTo>
                  <a:lnTo>
                    <a:pt x="6" y="268"/>
                  </a:lnTo>
                  <a:lnTo>
                    <a:pt x="5" y="271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9"/>
            <p:cNvSpPr>
              <a:spLocks/>
            </p:cNvSpPr>
            <p:nvPr/>
          </p:nvSpPr>
          <p:spPr bwMode="auto">
            <a:xfrm>
              <a:off x="1702" y="1655"/>
              <a:ext cx="216" cy="196"/>
            </a:xfrm>
            <a:custGeom>
              <a:avLst/>
              <a:gdLst/>
              <a:ahLst/>
              <a:cxnLst>
                <a:cxn ang="0">
                  <a:pos x="5" y="271"/>
                </a:cxn>
                <a:cxn ang="0">
                  <a:pos x="0" y="229"/>
                </a:cxn>
                <a:cxn ang="0">
                  <a:pos x="2" y="176"/>
                </a:cxn>
                <a:cxn ang="0">
                  <a:pos x="8" y="146"/>
                </a:cxn>
                <a:cxn ang="0">
                  <a:pos x="20" y="119"/>
                </a:cxn>
                <a:cxn ang="0">
                  <a:pos x="36" y="96"/>
                </a:cxn>
                <a:cxn ang="0">
                  <a:pos x="77" y="57"/>
                </a:cxn>
                <a:cxn ang="0">
                  <a:pos x="115" y="24"/>
                </a:cxn>
                <a:cxn ang="0">
                  <a:pos x="144" y="8"/>
                </a:cxn>
                <a:cxn ang="0">
                  <a:pos x="163" y="2"/>
                </a:cxn>
                <a:cxn ang="0">
                  <a:pos x="184" y="0"/>
                </a:cxn>
                <a:cxn ang="0">
                  <a:pos x="193" y="0"/>
                </a:cxn>
                <a:cxn ang="0">
                  <a:pos x="280" y="21"/>
                </a:cxn>
                <a:cxn ang="0">
                  <a:pos x="323" y="36"/>
                </a:cxn>
                <a:cxn ang="0">
                  <a:pos x="361" y="56"/>
                </a:cxn>
                <a:cxn ang="0">
                  <a:pos x="368" y="60"/>
                </a:cxn>
                <a:cxn ang="0">
                  <a:pos x="383" y="74"/>
                </a:cxn>
                <a:cxn ang="0">
                  <a:pos x="401" y="101"/>
                </a:cxn>
                <a:cxn ang="0">
                  <a:pos x="418" y="146"/>
                </a:cxn>
                <a:cxn ang="0">
                  <a:pos x="428" y="202"/>
                </a:cxn>
                <a:cxn ang="0">
                  <a:pos x="433" y="235"/>
                </a:cxn>
                <a:cxn ang="0">
                  <a:pos x="415" y="264"/>
                </a:cxn>
                <a:cxn ang="0">
                  <a:pos x="392" y="307"/>
                </a:cxn>
                <a:cxn ang="0">
                  <a:pos x="379" y="346"/>
                </a:cxn>
                <a:cxn ang="0">
                  <a:pos x="374" y="375"/>
                </a:cxn>
                <a:cxn ang="0">
                  <a:pos x="347" y="393"/>
                </a:cxn>
                <a:cxn ang="0">
                  <a:pos x="347" y="385"/>
                </a:cxn>
                <a:cxn ang="0">
                  <a:pos x="341" y="354"/>
                </a:cxn>
                <a:cxn ang="0">
                  <a:pos x="332" y="331"/>
                </a:cxn>
                <a:cxn ang="0">
                  <a:pos x="325" y="321"/>
                </a:cxn>
                <a:cxn ang="0">
                  <a:pos x="312" y="298"/>
                </a:cxn>
                <a:cxn ang="0">
                  <a:pos x="292" y="259"/>
                </a:cxn>
                <a:cxn ang="0">
                  <a:pos x="283" y="249"/>
                </a:cxn>
                <a:cxn ang="0">
                  <a:pos x="273" y="243"/>
                </a:cxn>
                <a:cxn ang="0">
                  <a:pos x="258" y="240"/>
                </a:cxn>
                <a:cxn ang="0">
                  <a:pos x="249" y="241"/>
                </a:cxn>
                <a:cxn ang="0">
                  <a:pos x="235" y="246"/>
                </a:cxn>
                <a:cxn ang="0">
                  <a:pos x="216" y="261"/>
                </a:cxn>
                <a:cxn ang="0">
                  <a:pos x="193" y="288"/>
                </a:cxn>
                <a:cxn ang="0">
                  <a:pos x="174" y="304"/>
                </a:cxn>
                <a:cxn ang="0">
                  <a:pos x="157" y="310"/>
                </a:cxn>
                <a:cxn ang="0">
                  <a:pos x="148" y="312"/>
                </a:cxn>
                <a:cxn ang="0">
                  <a:pos x="130" y="310"/>
                </a:cxn>
                <a:cxn ang="0">
                  <a:pos x="115" y="304"/>
                </a:cxn>
                <a:cxn ang="0">
                  <a:pos x="86" y="285"/>
                </a:cxn>
                <a:cxn ang="0">
                  <a:pos x="51" y="256"/>
                </a:cxn>
                <a:cxn ang="0">
                  <a:pos x="41" y="253"/>
                </a:cxn>
                <a:cxn ang="0">
                  <a:pos x="32" y="255"/>
                </a:cxn>
                <a:cxn ang="0">
                  <a:pos x="17" y="259"/>
                </a:cxn>
                <a:cxn ang="0">
                  <a:pos x="6" y="268"/>
                </a:cxn>
              </a:cxnLst>
              <a:rect l="0" t="0" r="r" b="b"/>
              <a:pathLst>
                <a:path w="433" h="393">
                  <a:moveTo>
                    <a:pt x="5" y="271"/>
                  </a:moveTo>
                  <a:lnTo>
                    <a:pt x="5" y="271"/>
                  </a:lnTo>
                  <a:lnTo>
                    <a:pt x="2" y="252"/>
                  </a:lnTo>
                  <a:lnTo>
                    <a:pt x="0" y="229"/>
                  </a:lnTo>
                  <a:lnTo>
                    <a:pt x="0" y="204"/>
                  </a:lnTo>
                  <a:lnTo>
                    <a:pt x="2" y="176"/>
                  </a:lnTo>
                  <a:lnTo>
                    <a:pt x="5" y="161"/>
                  </a:lnTo>
                  <a:lnTo>
                    <a:pt x="8" y="146"/>
                  </a:lnTo>
                  <a:lnTo>
                    <a:pt x="14" y="132"/>
                  </a:lnTo>
                  <a:lnTo>
                    <a:pt x="20" y="119"/>
                  </a:lnTo>
                  <a:lnTo>
                    <a:pt x="27" y="10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77" y="57"/>
                  </a:lnTo>
                  <a:lnTo>
                    <a:pt x="96" y="39"/>
                  </a:lnTo>
                  <a:lnTo>
                    <a:pt x="115" y="24"/>
                  </a:lnTo>
                  <a:lnTo>
                    <a:pt x="135" y="12"/>
                  </a:lnTo>
                  <a:lnTo>
                    <a:pt x="144" y="8"/>
                  </a:lnTo>
                  <a:lnTo>
                    <a:pt x="154" y="5"/>
                  </a:lnTo>
                  <a:lnTo>
                    <a:pt x="163" y="2"/>
                  </a:lnTo>
                  <a:lnTo>
                    <a:pt x="174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37" y="9"/>
                  </a:lnTo>
                  <a:lnTo>
                    <a:pt x="280" y="21"/>
                  </a:lnTo>
                  <a:lnTo>
                    <a:pt x="303" y="29"/>
                  </a:lnTo>
                  <a:lnTo>
                    <a:pt x="323" y="36"/>
                  </a:lnTo>
                  <a:lnTo>
                    <a:pt x="343" y="45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8" y="60"/>
                  </a:lnTo>
                  <a:lnTo>
                    <a:pt x="376" y="66"/>
                  </a:lnTo>
                  <a:lnTo>
                    <a:pt x="383" y="74"/>
                  </a:lnTo>
                  <a:lnTo>
                    <a:pt x="389" y="83"/>
                  </a:lnTo>
                  <a:lnTo>
                    <a:pt x="401" y="101"/>
                  </a:lnTo>
                  <a:lnTo>
                    <a:pt x="410" y="122"/>
                  </a:lnTo>
                  <a:lnTo>
                    <a:pt x="418" y="146"/>
                  </a:lnTo>
                  <a:lnTo>
                    <a:pt x="424" y="173"/>
                  </a:lnTo>
                  <a:lnTo>
                    <a:pt x="428" y="202"/>
                  </a:lnTo>
                  <a:lnTo>
                    <a:pt x="433" y="235"/>
                  </a:lnTo>
                  <a:lnTo>
                    <a:pt x="433" y="235"/>
                  </a:lnTo>
                  <a:lnTo>
                    <a:pt x="424" y="249"/>
                  </a:lnTo>
                  <a:lnTo>
                    <a:pt x="415" y="264"/>
                  </a:lnTo>
                  <a:lnTo>
                    <a:pt x="403" y="283"/>
                  </a:lnTo>
                  <a:lnTo>
                    <a:pt x="392" y="307"/>
                  </a:lnTo>
                  <a:lnTo>
                    <a:pt x="383" y="333"/>
                  </a:lnTo>
                  <a:lnTo>
                    <a:pt x="379" y="346"/>
                  </a:lnTo>
                  <a:lnTo>
                    <a:pt x="377" y="360"/>
                  </a:lnTo>
                  <a:lnTo>
                    <a:pt x="374" y="375"/>
                  </a:lnTo>
                  <a:lnTo>
                    <a:pt x="374" y="388"/>
                  </a:lnTo>
                  <a:lnTo>
                    <a:pt x="347" y="393"/>
                  </a:lnTo>
                  <a:lnTo>
                    <a:pt x="347" y="393"/>
                  </a:lnTo>
                  <a:lnTo>
                    <a:pt x="347" y="385"/>
                  </a:lnTo>
                  <a:lnTo>
                    <a:pt x="344" y="366"/>
                  </a:lnTo>
                  <a:lnTo>
                    <a:pt x="341" y="354"/>
                  </a:lnTo>
                  <a:lnTo>
                    <a:pt x="337" y="342"/>
                  </a:lnTo>
                  <a:lnTo>
                    <a:pt x="332" y="331"/>
                  </a:lnTo>
                  <a:lnTo>
                    <a:pt x="325" y="321"/>
                  </a:lnTo>
                  <a:lnTo>
                    <a:pt x="325" y="321"/>
                  </a:lnTo>
                  <a:lnTo>
                    <a:pt x="318" y="312"/>
                  </a:lnTo>
                  <a:lnTo>
                    <a:pt x="312" y="298"/>
                  </a:lnTo>
                  <a:lnTo>
                    <a:pt x="300" y="271"/>
                  </a:lnTo>
                  <a:lnTo>
                    <a:pt x="292" y="259"/>
                  </a:lnTo>
                  <a:lnTo>
                    <a:pt x="288" y="255"/>
                  </a:lnTo>
                  <a:lnTo>
                    <a:pt x="283" y="249"/>
                  </a:lnTo>
                  <a:lnTo>
                    <a:pt x="279" y="246"/>
                  </a:lnTo>
                  <a:lnTo>
                    <a:pt x="273" y="243"/>
                  </a:lnTo>
                  <a:lnTo>
                    <a:pt x="265" y="240"/>
                  </a:lnTo>
                  <a:lnTo>
                    <a:pt x="258" y="240"/>
                  </a:lnTo>
                  <a:lnTo>
                    <a:pt x="258" y="240"/>
                  </a:lnTo>
                  <a:lnTo>
                    <a:pt x="249" y="241"/>
                  </a:lnTo>
                  <a:lnTo>
                    <a:pt x="241" y="243"/>
                  </a:lnTo>
                  <a:lnTo>
                    <a:pt x="235" y="246"/>
                  </a:lnTo>
                  <a:lnTo>
                    <a:pt x="228" y="250"/>
                  </a:lnTo>
                  <a:lnTo>
                    <a:pt x="216" y="261"/>
                  </a:lnTo>
                  <a:lnTo>
                    <a:pt x="205" y="274"/>
                  </a:lnTo>
                  <a:lnTo>
                    <a:pt x="193" y="288"/>
                  </a:lnTo>
                  <a:lnTo>
                    <a:pt x="180" y="298"/>
                  </a:lnTo>
                  <a:lnTo>
                    <a:pt x="174" y="304"/>
                  </a:lnTo>
                  <a:lnTo>
                    <a:pt x="166" y="307"/>
                  </a:lnTo>
                  <a:lnTo>
                    <a:pt x="157" y="310"/>
                  </a:lnTo>
                  <a:lnTo>
                    <a:pt x="148" y="312"/>
                  </a:lnTo>
                  <a:lnTo>
                    <a:pt x="148" y="312"/>
                  </a:lnTo>
                  <a:lnTo>
                    <a:pt x="139" y="312"/>
                  </a:lnTo>
                  <a:lnTo>
                    <a:pt x="130" y="310"/>
                  </a:lnTo>
                  <a:lnTo>
                    <a:pt x="123" y="309"/>
                  </a:lnTo>
                  <a:lnTo>
                    <a:pt x="115" y="304"/>
                  </a:lnTo>
                  <a:lnTo>
                    <a:pt x="101" y="295"/>
                  </a:lnTo>
                  <a:lnTo>
                    <a:pt x="86" y="285"/>
                  </a:lnTo>
                  <a:lnTo>
                    <a:pt x="62" y="264"/>
                  </a:lnTo>
                  <a:lnTo>
                    <a:pt x="51" y="256"/>
                  </a:lnTo>
                  <a:lnTo>
                    <a:pt x="45" y="255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32" y="255"/>
                  </a:lnTo>
                  <a:lnTo>
                    <a:pt x="24" y="256"/>
                  </a:lnTo>
                  <a:lnTo>
                    <a:pt x="17" y="259"/>
                  </a:lnTo>
                  <a:lnTo>
                    <a:pt x="12" y="262"/>
                  </a:lnTo>
                  <a:lnTo>
                    <a:pt x="6" y="268"/>
                  </a:lnTo>
                  <a:lnTo>
                    <a:pt x="5" y="27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/>
          </p:nvSpPr>
          <p:spPr bwMode="auto">
            <a:xfrm>
              <a:off x="1466" y="2202"/>
              <a:ext cx="137" cy="26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9" y="63"/>
                </a:cxn>
                <a:cxn ang="0">
                  <a:pos x="56" y="86"/>
                </a:cxn>
                <a:cxn ang="0">
                  <a:pos x="63" y="112"/>
                </a:cxn>
                <a:cxn ang="0">
                  <a:pos x="66" y="146"/>
                </a:cxn>
                <a:cxn ang="0">
                  <a:pos x="65" y="211"/>
                </a:cxn>
                <a:cxn ang="0">
                  <a:pos x="63" y="251"/>
                </a:cxn>
                <a:cxn ang="0">
                  <a:pos x="59" y="339"/>
                </a:cxn>
                <a:cxn ang="0">
                  <a:pos x="63" y="393"/>
                </a:cxn>
                <a:cxn ang="0">
                  <a:pos x="69" y="411"/>
                </a:cxn>
                <a:cxn ang="0">
                  <a:pos x="72" y="416"/>
                </a:cxn>
                <a:cxn ang="0">
                  <a:pos x="78" y="419"/>
                </a:cxn>
                <a:cxn ang="0">
                  <a:pos x="83" y="414"/>
                </a:cxn>
                <a:cxn ang="0">
                  <a:pos x="89" y="396"/>
                </a:cxn>
                <a:cxn ang="0">
                  <a:pos x="102" y="345"/>
                </a:cxn>
                <a:cxn ang="0">
                  <a:pos x="110" y="333"/>
                </a:cxn>
                <a:cxn ang="0">
                  <a:pos x="105" y="393"/>
                </a:cxn>
                <a:cxn ang="0">
                  <a:pos x="102" y="465"/>
                </a:cxn>
                <a:cxn ang="0">
                  <a:pos x="108" y="474"/>
                </a:cxn>
                <a:cxn ang="0">
                  <a:pos x="113" y="476"/>
                </a:cxn>
                <a:cxn ang="0">
                  <a:pos x="120" y="474"/>
                </a:cxn>
                <a:cxn ang="0">
                  <a:pos x="128" y="465"/>
                </a:cxn>
                <a:cxn ang="0">
                  <a:pos x="137" y="449"/>
                </a:cxn>
                <a:cxn ang="0">
                  <a:pos x="146" y="422"/>
                </a:cxn>
                <a:cxn ang="0">
                  <a:pos x="153" y="383"/>
                </a:cxn>
                <a:cxn ang="0">
                  <a:pos x="150" y="444"/>
                </a:cxn>
                <a:cxn ang="0">
                  <a:pos x="147" y="479"/>
                </a:cxn>
                <a:cxn ang="0">
                  <a:pos x="147" y="507"/>
                </a:cxn>
                <a:cxn ang="0">
                  <a:pos x="151" y="518"/>
                </a:cxn>
                <a:cxn ang="0">
                  <a:pos x="159" y="522"/>
                </a:cxn>
                <a:cxn ang="0">
                  <a:pos x="166" y="519"/>
                </a:cxn>
                <a:cxn ang="0">
                  <a:pos x="175" y="507"/>
                </a:cxn>
                <a:cxn ang="0">
                  <a:pos x="184" y="485"/>
                </a:cxn>
                <a:cxn ang="0">
                  <a:pos x="193" y="452"/>
                </a:cxn>
                <a:cxn ang="0">
                  <a:pos x="208" y="392"/>
                </a:cxn>
                <a:cxn ang="0">
                  <a:pos x="219" y="360"/>
                </a:cxn>
                <a:cxn ang="0">
                  <a:pos x="220" y="360"/>
                </a:cxn>
                <a:cxn ang="0">
                  <a:pos x="225" y="389"/>
                </a:cxn>
                <a:cxn ang="0">
                  <a:pos x="228" y="434"/>
                </a:cxn>
                <a:cxn ang="0">
                  <a:pos x="226" y="444"/>
                </a:cxn>
                <a:cxn ang="0">
                  <a:pos x="213" y="473"/>
                </a:cxn>
                <a:cxn ang="0">
                  <a:pos x="205" y="491"/>
                </a:cxn>
                <a:cxn ang="0">
                  <a:pos x="205" y="500"/>
                </a:cxn>
                <a:cxn ang="0">
                  <a:pos x="207" y="501"/>
                </a:cxn>
                <a:cxn ang="0">
                  <a:pos x="219" y="506"/>
                </a:cxn>
                <a:cxn ang="0">
                  <a:pos x="235" y="498"/>
                </a:cxn>
                <a:cxn ang="0">
                  <a:pos x="252" y="473"/>
                </a:cxn>
                <a:cxn ang="0">
                  <a:pos x="268" y="428"/>
                </a:cxn>
                <a:cxn ang="0">
                  <a:pos x="274" y="398"/>
                </a:cxn>
                <a:cxn ang="0">
                  <a:pos x="276" y="339"/>
                </a:cxn>
                <a:cxn ang="0">
                  <a:pos x="271" y="286"/>
                </a:cxn>
                <a:cxn ang="0">
                  <a:pos x="258" y="215"/>
                </a:cxn>
                <a:cxn ang="0">
                  <a:pos x="252" y="190"/>
                </a:cxn>
                <a:cxn ang="0">
                  <a:pos x="217" y="94"/>
                </a:cxn>
                <a:cxn ang="0">
                  <a:pos x="183" y="15"/>
                </a:cxn>
                <a:cxn ang="0">
                  <a:pos x="163" y="10"/>
                </a:cxn>
                <a:cxn ang="0">
                  <a:pos x="116" y="1"/>
                </a:cxn>
                <a:cxn ang="0">
                  <a:pos x="56" y="0"/>
                </a:cxn>
                <a:cxn ang="0">
                  <a:pos x="26" y="3"/>
                </a:cxn>
                <a:cxn ang="0">
                  <a:pos x="0" y="12"/>
                </a:cxn>
              </a:cxnLst>
              <a:rect l="0" t="0" r="r" b="b"/>
              <a:pathLst>
                <a:path w="276" h="522">
                  <a:moveTo>
                    <a:pt x="0" y="12"/>
                  </a:moveTo>
                  <a:lnTo>
                    <a:pt x="0" y="12"/>
                  </a:lnTo>
                  <a:lnTo>
                    <a:pt x="21" y="39"/>
                  </a:lnTo>
                  <a:lnTo>
                    <a:pt x="39" y="63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0" y="98"/>
                  </a:lnTo>
                  <a:lnTo>
                    <a:pt x="63" y="112"/>
                  </a:lnTo>
                  <a:lnTo>
                    <a:pt x="66" y="128"/>
                  </a:lnTo>
                  <a:lnTo>
                    <a:pt x="66" y="146"/>
                  </a:lnTo>
                  <a:lnTo>
                    <a:pt x="66" y="181"/>
                  </a:lnTo>
                  <a:lnTo>
                    <a:pt x="65" y="211"/>
                  </a:lnTo>
                  <a:lnTo>
                    <a:pt x="65" y="211"/>
                  </a:lnTo>
                  <a:lnTo>
                    <a:pt x="63" y="251"/>
                  </a:lnTo>
                  <a:lnTo>
                    <a:pt x="59" y="309"/>
                  </a:lnTo>
                  <a:lnTo>
                    <a:pt x="59" y="339"/>
                  </a:lnTo>
                  <a:lnTo>
                    <a:pt x="60" y="368"/>
                  </a:lnTo>
                  <a:lnTo>
                    <a:pt x="63" y="393"/>
                  </a:lnTo>
                  <a:lnTo>
                    <a:pt x="65" y="402"/>
                  </a:lnTo>
                  <a:lnTo>
                    <a:pt x="69" y="411"/>
                  </a:lnTo>
                  <a:lnTo>
                    <a:pt x="69" y="411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7"/>
                  </a:lnTo>
                  <a:lnTo>
                    <a:pt x="83" y="414"/>
                  </a:lnTo>
                  <a:lnTo>
                    <a:pt x="86" y="410"/>
                  </a:lnTo>
                  <a:lnTo>
                    <a:pt x="89" y="396"/>
                  </a:lnTo>
                  <a:lnTo>
                    <a:pt x="98" y="362"/>
                  </a:lnTo>
                  <a:lnTo>
                    <a:pt x="102" y="345"/>
                  </a:lnTo>
                  <a:lnTo>
                    <a:pt x="105" y="338"/>
                  </a:lnTo>
                  <a:lnTo>
                    <a:pt x="110" y="333"/>
                  </a:lnTo>
                  <a:lnTo>
                    <a:pt x="110" y="333"/>
                  </a:lnTo>
                  <a:lnTo>
                    <a:pt x="105" y="393"/>
                  </a:lnTo>
                  <a:lnTo>
                    <a:pt x="102" y="465"/>
                  </a:lnTo>
                  <a:lnTo>
                    <a:pt x="102" y="465"/>
                  </a:lnTo>
                  <a:lnTo>
                    <a:pt x="104" y="470"/>
                  </a:lnTo>
                  <a:lnTo>
                    <a:pt x="108" y="474"/>
                  </a:lnTo>
                  <a:lnTo>
                    <a:pt x="110" y="476"/>
                  </a:lnTo>
                  <a:lnTo>
                    <a:pt x="113" y="476"/>
                  </a:lnTo>
                  <a:lnTo>
                    <a:pt x="117" y="476"/>
                  </a:lnTo>
                  <a:lnTo>
                    <a:pt x="120" y="474"/>
                  </a:lnTo>
                  <a:lnTo>
                    <a:pt x="125" y="470"/>
                  </a:lnTo>
                  <a:lnTo>
                    <a:pt x="128" y="465"/>
                  </a:lnTo>
                  <a:lnTo>
                    <a:pt x="132" y="458"/>
                  </a:lnTo>
                  <a:lnTo>
                    <a:pt x="137" y="449"/>
                  </a:lnTo>
                  <a:lnTo>
                    <a:pt x="141" y="437"/>
                  </a:lnTo>
                  <a:lnTo>
                    <a:pt x="146" y="422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3" y="414"/>
                  </a:lnTo>
                  <a:lnTo>
                    <a:pt x="150" y="444"/>
                  </a:lnTo>
                  <a:lnTo>
                    <a:pt x="147" y="479"/>
                  </a:lnTo>
                  <a:lnTo>
                    <a:pt x="147" y="479"/>
                  </a:lnTo>
                  <a:lnTo>
                    <a:pt x="146" y="494"/>
                  </a:lnTo>
                  <a:lnTo>
                    <a:pt x="147" y="507"/>
                  </a:lnTo>
                  <a:lnTo>
                    <a:pt x="150" y="513"/>
                  </a:lnTo>
                  <a:lnTo>
                    <a:pt x="151" y="518"/>
                  </a:lnTo>
                  <a:lnTo>
                    <a:pt x="154" y="521"/>
                  </a:lnTo>
                  <a:lnTo>
                    <a:pt x="159" y="522"/>
                  </a:lnTo>
                  <a:lnTo>
                    <a:pt x="162" y="521"/>
                  </a:lnTo>
                  <a:lnTo>
                    <a:pt x="166" y="519"/>
                  </a:lnTo>
                  <a:lnTo>
                    <a:pt x="171" y="515"/>
                  </a:lnTo>
                  <a:lnTo>
                    <a:pt x="175" y="507"/>
                  </a:lnTo>
                  <a:lnTo>
                    <a:pt x="180" y="498"/>
                  </a:lnTo>
                  <a:lnTo>
                    <a:pt x="184" y="485"/>
                  </a:lnTo>
                  <a:lnTo>
                    <a:pt x="189" y="470"/>
                  </a:lnTo>
                  <a:lnTo>
                    <a:pt x="193" y="452"/>
                  </a:lnTo>
                  <a:lnTo>
                    <a:pt x="193" y="452"/>
                  </a:lnTo>
                  <a:lnTo>
                    <a:pt x="208" y="392"/>
                  </a:lnTo>
                  <a:lnTo>
                    <a:pt x="216" y="365"/>
                  </a:lnTo>
                  <a:lnTo>
                    <a:pt x="219" y="360"/>
                  </a:lnTo>
                  <a:lnTo>
                    <a:pt x="220" y="359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25" y="389"/>
                  </a:lnTo>
                  <a:lnTo>
                    <a:pt x="226" y="413"/>
                  </a:lnTo>
                  <a:lnTo>
                    <a:pt x="228" y="434"/>
                  </a:lnTo>
                  <a:lnTo>
                    <a:pt x="228" y="434"/>
                  </a:lnTo>
                  <a:lnTo>
                    <a:pt x="226" y="444"/>
                  </a:lnTo>
                  <a:lnTo>
                    <a:pt x="222" y="453"/>
                  </a:lnTo>
                  <a:lnTo>
                    <a:pt x="213" y="473"/>
                  </a:lnTo>
                  <a:lnTo>
                    <a:pt x="208" y="482"/>
                  </a:lnTo>
                  <a:lnTo>
                    <a:pt x="205" y="491"/>
                  </a:lnTo>
                  <a:lnTo>
                    <a:pt x="204" y="497"/>
                  </a:lnTo>
                  <a:lnTo>
                    <a:pt x="205" y="500"/>
                  </a:lnTo>
                  <a:lnTo>
                    <a:pt x="207" y="501"/>
                  </a:lnTo>
                  <a:lnTo>
                    <a:pt x="207" y="501"/>
                  </a:lnTo>
                  <a:lnTo>
                    <a:pt x="213" y="504"/>
                  </a:lnTo>
                  <a:lnTo>
                    <a:pt x="219" y="506"/>
                  </a:lnTo>
                  <a:lnTo>
                    <a:pt x="226" y="503"/>
                  </a:lnTo>
                  <a:lnTo>
                    <a:pt x="235" y="498"/>
                  </a:lnTo>
                  <a:lnTo>
                    <a:pt x="243" y="488"/>
                  </a:lnTo>
                  <a:lnTo>
                    <a:pt x="252" y="473"/>
                  </a:lnTo>
                  <a:lnTo>
                    <a:pt x="261" y="453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4" y="398"/>
                  </a:lnTo>
                  <a:lnTo>
                    <a:pt x="276" y="369"/>
                  </a:lnTo>
                  <a:lnTo>
                    <a:pt x="276" y="339"/>
                  </a:lnTo>
                  <a:lnTo>
                    <a:pt x="274" y="312"/>
                  </a:lnTo>
                  <a:lnTo>
                    <a:pt x="271" y="286"/>
                  </a:lnTo>
                  <a:lnTo>
                    <a:pt x="267" y="260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52" y="190"/>
                  </a:lnTo>
                  <a:lnTo>
                    <a:pt x="241" y="160"/>
                  </a:lnTo>
                  <a:lnTo>
                    <a:pt x="217" y="94"/>
                  </a:lnTo>
                  <a:lnTo>
                    <a:pt x="193" y="3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63" y="10"/>
                  </a:lnTo>
                  <a:lnTo>
                    <a:pt x="143" y="6"/>
                  </a:lnTo>
                  <a:lnTo>
                    <a:pt x="116" y="1"/>
                  </a:lnTo>
                  <a:lnTo>
                    <a:pt x="86" y="0"/>
                  </a:lnTo>
                  <a:lnTo>
                    <a:pt x="56" y="0"/>
                  </a:lnTo>
                  <a:lnTo>
                    <a:pt x="41" y="1"/>
                  </a:lnTo>
                  <a:lnTo>
                    <a:pt x="26" y="3"/>
                  </a:lnTo>
                  <a:lnTo>
                    <a:pt x="14" y="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>
              <a:off x="1466" y="2202"/>
              <a:ext cx="137" cy="26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9" y="63"/>
                </a:cxn>
                <a:cxn ang="0">
                  <a:pos x="56" y="86"/>
                </a:cxn>
                <a:cxn ang="0">
                  <a:pos x="63" y="112"/>
                </a:cxn>
                <a:cxn ang="0">
                  <a:pos x="66" y="146"/>
                </a:cxn>
                <a:cxn ang="0">
                  <a:pos x="65" y="211"/>
                </a:cxn>
                <a:cxn ang="0">
                  <a:pos x="63" y="251"/>
                </a:cxn>
                <a:cxn ang="0">
                  <a:pos x="59" y="339"/>
                </a:cxn>
                <a:cxn ang="0">
                  <a:pos x="63" y="393"/>
                </a:cxn>
                <a:cxn ang="0">
                  <a:pos x="69" y="411"/>
                </a:cxn>
                <a:cxn ang="0">
                  <a:pos x="72" y="416"/>
                </a:cxn>
                <a:cxn ang="0">
                  <a:pos x="78" y="419"/>
                </a:cxn>
                <a:cxn ang="0">
                  <a:pos x="83" y="414"/>
                </a:cxn>
                <a:cxn ang="0">
                  <a:pos x="89" y="396"/>
                </a:cxn>
                <a:cxn ang="0">
                  <a:pos x="102" y="345"/>
                </a:cxn>
                <a:cxn ang="0">
                  <a:pos x="110" y="333"/>
                </a:cxn>
                <a:cxn ang="0">
                  <a:pos x="105" y="393"/>
                </a:cxn>
                <a:cxn ang="0">
                  <a:pos x="102" y="465"/>
                </a:cxn>
                <a:cxn ang="0">
                  <a:pos x="108" y="474"/>
                </a:cxn>
                <a:cxn ang="0">
                  <a:pos x="113" y="476"/>
                </a:cxn>
                <a:cxn ang="0">
                  <a:pos x="120" y="474"/>
                </a:cxn>
                <a:cxn ang="0">
                  <a:pos x="128" y="465"/>
                </a:cxn>
                <a:cxn ang="0">
                  <a:pos x="137" y="449"/>
                </a:cxn>
                <a:cxn ang="0">
                  <a:pos x="146" y="422"/>
                </a:cxn>
                <a:cxn ang="0">
                  <a:pos x="153" y="383"/>
                </a:cxn>
                <a:cxn ang="0">
                  <a:pos x="150" y="444"/>
                </a:cxn>
                <a:cxn ang="0">
                  <a:pos x="147" y="479"/>
                </a:cxn>
                <a:cxn ang="0">
                  <a:pos x="147" y="507"/>
                </a:cxn>
                <a:cxn ang="0">
                  <a:pos x="151" y="518"/>
                </a:cxn>
                <a:cxn ang="0">
                  <a:pos x="159" y="522"/>
                </a:cxn>
                <a:cxn ang="0">
                  <a:pos x="166" y="519"/>
                </a:cxn>
                <a:cxn ang="0">
                  <a:pos x="175" y="507"/>
                </a:cxn>
                <a:cxn ang="0">
                  <a:pos x="184" y="485"/>
                </a:cxn>
                <a:cxn ang="0">
                  <a:pos x="193" y="452"/>
                </a:cxn>
                <a:cxn ang="0">
                  <a:pos x="208" y="392"/>
                </a:cxn>
                <a:cxn ang="0">
                  <a:pos x="219" y="360"/>
                </a:cxn>
                <a:cxn ang="0">
                  <a:pos x="220" y="360"/>
                </a:cxn>
                <a:cxn ang="0">
                  <a:pos x="225" y="389"/>
                </a:cxn>
                <a:cxn ang="0">
                  <a:pos x="228" y="434"/>
                </a:cxn>
                <a:cxn ang="0">
                  <a:pos x="226" y="444"/>
                </a:cxn>
                <a:cxn ang="0">
                  <a:pos x="213" y="473"/>
                </a:cxn>
                <a:cxn ang="0">
                  <a:pos x="205" y="491"/>
                </a:cxn>
                <a:cxn ang="0">
                  <a:pos x="205" y="500"/>
                </a:cxn>
                <a:cxn ang="0">
                  <a:pos x="207" y="501"/>
                </a:cxn>
                <a:cxn ang="0">
                  <a:pos x="219" y="506"/>
                </a:cxn>
                <a:cxn ang="0">
                  <a:pos x="235" y="498"/>
                </a:cxn>
                <a:cxn ang="0">
                  <a:pos x="252" y="473"/>
                </a:cxn>
                <a:cxn ang="0">
                  <a:pos x="268" y="428"/>
                </a:cxn>
                <a:cxn ang="0">
                  <a:pos x="274" y="398"/>
                </a:cxn>
                <a:cxn ang="0">
                  <a:pos x="276" y="339"/>
                </a:cxn>
                <a:cxn ang="0">
                  <a:pos x="271" y="286"/>
                </a:cxn>
                <a:cxn ang="0">
                  <a:pos x="258" y="215"/>
                </a:cxn>
                <a:cxn ang="0">
                  <a:pos x="252" y="190"/>
                </a:cxn>
                <a:cxn ang="0">
                  <a:pos x="217" y="94"/>
                </a:cxn>
                <a:cxn ang="0">
                  <a:pos x="183" y="15"/>
                </a:cxn>
                <a:cxn ang="0">
                  <a:pos x="163" y="10"/>
                </a:cxn>
                <a:cxn ang="0">
                  <a:pos x="116" y="1"/>
                </a:cxn>
                <a:cxn ang="0">
                  <a:pos x="56" y="0"/>
                </a:cxn>
                <a:cxn ang="0">
                  <a:pos x="26" y="3"/>
                </a:cxn>
                <a:cxn ang="0">
                  <a:pos x="0" y="12"/>
                </a:cxn>
              </a:cxnLst>
              <a:rect l="0" t="0" r="r" b="b"/>
              <a:pathLst>
                <a:path w="276" h="522">
                  <a:moveTo>
                    <a:pt x="0" y="12"/>
                  </a:moveTo>
                  <a:lnTo>
                    <a:pt x="0" y="12"/>
                  </a:lnTo>
                  <a:lnTo>
                    <a:pt x="21" y="39"/>
                  </a:lnTo>
                  <a:lnTo>
                    <a:pt x="39" y="63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0" y="98"/>
                  </a:lnTo>
                  <a:lnTo>
                    <a:pt x="63" y="112"/>
                  </a:lnTo>
                  <a:lnTo>
                    <a:pt x="66" y="128"/>
                  </a:lnTo>
                  <a:lnTo>
                    <a:pt x="66" y="146"/>
                  </a:lnTo>
                  <a:lnTo>
                    <a:pt x="66" y="181"/>
                  </a:lnTo>
                  <a:lnTo>
                    <a:pt x="65" y="211"/>
                  </a:lnTo>
                  <a:lnTo>
                    <a:pt x="65" y="211"/>
                  </a:lnTo>
                  <a:lnTo>
                    <a:pt x="63" y="251"/>
                  </a:lnTo>
                  <a:lnTo>
                    <a:pt x="59" y="309"/>
                  </a:lnTo>
                  <a:lnTo>
                    <a:pt x="59" y="339"/>
                  </a:lnTo>
                  <a:lnTo>
                    <a:pt x="60" y="368"/>
                  </a:lnTo>
                  <a:lnTo>
                    <a:pt x="63" y="393"/>
                  </a:lnTo>
                  <a:lnTo>
                    <a:pt x="65" y="402"/>
                  </a:lnTo>
                  <a:lnTo>
                    <a:pt x="69" y="411"/>
                  </a:lnTo>
                  <a:lnTo>
                    <a:pt x="69" y="411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7"/>
                  </a:lnTo>
                  <a:lnTo>
                    <a:pt x="83" y="414"/>
                  </a:lnTo>
                  <a:lnTo>
                    <a:pt x="86" y="410"/>
                  </a:lnTo>
                  <a:lnTo>
                    <a:pt x="89" y="396"/>
                  </a:lnTo>
                  <a:lnTo>
                    <a:pt x="98" y="362"/>
                  </a:lnTo>
                  <a:lnTo>
                    <a:pt x="102" y="345"/>
                  </a:lnTo>
                  <a:lnTo>
                    <a:pt x="105" y="338"/>
                  </a:lnTo>
                  <a:lnTo>
                    <a:pt x="110" y="333"/>
                  </a:lnTo>
                  <a:lnTo>
                    <a:pt x="110" y="333"/>
                  </a:lnTo>
                  <a:lnTo>
                    <a:pt x="105" y="393"/>
                  </a:lnTo>
                  <a:lnTo>
                    <a:pt x="102" y="465"/>
                  </a:lnTo>
                  <a:lnTo>
                    <a:pt x="102" y="465"/>
                  </a:lnTo>
                  <a:lnTo>
                    <a:pt x="104" y="470"/>
                  </a:lnTo>
                  <a:lnTo>
                    <a:pt x="108" y="474"/>
                  </a:lnTo>
                  <a:lnTo>
                    <a:pt x="110" y="476"/>
                  </a:lnTo>
                  <a:lnTo>
                    <a:pt x="113" y="476"/>
                  </a:lnTo>
                  <a:lnTo>
                    <a:pt x="117" y="476"/>
                  </a:lnTo>
                  <a:lnTo>
                    <a:pt x="120" y="474"/>
                  </a:lnTo>
                  <a:lnTo>
                    <a:pt x="125" y="470"/>
                  </a:lnTo>
                  <a:lnTo>
                    <a:pt x="128" y="465"/>
                  </a:lnTo>
                  <a:lnTo>
                    <a:pt x="132" y="458"/>
                  </a:lnTo>
                  <a:lnTo>
                    <a:pt x="137" y="449"/>
                  </a:lnTo>
                  <a:lnTo>
                    <a:pt x="141" y="437"/>
                  </a:lnTo>
                  <a:lnTo>
                    <a:pt x="146" y="422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3" y="414"/>
                  </a:lnTo>
                  <a:lnTo>
                    <a:pt x="150" y="444"/>
                  </a:lnTo>
                  <a:lnTo>
                    <a:pt x="147" y="479"/>
                  </a:lnTo>
                  <a:lnTo>
                    <a:pt x="147" y="479"/>
                  </a:lnTo>
                  <a:lnTo>
                    <a:pt x="146" y="494"/>
                  </a:lnTo>
                  <a:lnTo>
                    <a:pt x="147" y="507"/>
                  </a:lnTo>
                  <a:lnTo>
                    <a:pt x="150" y="513"/>
                  </a:lnTo>
                  <a:lnTo>
                    <a:pt x="151" y="518"/>
                  </a:lnTo>
                  <a:lnTo>
                    <a:pt x="154" y="521"/>
                  </a:lnTo>
                  <a:lnTo>
                    <a:pt x="159" y="522"/>
                  </a:lnTo>
                  <a:lnTo>
                    <a:pt x="162" y="521"/>
                  </a:lnTo>
                  <a:lnTo>
                    <a:pt x="166" y="519"/>
                  </a:lnTo>
                  <a:lnTo>
                    <a:pt x="171" y="515"/>
                  </a:lnTo>
                  <a:lnTo>
                    <a:pt x="175" y="507"/>
                  </a:lnTo>
                  <a:lnTo>
                    <a:pt x="180" y="498"/>
                  </a:lnTo>
                  <a:lnTo>
                    <a:pt x="184" y="485"/>
                  </a:lnTo>
                  <a:lnTo>
                    <a:pt x="189" y="470"/>
                  </a:lnTo>
                  <a:lnTo>
                    <a:pt x="193" y="452"/>
                  </a:lnTo>
                  <a:lnTo>
                    <a:pt x="193" y="452"/>
                  </a:lnTo>
                  <a:lnTo>
                    <a:pt x="208" y="392"/>
                  </a:lnTo>
                  <a:lnTo>
                    <a:pt x="216" y="365"/>
                  </a:lnTo>
                  <a:lnTo>
                    <a:pt x="219" y="360"/>
                  </a:lnTo>
                  <a:lnTo>
                    <a:pt x="220" y="359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25" y="389"/>
                  </a:lnTo>
                  <a:lnTo>
                    <a:pt x="226" y="413"/>
                  </a:lnTo>
                  <a:lnTo>
                    <a:pt x="228" y="434"/>
                  </a:lnTo>
                  <a:lnTo>
                    <a:pt x="228" y="434"/>
                  </a:lnTo>
                  <a:lnTo>
                    <a:pt x="226" y="444"/>
                  </a:lnTo>
                  <a:lnTo>
                    <a:pt x="222" y="453"/>
                  </a:lnTo>
                  <a:lnTo>
                    <a:pt x="213" y="473"/>
                  </a:lnTo>
                  <a:lnTo>
                    <a:pt x="208" y="482"/>
                  </a:lnTo>
                  <a:lnTo>
                    <a:pt x="205" y="491"/>
                  </a:lnTo>
                  <a:lnTo>
                    <a:pt x="204" y="497"/>
                  </a:lnTo>
                  <a:lnTo>
                    <a:pt x="205" y="500"/>
                  </a:lnTo>
                  <a:lnTo>
                    <a:pt x="207" y="501"/>
                  </a:lnTo>
                  <a:lnTo>
                    <a:pt x="207" y="501"/>
                  </a:lnTo>
                  <a:lnTo>
                    <a:pt x="213" y="504"/>
                  </a:lnTo>
                  <a:lnTo>
                    <a:pt x="219" y="506"/>
                  </a:lnTo>
                  <a:lnTo>
                    <a:pt x="226" y="503"/>
                  </a:lnTo>
                  <a:lnTo>
                    <a:pt x="235" y="498"/>
                  </a:lnTo>
                  <a:lnTo>
                    <a:pt x="243" y="488"/>
                  </a:lnTo>
                  <a:lnTo>
                    <a:pt x="252" y="473"/>
                  </a:lnTo>
                  <a:lnTo>
                    <a:pt x="261" y="453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4" y="398"/>
                  </a:lnTo>
                  <a:lnTo>
                    <a:pt x="276" y="369"/>
                  </a:lnTo>
                  <a:lnTo>
                    <a:pt x="276" y="339"/>
                  </a:lnTo>
                  <a:lnTo>
                    <a:pt x="274" y="312"/>
                  </a:lnTo>
                  <a:lnTo>
                    <a:pt x="271" y="286"/>
                  </a:lnTo>
                  <a:lnTo>
                    <a:pt x="267" y="260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52" y="190"/>
                  </a:lnTo>
                  <a:lnTo>
                    <a:pt x="241" y="160"/>
                  </a:lnTo>
                  <a:lnTo>
                    <a:pt x="217" y="94"/>
                  </a:lnTo>
                  <a:lnTo>
                    <a:pt x="193" y="3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63" y="10"/>
                  </a:lnTo>
                  <a:lnTo>
                    <a:pt x="143" y="6"/>
                  </a:lnTo>
                  <a:lnTo>
                    <a:pt x="116" y="1"/>
                  </a:lnTo>
                  <a:lnTo>
                    <a:pt x="86" y="0"/>
                  </a:lnTo>
                  <a:lnTo>
                    <a:pt x="56" y="0"/>
                  </a:lnTo>
                  <a:lnTo>
                    <a:pt x="41" y="1"/>
                  </a:lnTo>
                  <a:lnTo>
                    <a:pt x="26" y="3"/>
                  </a:lnTo>
                  <a:lnTo>
                    <a:pt x="14" y="7"/>
                  </a:lnTo>
                  <a:lnTo>
                    <a:pt x="0" y="1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auto">
            <a:xfrm>
              <a:off x="1750" y="2195"/>
              <a:ext cx="191" cy="277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157" y="86"/>
                </a:cxn>
                <a:cxn ang="0">
                  <a:pos x="132" y="118"/>
                </a:cxn>
                <a:cxn ang="0">
                  <a:pos x="118" y="140"/>
                </a:cxn>
                <a:cxn ang="0">
                  <a:pos x="91" y="185"/>
                </a:cxn>
                <a:cxn ang="0">
                  <a:pos x="78" y="206"/>
                </a:cxn>
                <a:cxn ang="0">
                  <a:pos x="46" y="251"/>
                </a:cxn>
                <a:cxn ang="0">
                  <a:pos x="34" y="272"/>
                </a:cxn>
                <a:cxn ang="0">
                  <a:pos x="30" y="290"/>
                </a:cxn>
                <a:cxn ang="0">
                  <a:pos x="28" y="299"/>
                </a:cxn>
                <a:cxn ang="0">
                  <a:pos x="15" y="341"/>
                </a:cxn>
                <a:cxn ang="0">
                  <a:pos x="2" y="386"/>
                </a:cxn>
                <a:cxn ang="0">
                  <a:pos x="0" y="398"/>
                </a:cxn>
                <a:cxn ang="0">
                  <a:pos x="5" y="431"/>
                </a:cxn>
                <a:cxn ang="0">
                  <a:pos x="16" y="473"/>
                </a:cxn>
                <a:cxn ang="0">
                  <a:pos x="31" y="510"/>
                </a:cxn>
                <a:cxn ang="0">
                  <a:pos x="43" y="528"/>
                </a:cxn>
                <a:cxn ang="0">
                  <a:pos x="48" y="531"/>
                </a:cxn>
                <a:cxn ang="0">
                  <a:pos x="60" y="533"/>
                </a:cxn>
                <a:cxn ang="0">
                  <a:pos x="66" y="525"/>
                </a:cxn>
                <a:cxn ang="0">
                  <a:pos x="70" y="513"/>
                </a:cxn>
                <a:cxn ang="0">
                  <a:pos x="75" y="521"/>
                </a:cxn>
                <a:cxn ang="0">
                  <a:pos x="93" y="543"/>
                </a:cxn>
                <a:cxn ang="0">
                  <a:pos x="106" y="554"/>
                </a:cxn>
                <a:cxn ang="0">
                  <a:pos x="111" y="554"/>
                </a:cxn>
                <a:cxn ang="0">
                  <a:pos x="117" y="552"/>
                </a:cxn>
                <a:cxn ang="0">
                  <a:pos x="129" y="543"/>
                </a:cxn>
                <a:cxn ang="0">
                  <a:pos x="135" y="534"/>
                </a:cxn>
                <a:cxn ang="0">
                  <a:pos x="154" y="530"/>
                </a:cxn>
                <a:cxn ang="0">
                  <a:pos x="166" y="522"/>
                </a:cxn>
                <a:cxn ang="0">
                  <a:pos x="172" y="510"/>
                </a:cxn>
                <a:cxn ang="0">
                  <a:pos x="174" y="504"/>
                </a:cxn>
                <a:cxn ang="0">
                  <a:pos x="183" y="488"/>
                </a:cxn>
                <a:cxn ang="0">
                  <a:pos x="189" y="470"/>
                </a:cxn>
                <a:cxn ang="0">
                  <a:pos x="186" y="440"/>
                </a:cxn>
                <a:cxn ang="0">
                  <a:pos x="183" y="419"/>
                </a:cxn>
                <a:cxn ang="0">
                  <a:pos x="183" y="378"/>
                </a:cxn>
                <a:cxn ang="0">
                  <a:pos x="187" y="342"/>
                </a:cxn>
                <a:cxn ang="0">
                  <a:pos x="193" y="319"/>
                </a:cxn>
                <a:cxn ang="0">
                  <a:pos x="196" y="311"/>
                </a:cxn>
                <a:cxn ang="0">
                  <a:pos x="220" y="275"/>
                </a:cxn>
                <a:cxn ang="0">
                  <a:pos x="233" y="250"/>
                </a:cxn>
                <a:cxn ang="0">
                  <a:pos x="239" y="226"/>
                </a:cxn>
                <a:cxn ang="0">
                  <a:pos x="241" y="199"/>
                </a:cxn>
                <a:cxn ang="0">
                  <a:pos x="244" y="167"/>
                </a:cxn>
                <a:cxn ang="0">
                  <a:pos x="253" y="140"/>
                </a:cxn>
                <a:cxn ang="0">
                  <a:pos x="260" y="131"/>
                </a:cxn>
                <a:cxn ang="0">
                  <a:pos x="271" y="124"/>
                </a:cxn>
                <a:cxn ang="0">
                  <a:pos x="301" y="113"/>
                </a:cxn>
                <a:cxn ang="0">
                  <a:pos x="382" y="81"/>
                </a:cxn>
                <a:cxn ang="0">
                  <a:pos x="382" y="78"/>
                </a:cxn>
                <a:cxn ang="0">
                  <a:pos x="373" y="61"/>
                </a:cxn>
                <a:cxn ang="0">
                  <a:pos x="353" y="43"/>
                </a:cxn>
                <a:cxn ang="0">
                  <a:pos x="332" y="28"/>
                </a:cxn>
                <a:cxn ang="0">
                  <a:pos x="304" y="16"/>
                </a:cxn>
                <a:cxn ang="0">
                  <a:pos x="263" y="4"/>
                </a:cxn>
              </a:cxnLst>
              <a:rect l="0" t="0" r="r" b="b"/>
              <a:pathLst>
                <a:path w="382" h="554">
                  <a:moveTo>
                    <a:pt x="239" y="0"/>
                  </a:moveTo>
                  <a:lnTo>
                    <a:pt x="239" y="0"/>
                  </a:lnTo>
                  <a:lnTo>
                    <a:pt x="193" y="48"/>
                  </a:lnTo>
                  <a:lnTo>
                    <a:pt x="157" y="86"/>
                  </a:lnTo>
                  <a:lnTo>
                    <a:pt x="142" y="104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18" y="140"/>
                  </a:lnTo>
                  <a:lnTo>
                    <a:pt x="105" y="163"/>
                  </a:lnTo>
                  <a:lnTo>
                    <a:pt x="91" y="185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61" y="227"/>
                  </a:lnTo>
                  <a:lnTo>
                    <a:pt x="46" y="251"/>
                  </a:lnTo>
                  <a:lnTo>
                    <a:pt x="40" y="262"/>
                  </a:lnTo>
                  <a:lnTo>
                    <a:pt x="34" y="272"/>
                  </a:lnTo>
                  <a:lnTo>
                    <a:pt x="31" y="283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8" y="299"/>
                  </a:lnTo>
                  <a:lnTo>
                    <a:pt x="25" y="311"/>
                  </a:lnTo>
                  <a:lnTo>
                    <a:pt x="15" y="341"/>
                  </a:lnTo>
                  <a:lnTo>
                    <a:pt x="5" y="371"/>
                  </a:lnTo>
                  <a:lnTo>
                    <a:pt x="2" y="386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2" y="413"/>
                  </a:lnTo>
                  <a:lnTo>
                    <a:pt x="5" y="431"/>
                  </a:lnTo>
                  <a:lnTo>
                    <a:pt x="9" y="450"/>
                  </a:lnTo>
                  <a:lnTo>
                    <a:pt x="16" y="473"/>
                  </a:lnTo>
                  <a:lnTo>
                    <a:pt x="24" y="492"/>
                  </a:lnTo>
                  <a:lnTo>
                    <a:pt x="31" y="510"/>
                  </a:lnTo>
                  <a:lnTo>
                    <a:pt x="39" y="524"/>
                  </a:lnTo>
                  <a:lnTo>
                    <a:pt x="43" y="528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4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6" y="525"/>
                  </a:lnTo>
                  <a:lnTo>
                    <a:pt x="70" y="518"/>
                  </a:lnTo>
                  <a:lnTo>
                    <a:pt x="70" y="513"/>
                  </a:lnTo>
                  <a:lnTo>
                    <a:pt x="70" y="513"/>
                  </a:lnTo>
                  <a:lnTo>
                    <a:pt x="75" y="521"/>
                  </a:lnTo>
                  <a:lnTo>
                    <a:pt x="85" y="536"/>
                  </a:lnTo>
                  <a:lnTo>
                    <a:pt x="93" y="543"/>
                  </a:lnTo>
                  <a:lnTo>
                    <a:pt x="99" y="549"/>
                  </a:lnTo>
                  <a:lnTo>
                    <a:pt x="106" y="554"/>
                  </a:lnTo>
                  <a:lnTo>
                    <a:pt x="109" y="554"/>
                  </a:lnTo>
                  <a:lnTo>
                    <a:pt x="111" y="554"/>
                  </a:lnTo>
                  <a:lnTo>
                    <a:pt x="111" y="554"/>
                  </a:lnTo>
                  <a:lnTo>
                    <a:pt x="117" y="552"/>
                  </a:lnTo>
                  <a:lnTo>
                    <a:pt x="121" y="549"/>
                  </a:lnTo>
                  <a:lnTo>
                    <a:pt x="129" y="543"/>
                  </a:lnTo>
                  <a:lnTo>
                    <a:pt x="135" y="534"/>
                  </a:lnTo>
                  <a:lnTo>
                    <a:pt x="135" y="534"/>
                  </a:lnTo>
                  <a:lnTo>
                    <a:pt x="141" y="533"/>
                  </a:lnTo>
                  <a:lnTo>
                    <a:pt x="154" y="530"/>
                  </a:lnTo>
                  <a:lnTo>
                    <a:pt x="160" y="527"/>
                  </a:lnTo>
                  <a:lnTo>
                    <a:pt x="166" y="522"/>
                  </a:lnTo>
                  <a:lnTo>
                    <a:pt x="171" y="518"/>
                  </a:lnTo>
                  <a:lnTo>
                    <a:pt x="172" y="510"/>
                  </a:lnTo>
                  <a:lnTo>
                    <a:pt x="172" y="510"/>
                  </a:lnTo>
                  <a:lnTo>
                    <a:pt x="174" y="504"/>
                  </a:lnTo>
                  <a:lnTo>
                    <a:pt x="175" y="498"/>
                  </a:lnTo>
                  <a:lnTo>
                    <a:pt x="183" y="488"/>
                  </a:lnTo>
                  <a:lnTo>
                    <a:pt x="186" y="480"/>
                  </a:lnTo>
                  <a:lnTo>
                    <a:pt x="189" y="470"/>
                  </a:lnTo>
                  <a:lnTo>
                    <a:pt x="189" y="456"/>
                  </a:lnTo>
                  <a:lnTo>
                    <a:pt x="186" y="440"/>
                  </a:lnTo>
                  <a:lnTo>
                    <a:pt x="186" y="440"/>
                  </a:lnTo>
                  <a:lnTo>
                    <a:pt x="183" y="419"/>
                  </a:lnTo>
                  <a:lnTo>
                    <a:pt x="183" y="398"/>
                  </a:lnTo>
                  <a:lnTo>
                    <a:pt x="183" y="378"/>
                  </a:lnTo>
                  <a:lnTo>
                    <a:pt x="184" y="359"/>
                  </a:lnTo>
                  <a:lnTo>
                    <a:pt x="187" y="342"/>
                  </a:lnTo>
                  <a:lnTo>
                    <a:pt x="190" y="329"/>
                  </a:lnTo>
                  <a:lnTo>
                    <a:pt x="193" y="319"/>
                  </a:lnTo>
                  <a:lnTo>
                    <a:pt x="196" y="311"/>
                  </a:lnTo>
                  <a:lnTo>
                    <a:pt x="196" y="311"/>
                  </a:lnTo>
                  <a:lnTo>
                    <a:pt x="205" y="296"/>
                  </a:lnTo>
                  <a:lnTo>
                    <a:pt x="220" y="275"/>
                  </a:lnTo>
                  <a:lnTo>
                    <a:pt x="227" y="263"/>
                  </a:lnTo>
                  <a:lnTo>
                    <a:pt x="233" y="250"/>
                  </a:lnTo>
                  <a:lnTo>
                    <a:pt x="238" y="238"/>
                  </a:lnTo>
                  <a:lnTo>
                    <a:pt x="239" y="226"/>
                  </a:lnTo>
                  <a:lnTo>
                    <a:pt x="239" y="226"/>
                  </a:lnTo>
                  <a:lnTo>
                    <a:pt x="241" y="199"/>
                  </a:lnTo>
                  <a:lnTo>
                    <a:pt x="241" y="184"/>
                  </a:lnTo>
                  <a:lnTo>
                    <a:pt x="244" y="167"/>
                  </a:lnTo>
                  <a:lnTo>
                    <a:pt x="247" y="154"/>
                  </a:lnTo>
                  <a:lnTo>
                    <a:pt x="253" y="140"/>
                  </a:lnTo>
                  <a:lnTo>
                    <a:pt x="256" y="136"/>
                  </a:lnTo>
                  <a:lnTo>
                    <a:pt x="260" y="131"/>
                  </a:lnTo>
                  <a:lnTo>
                    <a:pt x="265" y="127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301" y="113"/>
                  </a:lnTo>
                  <a:lnTo>
                    <a:pt x="337" y="98"/>
                  </a:lnTo>
                  <a:lnTo>
                    <a:pt x="382" y="81"/>
                  </a:lnTo>
                  <a:lnTo>
                    <a:pt x="382" y="81"/>
                  </a:lnTo>
                  <a:lnTo>
                    <a:pt x="382" y="78"/>
                  </a:lnTo>
                  <a:lnTo>
                    <a:pt x="379" y="72"/>
                  </a:lnTo>
                  <a:lnTo>
                    <a:pt x="373" y="61"/>
                  </a:lnTo>
                  <a:lnTo>
                    <a:pt x="362" y="49"/>
                  </a:lnTo>
                  <a:lnTo>
                    <a:pt x="353" y="43"/>
                  </a:lnTo>
                  <a:lnTo>
                    <a:pt x="344" y="36"/>
                  </a:lnTo>
                  <a:lnTo>
                    <a:pt x="332" y="28"/>
                  </a:lnTo>
                  <a:lnTo>
                    <a:pt x="319" y="22"/>
                  </a:lnTo>
                  <a:lnTo>
                    <a:pt x="304" y="16"/>
                  </a:lnTo>
                  <a:lnTo>
                    <a:pt x="284" y="10"/>
                  </a:lnTo>
                  <a:lnTo>
                    <a:pt x="263" y="4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23"/>
            <p:cNvSpPr>
              <a:spLocks/>
            </p:cNvSpPr>
            <p:nvPr/>
          </p:nvSpPr>
          <p:spPr bwMode="auto">
            <a:xfrm>
              <a:off x="1750" y="2195"/>
              <a:ext cx="191" cy="277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157" y="86"/>
                </a:cxn>
                <a:cxn ang="0">
                  <a:pos x="132" y="118"/>
                </a:cxn>
                <a:cxn ang="0">
                  <a:pos x="118" y="140"/>
                </a:cxn>
                <a:cxn ang="0">
                  <a:pos x="91" y="185"/>
                </a:cxn>
                <a:cxn ang="0">
                  <a:pos x="78" y="206"/>
                </a:cxn>
                <a:cxn ang="0">
                  <a:pos x="46" y="251"/>
                </a:cxn>
                <a:cxn ang="0">
                  <a:pos x="34" y="272"/>
                </a:cxn>
                <a:cxn ang="0">
                  <a:pos x="30" y="290"/>
                </a:cxn>
                <a:cxn ang="0">
                  <a:pos x="28" y="299"/>
                </a:cxn>
                <a:cxn ang="0">
                  <a:pos x="15" y="341"/>
                </a:cxn>
                <a:cxn ang="0">
                  <a:pos x="2" y="386"/>
                </a:cxn>
                <a:cxn ang="0">
                  <a:pos x="0" y="398"/>
                </a:cxn>
                <a:cxn ang="0">
                  <a:pos x="5" y="431"/>
                </a:cxn>
                <a:cxn ang="0">
                  <a:pos x="16" y="473"/>
                </a:cxn>
                <a:cxn ang="0">
                  <a:pos x="31" y="510"/>
                </a:cxn>
                <a:cxn ang="0">
                  <a:pos x="43" y="528"/>
                </a:cxn>
                <a:cxn ang="0">
                  <a:pos x="48" y="531"/>
                </a:cxn>
                <a:cxn ang="0">
                  <a:pos x="60" y="533"/>
                </a:cxn>
                <a:cxn ang="0">
                  <a:pos x="66" y="525"/>
                </a:cxn>
                <a:cxn ang="0">
                  <a:pos x="70" y="513"/>
                </a:cxn>
                <a:cxn ang="0">
                  <a:pos x="75" y="521"/>
                </a:cxn>
                <a:cxn ang="0">
                  <a:pos x="93" y="543"/>
                </a:cxn>
                <a:cxn ang="0">
                  <a:pos x="106" y="554"/>
                </a:cxn>
                <a:cxn ang="0">
                  <a:pos x="111" y="554"/>
                </a:cxn>
                <a:cxn ang="0">
                  <a:pos x="117" y="552"/>
                </a:cxn>
                <a:cxn ang="0">
                  <a:pos x="129" y="543"/>
                </a:cxn>
                <a:cxn ang="0">
                  <a:pos x="135" y="534"/>
                </a:cxn>
                <a:cxn ang="0">
                  <a:pos x="154" y="530"/>
                </a:cxn>
                <a:cxn ang="0">
                  <a:pos x="166" y="522"/>
                </a:cxn>
                <a:cxn ang="0">
                  <a:pos x="172" y="510"/>
                </a:cxn>
                <a:cxn ang="0">
                  <a:pos x="174" y="504"/>
                </a:cxn>
                <a:cxn ang="0">
                  <a:pos x="183" y="488"/>
                </a:cxn>
                <a:cxn ang="0">
                  <a:pos x="189" y="470"/>
                </a:cxn>
                <a:cxn ang="0">
                  <a:pos x="186" y="440"/>
                </a:cxn>
                <a:cxn ang="0">
                  <a:pos x="183" y="419"/>
                </a:cxn>
                <a:cxn ang="0">
                  <a:pos x="183" y="378"/>
                </a:cxn>
                <a:cxn ang="0">
                  <a:pos x="187" y="342"/>
                </a:cxn>
                <a:cxn ang="0">
                  <a:pos x="193" y="319"/>
                </a:cxn>
                <a:cxn ang="0">
                  <a:pos x="196" y="311"/>
                </a:cxn>
                <a:cxn ang="0">
                  <a:pos x="220" y="275"/>
                </a:cxn>
                <a:cxn ang="0">
                  <a:pos x="233" y="250"/>
                </a:cxn>
                <a:cxn ang="0">
                  <a:pos x="239" y="226"/>
                </a:cxn>
                <a:cxn ang="0">
                  <a:pos x="241" y="199"/>
                </a:cxn>
                <a:cxn ang="0">
                  <a:pos x="244" y="167"/>
                </a:cxn>
                <a:cxn ang="0">
                  <a:pos x="253" y="140"/>
                </a:cxn>
                <a:cxn ang="0">
                  <a:pos x="260" y="131"/>
                </a:cxn>
                <a:cxn ang="0">
                  <a:pos x="271" y="124"/>
                </a:cxn>
                <a:cxn ang="0">
                  <a:pos x="301" y="113"/>
                </a:cxn>
                <a:cxn ang="0">
                  <a:pos x="382" y="81"/>
                </a:cxn>
                <a:cxn ang="0">
                  <a:pos x="382" y="78"/>
                </a:cxn>
                <a:cxn ang="0">
                  <a:pos x="373" y="61"/>
                </a:cxn>
                <a:cxn ang="0">
                  <a:pos x="353" y="43"/>
                </a:cxn>
                <a:cxn ang="0">
                  <a:pos x="332" y="28"/>
                </a:cxn>
                <a:cxn ang="0">
                  <a:pos x="304" y="16"/>
                </a:cxn>
                <a:cxn ang="0">
                  <a:pos x="263" y="4"/>
                </a:cxn>
              </a:cxnLst>
              <a:rect l="0" t="0" r="r" b="b"/>
              <a:pathLst>
                <a:path w="382" h="554">
                  <a:moveTo>
                    <a:pt x="239" y="0"/>
                  </a:moveTo>
                  <a:lnTo>
                    <a:pt x="239" y="0"/>
                  </a:lnTo>
                  <a:lnTo>
                    <a:pt x="193" y="48"/>
                  </a:lnTo>
                  <a:lnTo>
                    <a:pt x="157" y="86"/>
                  </a:lnTo>
                  <a:lnTo>
                    <a:pt x="142" y="104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18" y="140"/>
                  </a:lnTo>
                  <a:lnTo>
                    <a:pt x="105" y="163"/>
                  </a:lnTo>
                  <a:lnTo>
                    <a:pt x="91" y="185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61" y="227"/>
                  </a:lnTo>
                  <a:lnTo>
                    <a:pt x="46" y="251"/>
                  </a:lnTo>
                  <a:lnTo>
                    <a:pt x="40" y="262"/>
                  </a:lnTo>
                  <a:lnTo>
                    <a:pt x="34" y="272"/>
                  </a:lnTo>
                  <a:lnTo>
                    <a:pt x="31" y="283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8" y="299"/>
                  </a:lnTo>
                  <a:lnTo>
                    <a:pt x="25" y="311"/>
                  </a:lnTo>
                  <a:lnTo>
                    <a:pt x="15" y="341"/>
                  </a:lnTo>
                  <a:lnTo>
                    <a:pt x="5" y="371"/>
                  </a:lnTo>
                  <a:lnTo>
                    <a:pt x="2" y="386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2" y="413"/>
                  </a:lnTo>
                  <a:lnTo>
                    <a:pt x="5" y="431"/>
                  </a:lnTo>
                  <a:lnTo>
                    <a:pt x="9" y="450"/>
                  </a:lnTo>
                  <a:lnTo>
                    <a:pt x="16" y="473"/>
                  </a:lnTo>
                  <a:lnTo>
                    <a:pt x="24" y="492"/>
                  </a:lnTo>
                  <a:lnTo>
                    <a:pt x="31" y="510"/>
                  </a:lnTo>
                  <a:lnTo>
                    <a:pt x="39" y="524"/>
                  </a:lnTo>
                  <a:lnTo>
                    <a:pt x="43" y="528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4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6" y="525"/>
                  </a:lnTo>
                  <a:lnTo>
                    <a:pt x="70" y="518"/>
                  </a:lnTo>
                  <a:lnTo>
                    <a:pt x="70" y="513"/>
                  </a:lnTo>
                  <a:lnTo>
                    <a:pt x="70" y="513"/>
                  </a:lnTo>
                  <a:lnTo>
                    <a:pt x="75" y="521"/>
                  </a:lnTo>
                  <a:lnTo>
                    <a:pt x="85" y="536"/>
                  </a:lnTo>
                  <a:lnTo>
                    <a:pt x="93" y="543"/>
                  </a:lnTo>
                  <a:lnTo>
                    <a:pt x="99" y="549"/>
                  </a:lnTo>
                  <a:lnTo>
                    <a:pt x="106" y="554"/>
                  </a:lnTo>
                  <a:lnTo>
                    <a:pt x="109" y="554"/>
                  </a:lnTo>
                  <a:lnTo>
                    <a:pt x="111" y="554"/>
                  </a:lnTo>
                  <a:lnTo>
                    <a:pt x="111" y="554"/>
                  </a:lnTo>
                  <a:lnTo>
                    <a:pt x="117" y="552"/>
                  </a:lnTo>
                  <a:lnTo>
                    <a:pt x="121" y="549"/>
                  </a:lnTo>
                  <a:lnTo>
                    <a:pt x="129" y="543"/>
                  </a:lnTo>
                  <a:lnTo>
                    <a:pt x="135" y="534"/>
                  </a:lnTo>
                  <a:lnTo>
                    <a:pt x="135" y="534"/>
                  </a:lnTo>
                  <a:lnTo>
                    <a:pt x="141" y="533"/>
                  </a:lnTo>
                  <a:lnTo>
                    <a:pt x="154" y="530"/>
                  </a:lnTo>
                  <a:lnTo>
                    <a:pt x="160" y="527"/>
                  </a:lnTo>
                  <a:lnTo>
                    <a:pt x="166" y="522"/>
                  </a:lnTo>
                  <a:lnTo>
                    <a:pt x="171" y="518"/>
                  </a:lnTo>
                  <a:lnTo>
                    <a:pt x="172" y="510"/>
                  </a:lnTo>
                  <a:lnTo>
                    <a:pt x="172" y="510"/>
                  </a:lnTo>
                  <a:lnTo>
                    <a:pt x="174" y="504"/>
                  </a:lnTo>
                  <a:lnTo>
                    <a:pt x="175" y="498"/>
                  </a:lnTo>
                  <a:lnTo>
                    <a:pt x="183" y="488"/>
                  </a:lnTo>
                  <a:lnTo>
                    <a:pt x="186" y="480"/>
                  </a:lnTo>
                  <a:lnTo>
                    <a:pt x="189" y="470"/>
                  </a:lnTo>
                  <a:lnTo>
                    <a:pt x="189" y="456"/>
                  </a:lnTo>
                  <a:lnTo>
                    <a:pt x="186" y="440"/>
                  </a:lnTo>
                  <a:lnTo>
                    <a:pt x="186" y="440"/>
                  </a:lnTo>
                  <a:lnTo>
                    <a:pt x="183" y="419"/>
                  </a:lnTo>
                  <a:lnTo>
                    <a:pt x="183" y="398"/>
                  </a:lnTo>
                  <a:lnTo>
                    <a:pt x="183" y="378"/>
                  </a:lnTo>
                  <a:lnTo>
                    <a:pt x="184" y="359"/>
                  </a:lnTo>
                  <a:lnTo>
                    <a:pt x="187" y="342"/>
                  </a:lnTo>
                  <a:lnTo>
                    <a:pt x="190" y="329"/>
                  </a:lnTo>
                  <a:lnTo>
                    <a:pt x="193" y="319"/>
                  </a:lnTo>
                  <a:lnTo>
                    <a:pt x="196" y="311"/>
                  </a:lnTo>
                  <a:lnTo>
                    <a:pt x="196" y="311"/>
                  </a:lnTo>
                  <a:lnTo>
                    <a:pt x="205" y="296"/>
                  </a:lnTo>
                  <a:lnTo>
                    <a:pt x="220" y="275"/>
                  </a:lnTo>
                  <a:lnTo>
                    <a:pt x="227" y="263"/>
                  </a:lnTo>
                  <a:lnTo>
                    <a:pt x="233" y="250"/>
                  </a:lnTo>
                  <a:lnTo>
                    <a:pt x="238" y="238"/>
                  </a:lnTo>
                  <a:lnTo>
                    <a:pt x="239" y="226"/>
                  </a:lnTo>
                  <a:lnTo>
                    <a:pt x="239" y="226"/>
                  </a:lnTo>
                  <a:lnTo>
                    <a:pt x="241" y="199"/>
                  </a:lnTo>
                  <a:lnTo>
                    <a:pt x="241" y="184"/>
                  </a:lnTo>
                  <a:lnTo>
                    <a:pt x="244" y="167"/>
                  </a:lnTo>
                  <a:lnTo>
                    <a:pt x="247" y="154"/>
                  </a:lnTo>
                  <a:lnTo>
                    <a:pt x="253" y="140"/>
                  </a:lnTo>
                  <a:lnTo>
                    <a:pt x="256" y="136"/>
                  </a:lnTo>
                  <a:lnTo>
                    <a:pt x="260" y="131"/>
                  </a:lnTo>
                  <a:lnTo>
                    <a:pt x="265" y="127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301" y="113"/>
                  </a:lnTo>
                  <a:lnTo>
                    <a:pt x="337" y="98"/>
                  </a:lnTo>
                  <a:lnTo>
                    <a:pt x="382" y="81"/>
                  </a:lnTo>
                  <a:lnTo>
                    <a:pt x="382" y="81"/>
                  </a:lnTo>
                  <a:lnTo>
                    <a:pt x="382" y="78"/>
                  </a:lnTo>
                  <a:lnTo>
                    <a:pt x="379" y="72"/>
                  </a:lnTo>
                  <a:lnTo>
                    <a:pt x="373" y="61"/>
                  </a:lnTo>
                  <a:lnTo>
                    <a:pt x="362" y="49"/>
                  </a:lnTo>
                  <a:lnTo>
                    <a:pt x="353" y="43"/>
                  </a:lnTo>
                  <a:lnTo>
                    <a:pt x="344" y="36"/>
                  </a:lnTo>
                  <a:lnTo>
                    <a:pt x="332" y="28"/>
                  </a:lnTo>
                  <a:lnTo>
                    <a:pt x="319" y="22"/>
                  </a:lnTo>
                  <a:lnTo>
                    <a:pt x="304" y="16"/>
                  </a:lnTo>
                  <a:lnTo>
                    <a:pt x="284" y="10"/>
                  </a:lnTo>
                  <a:lnTo>
                    <a:pt x="263" y="4"/>
                  </a:lnTo>
                  <a:lnTo>
                    <a:pt x="239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969963" y="2997200"/>
            <a:ext cx="2330450" cy="3325813"/>
            <a:chOff x="2355" y="1392"/>
            <a:chExt cx="929" cy="1326"/>
          </a:xfrm>
        </p:grpSpPr>
        <p:sp>
          <p:nvSpPr>
            <p:cNvPr id="22" name="Freeform 25"/>
            <p:cNvSpPr>
              <a:spLocks/>
            </p:cNvSpPr>
            <p:nvPr/>
          </p:nvSpPr>
          <p:spPr bwMode="auto">
            <a:xfrm>
              <a:off x="2757" y="1520"/>
              <a:ext cx="318" cy="458"/>
            </a:xfrm>
            <a:custGeom>
              <a:avLst/>
              <a:gdLst/>
              <a:ahLst/>
              <a:cxnLst>
                <a:cxn ang="0">
                  <a:pos x="0" y="917"/>
                </a:cxn>
                <a:cxn ang="0">
                  <a:pos x="60" y="717"/>
                </a:cxn>
                <a:cxn ang="0">
                  <a:pos x="337" y="0"/>
                </a:cxn>
                <a:cxn ang="0">
                  <a:pos x="392" y="18"/>
                </a:cxn>
                <a:cxn ang="0">
                  <a:pos x="488" y="104"/>
                </a:cxn>
                <a:cxn ang="0">
                  <a:pos x="553" y="101"/>
                </a:cxn>
                <a:cxn ang="0">
                  <a:pos x="562" y="171"/>
                </a:cxn>
                <a:cxn ang="0">
                  <a:pos x="636" y="476"/>
                </a:cxn>
                <a:cxn ang="0">
                  <a:pos x="440" y="854"/>
                </a:cxn>
                <a:cxn ang="0">
                  <a:pos x="241" y="917"/>
                </a:cxn>
                <a:cxn ang="0">
                  <a:pos x="0" y="917"/>
                </a:cxn>
              </a:cxnLst>
              <a:rect l="0" t="0" r="r" b="b"/>
              <a:pathLst>
                <a:path w="636" h="917">
                  <a:moveTo>
                    <a:pt x="0" y="917"/>
                  </a:moveTo>
                  <a:lnTo>
                    <a:pt x="60" y="717"/>
                  </a:lnTo>
                  <a:lnTo>
                    <a:pt x="337" y="0"/>
                  </a:lnTo>
                  <a:lnTo>
                    <a:pt x="392" y="18"/>
                  </a:lnTo>
                  <a:lnTo>
                    <a:pt x="488" y="104"/>
                  </a:lnTo>
                  <a:lnTo>
                    <a:pt x="553" y="101"/>
                  </a:lnTo>
                  <a:lnTo>
                    <a:pt x="562" y="171"/>
                  </a:lnTo>
                  <a:lnTo>
                    <a:pt x="636" y="476"/>
                  </a:lnTo>
                  <a:lnTo>
                    <a:pt x="440" y="854"/>
                  </a:lnTo>
                  <a:lnTo>
                    <a:pt x="241" y="91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rgbClr val="1470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6"/>
            <p:cNvSpPr>
              <a:spLocks/>
            </p:cNvSpPr>
            <p:nvPr/>
          </p:nvSpPr>
          <p:spPr bwMode="auto">
            <a:xfrm>
              <a:off x="2608" y="1610"/>
              <a:ext cx="279" cy="260"/>
            </a:xfrm>
            <a:custGeom>
              <a:avLst/>
              <a:gdLst/>
              <a:ahLst/>
              <a:cxnLst>
                <a:cxn ang="0">
                  <a:pos x="0" y="251"/>
                </a:cxn>
                <a:cxn ang="0">
                  <a:pos x="410" y="0"/>
                </a:cxn>
                <a:cxn ang="0">
                  <a:pos x="558" y="309"/>
                </a:cxn>
                <a:cxn ang="0">
                  <a:pos x="138" y="516"/>
                </a:cxn>
                <a:cxn ang="0">
                  <a:pos x="138" y="516"/>
                </a:cxn>
                <a:cxn ang="0">
                  <a:pos x="133" y="513"/>
                </a:cxn>
                <a:cxn ang="0">
                  <a:pos x="123" y="503"/>
                </a:cxn>
                <a:cxn ang="0">
                  <a:pos x="106" y="485"/>
                </a:cxn>
                <a:cxn ang="0">
                  <a:pos x="87" y="459"/>
                </a:cxn>
                <a:cxn ang="0">
                  <a:pos x="76" y="441"/>
                </a:cxn>
                <a:cxn ang="0">
                  <a:pos x="64" y="423"/>
                </a:cxn>
                <a:cxn ang="0">
                  <a:pos x="54" y="401"/>
                </a:cxn>
                <a:cxn ang="0">
                  <a:pos x="42" y="377"/>
                </a:cxn>
                <a:cxn ang="0">
                  <a:pos x="31" y="350"/>
                </a:cxn>
                <a:cxn ang="0">
                  <a:pos x="21" y="320"/>
                </a:cxn>
                <a:cxn ang="0">
                  <a:pos x="10" y="287"/>
                </a:cxn>
                <a:cxn ang="0">
                  <a:pos x="0" y="251"/>
                </a:cxn>
                <a:cxn ang="0">
                  <a:pos x="0" y="251"/>
                </a:cxn>
              </a:cxnLst>
              <a:rect l="0" t="0" r="r" b="b"/>
              <a:pathLst>
                <a:path w="558" h="516">
                  <a:moveTo>
                    <a:pt x="0" y="251"/>
                  </a:moveTo>
                  <a:lnTo>
                    <a:pt x="410" y="0"/>
                  </a:lnTo>
                  <a:lnTo>
                    <a:pt x="558" y="309"/>
                  </a:lnTo>
                  <a:lnTo>
                    <a:pt x="138" y="516"/>
                  </a:lnTo>
                  <a:lnTo>
                    <a:pt x="138" y="516"/>
                  </a:lnTo>
                  <a:lnTo>
                    <a:pt x="133" y="513"/>
                  </a:lnTo>
                  <a:lnTo>
                    <a:pt x="123" y="503"/>
                  </a:lnTo>
                  <a:lnTo>
                    <a:pt x="106" y="485"/>
                  </a:lnTo>
                  <a:lnTo>
                    <a:pt x="87" y="459"/>
                  </a:lnTo>
                  <a:lnTo>
                    <a:pt x="76" y="441"/>
                  </a:lnTo>
                  <a:lnTo>
                    <a:pt x="64" y="423"/>
                  </a:lnTo>
                  <a:lnTo>
                    <a:pt x="54" y="401"/>
                  </a:lnTo>
                  <a:lnTo>
                    <a:pt x="42" y="377"/>
                  </a:lnTo>
                  <a:lnTo>
                    <a:pt x="31" y="350"/>
                  </a:lnTo>
                  <a:lnTo>
                    <a:pt x="21" y="320"/>
                  </a:lnTo>
                  <a:lnTo>
                    <a:pt x="10" y="287"/>
                  </a:lnTo>
                  <a:lnTo>
                    <a:pt x="0" y="251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7"/>
            <p:cNvSpPr>
              <a:spLocks/>
            </p:cNvSpPr>
            <p:nvPr/>
          </p:nvSpPr>
          <p:spPr bwMode="auto">
            <a:xfrm>
              <a:off x="2355" y="2509"/>
              <a:ext cx="104" cy="209"/>
            </a:xfrm>
            <a:custGeom>
              <a:avLst/>
              <a:gdLst/>
              <a:ahLst/>
              <a:cxnLst>
                <a:cxn ang="0">
                  <a:pos x="130" y="9"/>
                </a:cxn>
                <a:cxn ang="0">
                  <a:pos x="130" y="9"/>
                </a:cxn>
                <a:cxn ang="0">
                  <a:pos x="129" y="8"/>
                </a:cxn>
                <a:cxn ang="0">
                  <a:pos x="126" y="5"/>
                </a:cxn>
                <a:cxn ang="0">
                  <a:pos x="118" y="3"/>
                </a:cxn>
                <a:cxn ang="0">
                  <a:pos x="108" y="0"/>
                </a:cxn>
                <a:cxn ang="0">
                  <a:pos x="91" y="2"/>
                </a:cxn>
                <a:cxn ang="0">
                  <a:pos x="68" y="5"/>
                </a:cxn>
                <a:cxn ang="0">
                  <a:pos x="38" y="12"/>
                </a:cxn>
                <a:cxn ang="0">
                  <a:pos x="0" y="24"/>
                </a:cxn>
                <a:cxn ang="0">
                  <a:pos x="27" y="135"/>
                </a:cxn>
                <a:cxn ang="0">
                  <a:pos x="50" y="122"/>
                </a:cxn>
                <a:cxn ang="0">
                  <a:pos x="50" y="122"/>
                </a:cxn>
                <a:cxn ang="0">
                  <a:pos x="53" y="176"/>
                </a:cxn>
                <a:cxn ang="0">
                  <a:pos x="54" y="219"/>
                </a:cxn>
                <a:cxn ang="0">
                  <a:pos x="59" y="252"/>
                </a:cxn>
                <a:cxn ang="0">
                  <a:pos x="59" y="252"/>
                </a:cxn>
                <a:cxn ang="0">
                  <a:pos x="60" y="258"/>
                </a:cxn>
                <a:cxn ang="0">
                  <a:pos x="65" y="267"/>
                </a:cxn>
                <a:cxn ang="0">
                  <a:pos x="78" y="291"/>
                </a:cxn>
                <a:cxn ang="0">
                  <a:pos x="94" y="318"/>
                </a:cxn>
                <a:cxn ang="0">
                  <a:pos x="114" y="346"/>
                </a:cxn>
                <a:cxn ang="0">
                  <a:pos x="150" y="396"/>
                </a:cxn>
                <a:cxn ang="0">
                  <a:pos x="166" y="418"/>
                </a:cxn>
                <a:cxn ang="0">
                  <a:pos x="166" y="418"/>
                </a:cxn>
                <a:cxn ang="0">
                  <a:pos x="169" y="415"/>
                </a:cxn>
                <a:cxn ang="0">
                  <a:pos x="172" y="412"/>
                </a:cxn>
                <a:cxn ang="0">
                  <a:pos x="175" y="408"/>
                </a:cxn>
                <a:cxn ang="0">
                  <a:pos x="178" y="402"/>
                </a:cxn>
                <a:cxn ang="0">
                  <a:pos x="178" y="396"/>
                </a:cxn>
                <a:cxn ang="0">
                  <a:pos x="178" y="388"/>
                </a:cxn>
                <a:cxn ang="0">
                  <a:pos x="174" y="379"/>
                </a:cxn>
                <a:cxn ang="0">
                  <a:pos x="174" y="379"/>
                </a:cxn>
                <a:cxn ang="0">
                  <a:pos x="162" y="360"/>
                </a:cxn>
                <a:cxn ang="0">
                  <a:pos x="154" y="348"/>
                </a:cxn>
                <a:cxn ang="0">
                  <a:pos x="148" y="336"/>
                </a:cxn>
                <a:cxn ang="0">
                  <a:pos x="142" y="322"/>
                </a:cxn>
                <a:cxn ang="0">
                  <a:pos x="138" y="307"/>
                </a:cxn>
                <a:cxn ang="0">
                  <a:pos x="136" y="292"/>
                </a:cxn>
                <a:cxn ang="0">
                  <a:pos x="138" y="274"/>
                </a:cxn>
                <a:cxn ang="0">
                  <a:pos x="138" y="274"/>
                </a:cxn>
                <a:cxn ang="0">
                  <a:pos x="141" y="265"/>
                </a:cxn>
                <a:cxn ang="0">
                  <a:pos x="144" y="256"/>
                </a:cxn>
                <a:cxn ang="0">
                  <a:pos x="151" y="241"/>
                </a:cxn>
                <a:cxn ang="0">
                  <a:pos x="160" y="228"/>
                </a:cxn>
                <a:cxn ang="0">
                  <a:pos x="171" y="216"/>
                </a:cxn>
                <a:cxn ang="0">
                  <a:pos x="189" y="199"/>
                </a:cxn>
                <a:cxn ang="0">
                  <a:pos x="195" y="192"/>
                </a:cxn>
                <a:cxn ang="0">
                  <a:pos x="196" y="187"/>
                </a:cxn>
                <a:cxn ang="0">
                  <a:pos x="196" y="187"/>
                </a:cxn>
                <a:cxn ang="0">
                  <a:pos x="199" y="173"/>
                </a:cxn>
                <a:cxn ang="0">
                  <a:pos x="204" y="149"/>
                </a:cxn>
                <a:cxn ang="0">
                  <a:pos x="210" y="119"/>
                </a:cxn>
                <a:cxn ang="0">
                  <a:pos x="130" y="9"/>
                </a:cxn>
              </a:cxnLst>
              <a:rect l="0" t="0" r="r" b="b"/>
              <a:pathLst>
                <a:path w="210" h="418">
                  <a:moveTo>
                    <a:pt x="130" y="9"/>
                  </a:moveTo>
                  <a:lnTo>
                    <a:pt x="130" y="9"/>
                  </a:lnTo>
                  <a:lnTo>
                    <a:pt x="129" y="8"/>
                  </a:lnTo>
                  <a:lnTo>
                    <a:pt x="126" y="5"/>
                  </a:lnTo>
                  <a:lnTo>
                    <a:pt x="118" y="3"/>
                  </a:lnTo>
                  <a:lnTo>
                    <a:pt x="108" y="0"/>
                  </a:lnTo>
                  <a:lnTo>
                    <a:pt x="91" y="2"/>
                  </a:lnTo>
                  <a:lnTo>
                    <a:pt x="68" y="5"/>
                  </a:lnTo>
                  <a:lnTo>
                    <a:pt x="38" y="12"/>
                  </a:lnTo>
                  <a:lnTo>
                    <a:pt x="0" y="24"/>
                  </a:lnTo>
                  <a:lnTo>
                    <a:pt x="27" y="135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53" y="176"/>
                  </a:lnTo>
                  <a:lnTo>
                    <a:pt x="54" y="219"/>
                  </a:lnTo>
                  <a:lnTo>
                    <a:pt x="59" y="252"/>
                  </a:lnTo>
                  <a:lnTo>
                    <a:pt x="59" y="252"/>
                  </a:lnTo>
                  <a:lnTo>
                    <a:pt x="60" y="258"/>
                  </a:lnTo>
                  <a:lnTo>
                    <a:pt x="65" y="267"/>
                  </a:lnTo>
                  <a:lnTo>
                    <a:pt x="78" y="291"/>
                  </a:lnTo>
                  <a:lnTo>
                    <a:pt x="94" y="318"/>
                  </a:lnTo>
                  <a:lnTo>
                    <a:pt x="114" y="346"/>
                  </a:lnTo>
                  <a:lnTo>
                    <a:pt x="150" y="396"/>
                  </a:lnTo>
                  <a:lnTo>
                    <a:pt x="166" y="418"/>
                  </a:lnTo>
                  <a:lnTo>
                    <a:pt x="166" y="418"/>
                  </a:lnTo>
                  <a:lnTo>
                    <a:pt x="169" y="415"/>
                  </a:lnTo>
                  <a:lnTo>
                    <a:pt x="172" y="412"/>
                  </a:lnTo>
                  <a:lnTo>
                    <a:pt x="175" y="408"/>
                  </a:lnTo>
                  <a:lnTo>
                    <a:pt x="178" y="402"/>
                  </a:lnTo>
                  <a:lnTo>
                    <a:pt x="178" y="396"/>
                  </a:lnTo>
                  <a:lnTo>
                    <a:pt x="178" y="388"/>
                  </a:lnTo>
                  <a:lnTo>
                    <a:pt x="174" y="379"/>
                  </a:lnTo>
                  <a:lnTo>
                    <a:pt x="174" y="379"/>
                  </a:lnTo>
                  <a:lnTo>
                    <a:pt x="162" y="360"/>
                  </a:lnTo>
                  <a:lnTo>
                    <a:pt x="154" y="348"/>
                  </a:lnTo>
                  <a:lnTo>
                    <a:pt x="148" y="336"/>
                  </a:lnTo>
                  <a:lnTo>
                    <a:pt x="142" y="322"/>
                  </a:lnTo>
                  <a:lnTo>
                    <a:pt x="138" y="307"/>
                  </a:lnTo>
                  <a:lnTo>
                    <a:pt x="136" y="292"/>
                  </a:lnTo>
                  <a:lnTo>
                    <a:pt x="138" y="274"/>
                  </a:lnTo>
                  <a:lnTo>
                    <a:pt x="138" y="274"/>
                  </a:lnTo>
                  <a:lnTo>
                    <a:pt x="141" y="265"/>
                  </a:lnTo>
                  <a:lnTo>
                    <a:pt x="144" y="256"/>
                  </a:lnTo>
                  <a:lnTo>
                    <a:pt x="151" y="241"/>
                  </a:lnTo>
                  <a:lnTo>
                    <a:pt x="160" y="228"/>
                  </a:lnTo>
                  <a:lnTo>
                    <a:pt x="171" y="216"/>
                  </a:lnTo>
                  <a:lnTo>
                    <a:pt x="189" y="199"/>
                  </a:lnTo>
                  <a:lnTo>
                    <a:pt x="195" y="192"/>
                  </a:lnTo>
                  <a:lnTo>
                    <a:pt x="196" y="187"/>
                  </a:lnTo>
                  <a:lnTo>
                    <a:pt x="196" y="187"/>
                  </a:lnTo>
                  <a:lnTo>
                    <a:pt x="199" y="173"/>
                  </a:lnTo>
                  <a:lnTo>
                    <a:pt x="204" y="149"/>
                  </a:lnTo>
                  <a:lnTo>
                    <a:pt x="210" y="119"/>
                  </a:lnTo>
                  <a:lnTo>
                    <a:pt x="130" y="9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8"/>
            <p:cNvSpPr>
              <a:spLocks/>
            </p:cNvSpPr>
            <p:nvPr/>
          </p:nvSpPr>
          <p:spPr bwMode="auto">
            <a:xfrm>
              <a:off x="3065" y="2413"/>
              <a:ext cx="219" cy="115"/>
            </a:xfrm>
            <a:custGeom>
              <a:avLst/>
              <a:gdLst/>
              <a:ahLst/>
              <a:cxnLst>
                <a:cxn ang="0">
                  <a:pos x="59" y="4"/>
                </a:cxn>
                <a:cxn ang="0">
                  <a:pos x="59" y="4"/>
                </a:cxn>
                <a:cxn ang="0">
                  <a:pos x="51" y="21"/>
                </a:cxn>
                <a:cxn ang="0">
                  <a:pos x="33" y="57"/>
                </a:cxn>
                <a:cxn ang="0">
                  <a:pos x="14" y="100"/>
                </a:cxn>
                <a:cxn ang="0">
                  <a:pos x="5" y="121"/>
                </a:cxn>
                <a:cxn ang="0">
                  <a:pos x="0" y="137"/>
                </a:cxn>
                <a:cxn ang="0">
                  <a:pos x="131" y="185"/>
                </a:cxn>
                <a:cxn ang="0">
                  <a:pos x="144" y="154"/>
                </a:cxn>
                <a:cxn ang="0">
                  <a:pos x="144" y="154"/>
                </a:cxn>
                <a:cxn ang="0">
                  <a:pos x="174" y="175"/>
                </a:cxn>
                <a:cxn ang="0">
                  <a:pos x="202" y="191"/>
                </a:cxn>
                <a:cxn ang="0">
                  <a:pos x="219" y="200"/>
                </a:cxn>
                <a:cxn ang="0">
                  <a:pos x="234" y="208"/>
                </a:cxn>
                <a:cxn ang="0">
                  <a:pos x="234" y="208"/>
                </a:cxn>
                <a:cxn ang="0">
                  <a:pos x="241" y="211"/>
                </a:cxn>
                <a:cxn ang="0">
                  <a:pos x="253" y="212"/>
                </a:cxn>
                <a:cxn ang="0">
                  <a:pos x="282" y="218"/>
                </a:cxn>
                <a:cxn ang="0">
                  <a:pos x="315" y="221"/>
                </a:cxn>
                <a:cxn ang="0">
                  <a:pos x="349" y="224"/>
                </a:cxn>
                <a:cxn ang="0">
                  <a:pos x="409" y="229"/>
                </a:cxn>
                <a:cxn ang="0">
                  <a:pos x="436" y="229"/>
                </a:cxn>
                <a:cxn ang="0">
                  <a:pos x="436" y="229"/>
                </a:cxn>
                <a:cxn ang="0">
                  <a:pos x="437" y="224"/>
                </a:cxn>
                <a:cxn ang="0">
                  <a:pos x="439" y="220"/>
                </a:cxn>
                <a:cxn ang="0">
                  <a:pos x="439" y="214"/>
                </a:cxn>
                <a:cxn ang="0">
                  <a:pos x="439" y="208"/>
                </a:cxn>
                <a:cxn ang="0">
                  <a:pos x="436" y="202"/>
                </a:cxn>
                <a:cxn ang="0">
                  <a:pos x="430" y="196"/>
                </a:cxn>
                <a:cxn ang="0">
                  <a:pos x="421" y="190"/>
                </a:cxn>
                <a:cxn ang="0">
                  <a:pos x="421" y="190"/>
                </a:cxn>
                <a:cxn ang="0">
                  <a:pos x="388" y="178"/>
                </a:cxn>
                <a:cxn ang="0">
                  <a:pos x="339" y="160"/>
                </a:cxn>
                <a:cxn ang="0">
                  <a:pos x="315" y="151"/>
                </a:cxn>
                <a:cxn ang="0">
                  <a:pos x="294" y="140"/>
                </a:cxn>
                <a:cxn ang="0">
                  <a:pos x="277" y="131"/>
                </a:cxn>
                <a:cxn ang="0">
                  <a:pos x="273" y="128"/>
                </a:cxn>
                <a:cxn ang="0">
                  <a:pos x="270" y="124"/>
                </a:cxn>
                <a:cxn ang="0">
                  <a:pos x="270" y="124"/>
                </a:cxn>
                <a:cxn ang="0">
                  <a:pos x="198" y="0"/>
                </a:cxn>
                <a:cxn ang="0">
                  <a:pos x="59" y="4"/>
                </a:cxn>
              </a:cxnLst>
              <a:rect l="0" t="0" r="r" b="b"/>
              <a:pathLst>
                <a:path w="439" h="229">
                  <a:moveTo>
                    <a:pt x="59" y="4"/>
                  </a:moveTo>
                  <a:lnTo>
                    <a:pt x="59" y="4"/>
                  </a:lnTo>
                  <a:lnTo>
                    <a:pt x="51" y="21"/>
                  </a:lnTo>
                  <a:lnTo>
                    <a:pt x="33" y="57"/>
                  </a:lnTo>
                  <a:lnTo>
                    <a:pt x="14" y="100"/>
                  </a:lnTo>
                  <a:lnTo>
                    <a:pt x="5" y="121"/>
                  </a:lnTo>
                  <a:lnTo>
                    <a:pt x="0" y="137"/>
                  </a:lnTo>
                  <a:lnTo>
                    <a:pt x="131" y="185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74" y="175"/>
                  </a:lnTo>
                  <a:lnTo>
                    <a:pt x="202" y="191"/>
                  </a:lnTo>
                  <a:lnTo>
                    <a:pt x="219" y="200"/>
                  </a:lnTo>
                  <a:lnTo>
                    <a:pt x="234" y="208"/>
                  </a:lnTo>
                  <a:lnTo>
                    <a:pt x="234" y="208"/>
                  </a:lnTo>
                  <a:lnTo>
                    <a:pt x="241" y="211"/>
                  </a:lnTo>
                  <a:lnTo>
                    <a:pt x="253" y="212"/>
                  </a:lnTo>
                  <a:lnTo>
                    <a:pt x="282" y="218"/>
                  </a:lnTo>
                  <a:lnTo>
                    <a:pt x="315" y="221"/>
                  </a:lnTo>
                  <a:lnTo>
                    <a:pt x="349" y="224"/>
                  </a:lnTo>
                  <a:lnTo>
                    <a:pt x="409" y="229"/>
                  </a:lnTo>
                  <a:lnTo>
                    <a:pt x="436" y="229"/>
                  </a:lnTo>
                  <a:lnTo>
                    <a:pt x="436" y="229"/>
                  </a:lnTo>
                  <a:lnTo>
                    <a:pt x="437" y="224"/>
                  </a:lnTo>
                  <a:lnTo>
                    <a:pt x="439" y="220"/>
                  </a:lnTo>
                  <a:lnTo>
                    <a:pt x="439" y="214"/>
                  </a:lnTo>
                  <a:lnTo>
                    <a:pt x="439" y="208"/>
                  </a:lnTo>
                  <a:lnTo>
                    <a:pt x="436" y="202"/>
                  </a:lnTo>
                  <a:lnTo>
                    <a:pt x="430" y="196"/>
                  </a:lnTo>
                  <a:lnTo>
                    <a:pt x="421" y="190"/>
                  </a:lnTo>
                  <a:lnTo>
                    <a:pt x="421" y="190"/>
                  </a:lnTo>
                  <a:lnTo>
                    <a:pt x="388" y="178"/>
                  </a:lnTo>
                  <a:lnTo>
                    <a:pt x="339" y="160"/>
                  </a:lnTo>
                  <a:lnTo>
                    <a:pt x="315" y="151"/>
                  </a:lnTo>
                  <a:lnTo>
                    <a:pt x="294" y="140"/>
                  </a:lnTo>
                  <a:lnTo>
                    <a:pt x="277" y="131"/>
                  </a:lnTo>
                  <a:lnTo>
                    <a:pt x="273" y="128"/>
                  </a:lnTo>
                  <a:lnTo>
                    <a:pt x="270" y="124"/>
                  </a:lnTo>
                  <a:lnTo>
                    <a:pt x="270" y="124"/>
                  </a:lnTo>
                  <a:lnTo>
                    <a:pt x="198" y="0"/>
                  </a:lnTo>
                  <a:lnTo>
                    <a:pt x="59" y="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9"/>
            <p:cNvSpPr>
              <a:spLocks/>
            </p:cNvSpPr>
            <p:nvPr/>
          </p:nvSpPr>
          <p:spPr bwMode="auto">
            <a:xfrm>
              <a:off x="2634" y="1509"/>
              <a:ext cx="318" cy="398"/>
            </a:xfrm>
            <a:custGeom>
              <a:avLst/>
              <a:gdLst/>
              <a:ahLst/>
              <a:cxnLst>
                <a:cxn ang="0">
                  <a:pos x="569" y="18"/>
                </a:cxn>
                <a:cxn ang="0">
                  <a:pos x="489" y="3"/>
                </a:cxn>
                <a:cxn ang="0">
                  <a:pos x="449" y="0"/>
                </a:cxn>
                <a:cxn ang="0">
                  <a:pos x="413" y="10"/>
                </a:cxn>
                <a:cxn ang="0">
                  <a:pos x="392" y="31"/>
                </a:cxn>
                <a:cxn ang="0">
                  <a:pos x="365" y="52"/>
                </a:cxn>
                <a:cxn ang="0">
                  <a:pos x="292" y="96"/>
                </a:cxn>
                <a:cxn ang="0">
                  <a:pos x="251" y="106"/>
                </a:cxn>
                <a:cxn ang="0">
                  <a:pos x="170" y="120"/>
                </a:cxn>
                <a:cxn ang="0">
                  <a:pos x="139" y="129"/>
                </a:cxn>
                <a:cxn ang="0">
                  <a:pos x="79" y="151"/>
                </a:cxn>
                <a:cxn ang="0">
                  <a:pos x="58" y="166"/>
                </a:cxn>
                <a:cxn ang="0">
                  <a:pos x="28" y="189"/>
                </a:cxn>
                <a:cxn ang="0">
                  <a:pos x="4" y="208"/>
                </a:cxn>
                <a:cxn ang="0">
                  <a:pos x="0" y="226"/>
                </a:cxn>
                <a:cxn ang="0">
                  <a:pos x="1" y="241"/>
                </a:cxn>
                <a:cxn ang="0">
                  <a:pos x="40" y="403"/>
                </a:cxn>
                <a:cxn ang="0">
                  <a:pos x="73" y="518"/>
                </a:cxn>
                <a:cxn ang="0">
                  <a:pos x="91" y="554"/>
                </a:cxn>
                <a:cxn ang="0">
                  <a:pos x="102" y="563"/>
                </a:cxn>
                <a:cxn ang="0">
                  <a:pos x="123" y="564"/>
                </a:cxn>
                <a:cxn ang="0">
                  <a:pos x="169" y="543"/>
                </a:cxn>
                <a:cxn ang="0">
                  <a:pos x="220" y="533"/>
                </a:cxn>
                <a:cxn ang="0">
                  <a:pos x="307" y="519"/>
                </a:cxn>
                <a:cxn ang="0">
                  <a:pos x="305" y="518"/>
                </a:cxn>
                <a:cxn ang="0">
                  <a:pos x="278" y="488"/>
                </a:cxn>
                <a:cxn ang="0">
                  <a:pos x="214" y="388"/>
                </a:cxn>
                <a:cxn ang="0">
                  <a:pos x="181" y="317"/>
                </a:cxn>
                <a:cxn ang="0">
                  <a:pos x="179" y="305"/>
                </a:cxn>
                <a:cxn ang="0">
                  <a:pos x="190" y="293"/>
                </a:cxn>
                <a:cxn ang="0">
                  <a:pos x="224" y="280"/>
                </a:cxn>
                <a:cxn ang="0">
                  <a:pos x="245" y="277"/>
                </a:cxn>
                <a:cxn ang="0">
                  <a:pos x="241" y="516"/>
                </a:cxn>
                <a:cxn ang="0">
                  <a:pos x="247" y="654"/>
                </a:cxn>
                <a:cxn ang="0">
                  <a:pos x="256" y="695"/>
                </a:cxn>
                <a:cxn ang="0">
                  <a:pos x="271" y="768"/>
                </a:cxn>
                <a:cxn ang="0">
                  <a:pos x="283" y="795"/>
                </a:cxn>
                <a:cxn ang="0">
                  <a:pos x="298" y="796"/>
                </a:cxn>
                <a:cxn ang="0">
                  <a:pos x="313" y="784"/>
                </a:cxn>
                <a:cxn ang="0">
                  <a:pos x="352" y="769"/>
                </a:cxn>
                <a:cxn ang="0">
                  <a:pos x="396" y="768"/>
                </a:cxn>
                <a:cxn ang="0">
                  <a:pos x="425" y="771"/>
                </a:cxn>
                <a:cxn ang="0">
                  <a:pos x="485" y="787"/>
                </a:cxn>
                <a:cxn ang="0">
                  <a:pos x="507" y="784"/>
                </a:cxn>
                <a:cxn ang="0">
                  <a:pos x="512" y="775"/>
                </a:cxn>
                <a:cxn ang="0">
                  <a:pos x="507" y="754"/>
                </a:cxn>
                <a:cxn ang="0">
                  <a:pos x="471" y="710"/>
                </a:cxn>
                <a:cxn ang="0">
                  <a:pos x="449" y="680"/>
                </a:cxn>
                <a:cxn ang="0">
                  <a:pos x="437" y="653"/>
                </a:cxn>
                <a:cxn ang="0">
                  <a:pos x="435" y="620"/>
                </a:cxn>
                <a:cxn ang="0">
                  <a:pos x="452" y="549"/>
                </a:cxn>
                <a:cxn ang="0">
                  <a:pos x="474" y="506"/>
                </a:cxn>
                <a:cxn ang="0">
                  <a:pos x="561" y="359"/>
                </a:cxn>
                <a:cxn ang="0">
                  <a:pos x="597" y="298"/>
                </a:cxn>
                <a:cxn ang="0">
                  <a:pos x="616" y="248"/>
                </a:cxn>
                <a:cxn ang="0">
                  <a:pos x="631" y="187"/>
                </a:cxn>
                <a:cxn ang="0">
                  <a:pos x="634" y="123"/>
                </a:cxn>
                <a:cxn ang="0">
                  <a:pos x="619" y="64"/>
                </a:cxn>
                <a:cxn ang="0">
                  <a:pos x="597" y="34"/>
                </a:cxn>
                <a:cxn ang="0">
                  <a:pos x="582" y="22"/>
                </a:cxn>
              </a:cxnLst>
              <a:rect l="0" t="0" r="r" b="b"/>
              <a:pathLst>
                <a:path w="634" h="798">
                  <a:moveTo>
                    <a:pt x="582" y="22"/>
                  </a:moveTo>
                  <a:lnTo>
                    <a:pt x="582" y="22"/>
                  </a:lnTo>
                  <a:lnTo>
                    <a:pt x="569" y="18"/>
                  </a:lnTo>
                  <a:lnTo>
                    <a:pt x="534" y="10"/>
                  </a:lnTo>
                  <a:lnTo>
                    <a:pt x="512" y="6"/>
                  </a:lnTo>
                  <a:lnTo>
                    <a:pt x="489" y="3"/>
                  </a:lnTo>
                  <a:lnTo>
                    <a:pt x="46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34" y="3"/>
                  </a:lnTo>
                  <a:lnTo>
                    <a:pt x="422" y="6"/>
                  </a:lnTo>
                  <a:lnTo>
                    <a:pt x="413" y="10"/>
                  </a:lnTo>
                  <a:lnTo>
                    <a:pt x="407" y="15"/>
                  </a:lnTo>
                  <a:lnTo>
                    <a:pt x="396" y="25"/>
                  </a:lnTo>
                  <a:lnTo>
                    <a:pt x="392" y="31"/>
                  </a:lnTo>
                  <a:lnTo>
                    <a:pt x="386" y="37"/>
                  </a:lnTo>
                  <a:lnTo>
                    <a:pt x="386" y="37"/>
                  </a:lnTo>
                  <a:lnTo>
                    <a:pt x="365" y="52"/>
                  </a:lnTo>
                  <a:lnTo>
                    <a:pt x="337" y="72"/>
                  </a:lnTo>
                  <a:lnTo>
                    <a:pt x="305" y="90"/>
                  </a:lnTo>
                  <a:lnTo>
                    <a:pt x="292" y="96"/>
                  </a:lnTo>
                  <a:lnTo>
                    <a:pt x="280" y="100"/>
                  </a:lnTo>
                  <a:lnTo>
                    <a:pt x="280" y="100"/>
                  </a:lnTo>
                  <a:lnTo>
                    <a:pt x="251" y="106"/>
                  </a:lnTo>
                  <a:lnTo>
                    <a:pt x="215" y="111"/>
                  </a:lnTo>
                  <a:lnTo>
                    <a:pt x="182" y="117"/>
                  </a:lnTo>
                  <a:lnTo>
                    <a:pt x="170" y="120"/>
                  </a:lnTo>
                  <a:lnTo>
                    <a:pt x="162" y="123"/>
                  </a:lnTo>
                  <a:lnTo>
                    <a:pt x="162" y="123"/>
                  </a:lnTo>
                  <a:lnTo>
                    <a:pt x="139" y="129"/>
                  </a:lnTo>
                  <a:lnTo>
                    <a:pt x="109" y="139"/>
                  </a:lnTo>
                  <a:lnTo>
                    <a:pt x="94" y="145"/>
                  </a:lnTo>
                  <a:lnTo>
                    <a:pt x="79" y="151"/>
                  </a:lnTo>
                  <a:lnTo>
                    <a:pt x="67" y="159"/>
                  </a:lnTo>
                  <a:lnTo>
                    <a:pt x="58" y="166"/>
                  </a:lnTo>
                  <a:lnTo>
                    <a:pt x="58" y="166"/>
                  </a:lnTo>
                  <a:lnTo>
                    <a:pt x="49" y="174"/>
                  </a:lnTo>
                  <a:lnTo>
                    <a:pt x="39" y="181"/>
                  </a:lnTo>
                  <a:lnTo>
                    <a:pt x="28" y="189"/>
                  </a:lnTo>
                  <a:lnTo>
                    <a:pt x="18" y="195"/>
                  </a:lnTo>
                  <a:lnTo>
                    <a:pt x="9" y="204"/>
                  </a:lnTo>
                  <a:lnTo>
                    <a:pt x="4" y="208"/>
                  </a:lnTo>
                  <a:lnTo>
                    <a:pt x="1" y="214"/>
                  </a:lnTo>
                  <a:lnTo>
                    <a:pt x="0" y="219"/>
                  </a:lnTo>
                  <a:lnTo>
                    <a:pt x="0" y="226"/>
                  </a:lnTo>
                  <a:lnTo>
                    <a:pt x="0" y="232"/>
                  </a:lnTo>
                  <a:lnTo>
                    <a:pt x="1" y="241"/>
                  </a:lnTo>
                  <a:lnTo>
                    <a:pt x="1" y="241"/>
                  </a:lnTo>
                  <a:lnTo>
                    <a:pt x="9" y="265"/>
                  </a:lnTo>
                  <a:lnTo>
                    <a:pt x="18" y="304"/>
                  </a:lnTo>
                  <a:lnTo>
                    <a:pt x="40" y="403"/>
                  </a:lnTo>
                  <a:lnTo>
                    <a:pt x="54" y="454"/>
                  </a:lnTo>
                  <a:lnTo>
                    <a:pt x="67" y="498"/>
                  </a:lnTo>
                  <a:lnTo>
                    <a:pt x="73" y="518"/>
                  </a:lnTo>
                  <a:lnTo>
                    <a:pt x="79" y="534"/>
                  </a:lnTo>
                  <a:lnTo>
                    <a:pt x="85" y="546"/>
                  </a:lnTo>
                  <a:lnTo>
                    <a:pt x="91" y="554"/>
                  </a:lnTo>
                  <a:lnTo>
                    <a:pt x="91" y="554"/>
                  </a:lnTo>
                  <a:lnTo>
                    <a:pt x="96" y="560"/>
                  </a:lnTo>
                  <a:lnTo>
                    <a:pt x="102" y="563"/>
                  </a:lnTo>
                  <a:lnTo>
                    <a:pt x="108" y="564"/>
                  </a:lnTo>
                  <a:lnTo>
                    <a:pt x="112" y="566"/>
                  </a:lnTo>
                  <a:lnTo>
                    <a:pt x="123" y="564"/>
                  </a:lnTo>
                  <a:lnTo>
                    <a:pt x="135" y="561"/>
                  </a:lnTo>
                  <a:lnTo>
                    <a:pt x="157" y="549"/>
                  </a:lnTo>
                  <a:lnTo>
                    <a:pt x="169" y="543"/>
                  </a:lnTo>
                  <a:lnTo>
                    <a:pt x="182" y="540"/>
                  </a:lnTo>
                  <a:lnTo>
                    <a:pt x="182" y="540"/>
                  </a:lnTo>
                  <a:lnTo>
                    <a:pt x="220" y="533"/>
                  </a:lnTo>
                  <a:lnTo>
                    <a:pt x="265" y="527"/>
                  </a:lnTo>
                  <a:lnTo>
                    <a:pt x="299" y="521"/>
                  </a:lnTo>
                  <a:lnTo>
                    <a:pt x="307" y="519"/>
                  </a:lnTo>
                  <a:lnTo>
                    <a:pt x="307" y="518"/>
                  </a:lnTo>
                  <a:lnTo>
                    <a:pt x="305" y="518"/>
                  </a:lnTo>
                  <a:lnTo>
                    <a:pt x="305" y="518"/>
                  </a:lnTo>
                  <a:lnTo>
                    <a:pt x="301" y="515"/>
                  </a:lnTo>
                  <a:lnTo>
                    <a:pt x="295" y="509"/>
                  </a:lnTo>
                  <a:lnTo>
                    <a:pt x="278" y="488"/>
                  </a:lnTo>
                  <a:lnTo>
                    <a:pt x="257" y="458"/>
                  </a:lnTo>
                  <a:lnTo>
                    <a:pt x="235" y="424"/>
                  </a:lnTo>
                  <a:lnTo>
                    <a:pt x="214" y="388"/>
                  </a:lnTo>
                  <a:lnTo>
                    <a:pt x="196" y="355"/>
                  </a:lnTo>
                  <a:lnTo>
                    <a:pt x="184" y="328"/>
                  </a:lnTo>
                  <a:lnTo>
                    <a:pt x="181" y="317"/>
                  </a:lnTo>
                  <a:lnTo>
                    <a:pt x="179" y="311"/>
                  </a:lnTo>
                  <a:lnTo>
                    <a:pt x="179" y="311"/>
                  </a:lnTo>
                  <a:lnTo>
                    <a:pt x="179" y="305"/>
                  </a:lnTo>
                  <a:lnTo>
                    <a:pt x="182" y="301"/>
                  </a:lnTo>
                  <a:lnTo>
                    <a:pt x="185" y="296"/>
                  </a:lnTo>
                  <a:lnTo>
                    <a:pt x="190" y="293"/>
                  </a:lnTo>
                  <a:lnTo>
                    <a:pt x="200" y="287"/>
                  </a:lnTo>
                  <a:lnTo>
                    <a:pt x="212" y="283"/>
                  </a:lnTo>
                  <a:lnTo>
                    <a:pt x="224" y="280"/>
                  </a:lnTo>
                  <a:lnTo>
                    <a:pt x="235" y="278"/>
                  </a:lnTo>
                  <a:lnTo>
                    <a:pt x="245" y="277"/>
                  </a:lnTo>
                  <a:lnTo>
                    <a:pt x="245" y="277"/>
                  </a:lnTo>
                  <a:lnTo>
                    <a:pt x="244" y="329"/>
                  </a:lnTo>
                  <a:lnTo>
                    <a:pt x="241" y="448"/>
                  </a:lnTo>
                  <a:lnTo>
                    <a:pt x="241" y="516"/>
                  </a:lnTo>
                  <a:lnTo>
                    <a:pt x="241" y="579"/>
                  </a:lnTo>
                  <a:lnTo>
                    <a:pt x="244" y="633"/>
                  </a:lnTo>
                  <a:lnTo>
                    <a:pt x="247" y="654"/>
                  </a:lnTo>
                  <a:lnTo>
                    <a:pt x="250" y="669"/>
                  </a:lnTo>
                  <a:lnTo>
                    <a:pt x="250" y="669"/>
                  </a:lnTo>
                  <a:lnTo>
                    <a:pt x="256" y="695"/>
                  </a:lnTo>
                  <a:lnTo>
                    <a:pt x="260" y="720"/>
                  </a:lnTo>
                  <a:lnTo>
                    <a:pt x="265" y="745"/>
                  </a:lnTo>
                  <a:lnTo>
                    <a:pt x="271" y="768"/>
                  </a:lnTo>
                  <a:lnTo>
                    <a:pt x="277" y="784"/>
                  </a:lnTo>
                  <a:lnTo>
                    <a:pt x="280" y="790"/>
                  </a:lnTo>
                  <a:lnTo>
                    <a:pt x="283" y="795"/>
                  </a:lnTo>
                  <a:lnTo>
                    <a:pt x="287" y="798"/>
                  </a:lnTo>
                  <a:lnTo>
                    <a:pt x="293" y="798"/>
                  </a:lnTo>
                  <a:lnTo>
                    <a:pt x="298" y="796"/>
                  </a:lnTo>
                  <a:lnTo>
                    <a:pt x="305" y="790"/>
                  </a:lnTo>
                  <a:lnTo>
                    <a:pt x="305" y="790"/>
                  </a:lnTo>
                  <a:lnTo>
                    <a:pt x="313" y="784"/>
                  </a:lnTo>
                  <a:lnTo>
                    <a:pt x="320" y="780"/>
                  </a:lnTo>
                  <a:lnTo>
                    <a:pt x="335" y="774"/>
                  </a:lnTo>
                  <a:lnTo>
                    <a:pt x="352" y="769"/>
                  </a:lnTo>
                  <a:lnTo>
                    <a:pt x="367" y="768"/>
                  </a:lnTo>
                  <a:lnTo>
                    <a:pt x="383" y="766"/>
                  </a:lnTo>
                  <a:lnTo>
                    <a:pt x="396" y="768"/>
                  </a:lnTo>
                  <a:lnTo>
                    <a:pt x="416" y="769"/>
                  </a:lnTo>
                  <a:lnTo>
                    <a:pt x="416" y="769"/>
                  </a:lnTo>
                  <a:lnTo>
                    <a:pt x="425" y="771"/>
                  </a:lnTo>
                  <a:lnTo>
                    <a:pt x="438" y="774"/>
                  </a:lnTo>
                  <a:lnTo>
                    <a:pt x="470" y="783"/>
                  </a:lnTo>
                  <a:lnTo>
                    <a:pt x="485" y="787"/>
                  </a:lnTo>
                  <a:lnTo>
                    <a:pt x="498" y="787"/>
                  </a:lnTo>
                  <a:lnTo>
                    <a:pt x="503" y="786"/>
                  </a:lnTo>
                  <a:lnTo>
                    <a:pt x="507" y="784"/>
                  </a:lnTo>
                  <a:lnTo>
                    <a:pt x="510" y="781"/>
                  </a:lnTo>
                  <a:lnTo>
                    <a:pt x="512" y="775"/>
                  </a:lnTo>
                  <a:lnTo>
                    <a:pt x="512" y="775"/>
                  </a:lnTo>
                  <a:lnTo>
                    <a:pt x="512" y="771"/>
                  </a:lnTo>
                  <a:lnTo>
                    <a:pt x="512" y="765"/>
                  </a:lnTo>
                  <a:lnTo>
                    <a:pt x="507" y="754"/>
                  </a:lnTo>
                  <a:lnTo>
                    <a:pt x="501" y="744"/>
                  </a:lnTo>
                  <a:lnTo>
                    <a:pt x="492" y="733"/>
                  </a:lnTo>
                  <a:lnTo>
                    <a:pt x="471" y="710"/>
                  </a:lnTo>
                  <a:lnTo>
                    <a:pt x="461" y="696"/>
                  </a:lnTo>
                  <a:lnTo>
                    <a:pt x="449" y="680"/>
                  </a:lnTo>
                  <a:lnTo>
                    <a:pt x="449" y="680"/>
                  </a:lnTo>
                  <a:lnTo>
                    <a:pt x="444" y="671"/>
                  </a:lnTo>
                  <a:lnTo>
                    <a:pt x="440" y="662"/>
                  </a:lnTo>
                  <a:lnTo>
                    <a:pt x="437" y="653"/>
                  </a:lnTo>
                  <a:lnTo>
                    <a:pt x="435" y="642"/>
                  </a:lnTo>
                  <a:lnTo>
                    <a:pt x="435" y="630"/>
                  </a:lnTo>
                  <a:lnTo>
                    <a:pt x="435" y="620"/>
                  </a:lnTo>
                  <a:lnTo>
                    <a:pt x="438" y="596"/>
                  </a:lnTo>
                  <a:lnTo>
                    <a:pt x="444" y="572"/>
                  </a:lnTo>
                  <a:lnTo>
                    <a:pt x="452" y="549"/>
                  </a:lnTo>
                  <a:lnTo>
                    <a:pt x="462" y="527"/>
                  </a:lnTo>
                  <a:lnTo>
                    <a:pt x="474" y="506"/>
                  </a:lnTo>
                  <a:lnTo>
                    <a:pt x="474" y="506"/>
                  </a:lnTo>
                  <a:lnTo>
                    <a:pt x="501" y="463"/>
                  </a:lnTo>
                  <a:lnTo>
                    <a:pt x="531" y="412"/>
                  </a:lnTo>
                  <a:lnTo>
                    <a:pt x="561" y="359"/>
                  </a:lnTo>
                  <a:lnTo>
                    <a:pt x="590" y="311"/>
                  </a:lnTo>
                  <a:lnTo>
                    <a:pt x="590" y="311"/>
                  </a:lnTo>
                  <a:lnTo>
                    <a:pt x="597" y="298"/>
                  </a:lnTo>
                  <a:lnTo>
                    <a:pt x="603" y="283"/>
                  </a:lnTo>
                  <a:lnTo>
                    <a:pt x="610" y="266"/>
                  </a:lnTo>
                  <a:lnTo>
                    <a:pt x="616" y="248"/>
                  </a:lnTo>
                  <a:lnTo>
                    <a:pt x="622" y="229"/>
                  </a:lnTo>
                  <a:lnTo>
                    <a:pt x="627" y="208"/>
                  </a:lnTo>
                  <a:lnTo>
                    <a:pt x="631" y="187"/>
                  </a:lnTo>
                  <a:lnTo>
                    <a:pt x="634" y="165"/>
                  </a:lnTo>
                  <a:lnTo>
                    <a:pt x="634" y="144"/>
                  </a:lnTo>
                  <a:lnTo>
                    <a:pt x="634" y="123"/>
                  </a:lnTo>
                  <a:lnTo>
                    <a:pt x="631" y="102"/>
                  </a:lnTo>
                  <a:lnTo>
                    <a:pt x="627" y="82"/>
                  </a:lnTo>
                  <a:lnTo>
                    <a:pt x="619" y="64"/>
                  </a:lnTo>
                  <a:lnTo>
                    <a:pt x="610" y="48"/>
                  </a:lnTo>
                  <a:lnTo>
                    <a:pt x="604" y="40"/>
                  </a:lnTo>
                  <a:lnTo>
                    <a:pt x="597" y="34"/>
                  </a:lnTo>
                  <a:lnTo>
                    <a:pt x="590" y="28"/>
                  </a:lnTo>
                  <a:lnTo>
                    <a:pt x="582" y="22"/>
                  </a:lnTo>
                  <a:lnTo>
                    <a:pt x="582" y="22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30"/>
            <p:cNvSpPr>
              <a:spLocks/>
            </p:cNvSpPr>
            <p:nvPr/>
          </p:nvSpPr>
          <p:spPr bwMode="auto">
            <a:xfrm>
              <a:off x="2942" y="1575"/>
              <a:ext cx="90" cy="370"/>
            </a:xfrm>
            <a:custGeom>
              <a:avLst/>
              <a:gdLst/>
              <a:ahLst/>
              <a:cxnLst>
                <a:cxn ang="0">
                  <a:pos x="88" y="15"/>
                </a:cxn>
                <a:cxn ang="0">
                  <a:pos x="123" y="0"/>
                </a:cxn>
                <a:cxn ang="0">
                  <a:pos x="171" y="26"/>
                </a:cxn>
                <a:cxn ang="0">
                  <a:pos x="168" y="68"/>
                </a:cxn>
                <a:cxn ang="0">
                  <a:pos x="168" y="68"/>
                </a:cxn>
                <a:cxn ang="0">
                  <a:pos x="172" y="101"/>
                </a:cxn>
                <a:cxn ang="0">
                  <a:pos x="175" y="135"/>
                </a:cxn>
                <a:cxn ang="0">
                  <a:pos x="180" y="178"/>
                </a:cxn>
                <a:cxn ang="0">
                  <a:pos x="181" y="225"/>
                </a:cxn>
                <a:cxn ang="0">
                  <a:pos x="183" y="271"/>
                </a:cxn>
                <a:cxn ang="0">
                  <a:pos x="181" y="292"/>
                </a:cxn>
                <a:cxn ang="0">
                  <a:pos x="180" y="313"/>
                </a:cxn>
                <a:cxn ang="0">
                  <a:pos x="177" y="331"/>
                </a:cxn>
                <a:cxn ang="0">
                  <a:pos x="174" y="348"/>
                </a:cxn>
                <a:cxn ang="0">
                  <a:pos x="174" y="348"/>
                </a:cxn>
                <a:cxn ang="0">
                  <a:pos x="166" y="379"/>
                </a:cxn>
                <a:cxn ang="0">
                  <a:pos x="157" y="412"/>
                </a:cxn>
                <a:cxn ang="0">
                  <a:pos x="144" y="478"/>
                </a:cxn>
                <a:cxn ang="0">
                  <a:pos x="129" y="551"/>
                </a:cxn>
                <a:cxn ang="0">
                  <a:pos x="37" y="732"/>
                </a:cxn>
                <a:cxn ang="0">
                  <a:pos x="0" y="740"/>
                </a:cxn>
                <a:cxn ang="0">
                  <a:pos x="0" y="740"/>
                </a:cxn>
                <a:cxn ang="0">
                  <a:pos x="21" y="663"/>
                </a:cxn>
                <a:cxn ang="0">
                  <a:pos x="43" y="583"/>
                </a:cxn>
                <a:cxn ang="0">
                  <a:pos x="67" y="487"/>
                </a:cxn>
                <a:cxn ang="0">
                  <a:pos x="91" y="386"/>
                </a:cxn>
                <a:cxn ang="0">
                  <a:pos x="112" y="291"/>
                </a:cxn>
                <a:cxn ang="0">
                  <a:pos x="120" y="247"/>
                </a:cxn>
                <a:cxn ang="0">
                  <a:pos x="126" y="208"/>
                </a:cxn>
                <a:cxn ang="0">
                  <a:pos x="129" y="177"/>
                </a:cxn>
                <a:cxn ang="0">
                  <a:pos x="129" y="151"/>
                </a:cxn>
                <a:cxn ang="0">
                  <a:pos x="133" y="63"/>
                </a:cxn>
                <a:cxn ang="0">
                  <a:pos x="88" y="15"/>
                </a:cxn>
              </a:cxnLst>
              <a:rect l="0" t="0" r="r" b="b"/>
              <a:pathLst>
                <a:path w="183" h="740">
                  <a:moveTo>
                    <a:pt x="88" y="15"/>
                  </a:moveTo>
                  <a:lnTo>
                    <a:pt x="123" y="0"/>
                  </a:lnTo>
                  <a:lnTo>
                    <a:pt x="171" y="26"/>
                  </a:lnTo>
                  <a:lnTo>
                    <a:pt x="168" y="68"/>
                  </a:lnTo>
                  <a:lnTo>
                    <a:pt x="168" y="68"/>
                  </a:lnTo>
                  <a:lnTo>
                    <a:pt x="172" y="101"/>
                  </a:lnTo>
                  <a:lnTo>
                    <a:pt x="175" y="135"/>
                  </a:lnTo>
                  <a:lnTo>
                    <a:pt x="180" y="178"/>
                  </a:lnTo>
                  <a:lnTo>
                    <a:pt x="181" y="225"/>
                  </a:lnTo>
                  <a:lnTo>
                    <a:pt x="183" y="271"/>
                  </a:lnTo>
                  <a:lnTo>
                    <a:pt x="181" y="292"/>
                  </a:lnTo>
                  <a:lnTo>
                    <a:pt x="180" y="313"/>
                  </a:lnTo>
                  <a:lnTo>
                    <a:pt x="177" y="331"/>
                  </a:lnTo>
                  <a:lnTo>
                    <a:pt x="174" y="348"/>
                  </a:lnTo>
                  <a:lnTo>
                    <a:pt x="174" y="348"/>
                  </a:lnTo>
                  <a:lnTo>
                    <a:pt x="166" y="379"/>
                  </a:lnTo>
                  <a:lnTo>
                    <a:pt x="157" y="412"/>
                  </a:lnTo>
                  <a:lnTo>
                    <a:pt x="144" y="478"/>
                  </a:lnTo>
                  <a:lnTo>
                    <a:pt x="129" y="551"/>
                  </a:lnTo>
                  <a:lnTo>
                    <a:pt x="37" y="732"/>
                  </a:lnTo>
                  <a:lnTo>
                    <a:pt x="0" y="740"/>
                  </a:lnTo>
                  <a:lnTo>
                    <a:pt x="0" y="740"/>
                  </a:lnTo>
                  <a:lnTo>
                    <a:pt x="21" y="663"/>
                  </a:lnTo>
                  <a:lnTo>
                    <a:pt x="43" y="583"/>
                  </a:lnTo>
                  <a:lnTo>
                    <a:pt x="67" y="487"/>
                  </a:lnTo>
                  <a:lnTo>
                    <a:pt x="91" y="386"/>
                  </a:lnTo>
                  <a:lnTo>
                    <a:pt x="112" y="291"/>
                  </a:lnTo>
                  <a:lnTo>
                    <a:pt x="120" y="247"/>
                  </a:lnTo>
                  <a:lnTo>
                    <a:pt x="126" y="208"/>
                  </a:lnTo>
                  <a:lnTo>
                    <a:pt x="129" y="177"/>
                  </a:lnTo>
                  <a:lnTo>
                    <a:pt x="129" y="151"/>
                  </a:lnTo>
                  <a:lnTo>
                    <a:pt x="133" y="63"/>
                  </a:lnTo>
                  <a:lnTo>
                    <a:pt x="88" y="15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31"/>
            <p:cNvSpPr>
              <a:spLocks noEditPoints="1"/>
            </p:cNvSpPr>
            <p:nvPr/>
          </p:nvSpPr>
          <p:spPr bwMode="auto">
            <a:xfrm>
              <a:off x="2420" y="1548"/>
              <a:ext cx="840" cy="1029"/>
            </a:xfrm>
            <a:custGeom>
              <a:avLst/>
              <a:gdLst/>
              <a:ahLst/>
              <a:cxnLst>
                <a:cxn ang="0">
                  <a:pos x="1528" y="207"/>
                </a:cxn>
                <a:cxn ang="0">
                  <a:pos x="1467" y="183"/>
                </a:cxn>
                <a:cxn ang="0">
                  <a:pos x="1415" y="144"/>
                </a:cxn>
                <a:cxn ang="0">
                  <a:pos x="1319" y="9"/>
                </a:cxn>
                <a:cxn ang="0">
                  <a:pos x="1271" y="0"/>
                </a:cxn>
                <a:cxn ang="0">
                  <a:pos x="1219" y="122"/>
                </a:cxn>
                <a:cxn ang="0">
                  <a:pos x="1237" y="478"/>
                </a:cxn>
                <a:cxn ang="0">
                  <a:pos x="1183" y="595"/>
                </a:cxn>
                <a:cxn ang="0">
                  <a:pos x="1079" y="779"/>
                </a:cxn>
                <a:cxn ang="0">
                  <a:pos x="1045" y="779"/>
                </a:cxn>
                <a:cxn ang="0">
                  <a:pos x="990" y="807"/>
                </a:cxn>
                <a:cxn ang="0">
                  <a:pos x="942" y="801"/>
                </a:cxn>
                <a:cxn ang="0">
                  <a:pos x="879" y="792"/>
                </a:cxn>
                <a:cxn ang="0">
                  <a:pos x="870" y="768"/>
                </a:cxn>
                <a:cxn ang="0">
                  <a:pos x="665" y="887"/>
                </a:cxn>
                <a:cxn ang="0">
                  <a:pos x="657" y="987"/>
                </a:cxn>
                <a:cxn ang="0">
                  <a:pos x="671" y="1071"/>
                </a:cxn>
                <a:cxn ang="0">
                  <a:pos x="623" y="1162"/>
                </a:cxn>
                <a:cxn ang="0">
                  <a:pos x="508" y="1386"/>
                </a:cxn>
                <a:cxn ang="0">
                  <a:pos x="395" y="1502"/>
                </a:cxn>
                <a:cxn ang="0">
                  <a:pos x="273" y="1610"/>
                </a:cxn>
                <a:cxn ang="0">
                  <a:pos x="98" y="1753"/>
                </a:cxn>
                <a:cxn ang="0">
                  <a:pos x="0" y="1951"/>
                </a:cxn>
                <a:cxn ang="0">
                  <a:pos x="30" y="2029"/>
                </a:cxn>
                <a:cxn ang="0">
                  <a:pos x="81" y="2056"/>
                </a:cxn>
                <a:cxn ang="0">
                  <a:pos x="333" y="1767"/>
                </a:cxn>
                <a:cxn ang="0">
                  <a:pos x="488" y="1635"/>
                </a:cxn>
                <a:cxn ang="0">
                  <a:pos x="657" y="1506"/>
                </a:cxn>
                <a:cxn ang="0">
                  <a:pos x="753" y="1416"/>
                </a:cxn>
                <a:cxn ang="0">
                  <a:pos x="975" y="1129"/>
                </a:cxn>
                <a:cxn ang="0">
                  <a:pos x="1323" y="1128"/>
                </a:cxn>
                <a:cxn ang="0">
                  <a:pos x="1400" y="1148"/>
                </a:cxn>
                <a:cxn ang="0">
                  <a:pos x="1397" y="1339"/>
                </a:cxn>
                <a:cxn ang="0">
                  <a:pos x="1379" y="1605"/>
                </a:cxn>
                <a:cxn ang="0">
                  <a:pos x="1340" y="1746"/>
                </a:cxn>
                <a:cxn ang="0">
                  <a:pos x="1434" y="1770"/>
                </a:cxn>
                <a:cxn ang="0">
                  <a:pos x="1492" y="1741"/>
                </a:cxn>
                <a:cxn ang="0">
                  <a:pos x="1507" y="1571"/>
                </a:cxn>
                <a:cxn ang="0">
                  <a:pos x="1578" y="1268"/>
                </a:cxn>
                <a:cxn ang="0">
                  <a:pos x="1630" y="1053"/>
                </a:cxn>
                <a:cxn ang="0">
                  <a:pos x="1621" y="1003"/>
                </a:cxn>
                <a:cxn ang="0">
                  <a:pos x="1416" y="907"/>
                </a:cxn>
                <a:cxn ang="0">
                  <a:pos x="1404" y="873"/>
                </a:cxn>
                <a:cxn ang="0">
                  <a:pos x="1388" y="783"/>
                </a:cxn>
                <a:cxn ang="0">
                  <a:pos x="1380" y="707"/>
                </a:cxn>
                <a:cxn ang="0">
                  <a:pos x="1407" y="541"/>
                </a:cxn>
                <a:cxn ang="0">
                  <a:pos x="1379" y="349"/>
                </a:cxn>
                <a:cxn ang="0">
                  <a:pos x="1449" y="355"/>
                </a:cxn>
                <a:cxn ang="0">
                  <a:pos x="1596" y="416"/>
                </a:cxn>
                <a:cxn ang="0">
                  <a:pos x="1656" y="412"/>
                </a:cxn>
                <a:cxn ang="0">
                  <a:pos x="1679" y="376"/>
                </a:cxn>
                <a:cxn ang="0">
                  <a:pos x="1673" y="328"/>
                </a:cxn>
                <a:cxn ang="0">
                  <a:pos x="1603" y="238"/>
                </a:cxn>
              </a:cxnLst>
              <a:rect l="0" t="0" r="r" b="b"/>
              <a:pathLst>
                <a:path w="1681" h="2056">
                  <a:moveTo>
                    <a:pt x="1603" y="238"/>
                  </a:moveTo>
                  <a:lnTo>
                    <a:pt x="1603" y="238"/>
                  </a:lnTo>
                  <a:lnTo>
                    <a:pt x="1594" y="234"/>
                  </a:lnTo>
                  <a:lnTo>
                    <a:pt x="1584" y="228"/>
                  </a:lnTo>
                  <a:lnTo>
                    <a:pt x="1557" y="216"/>
                  </a:lnTo>
                  <a:lnTo>
                    <a:pt x="1528" y="207"/>
                  </a:lnTo>
                  <a:lnTo>
                    <a:pt x="1503" y="202"/>
                  </a:lnTo>
                  <a:lnTo>
                    <a:pt x="1503" y="202"/>
                  </a:lnTo>
                  <a:lnTo>
                    <a:pt x="1492" y="199"/>
                  </a:lnTo>
                  <a:lnTo>
                    <a:pt x="1483" y="195"/>
                  </a:lnTo>
                  <a:lnTo>
                    <a:pt x="1474" y="189"/>
                  </a:lnTo>
                  <a:lnTo>
                    <a:pt x="1467" y="183"/>
                  </a:lnTo>
                  <a:lnTo>
                    <a:pt x="1452" y="169"/>
                  </a:lnTo>
                  <a:lnTo>
                    <a:pt x="1445" y="162"/>
                  </a:lnTo>
                  <a:lnTo>
                    <a:pt x="1437" y="158"/>
                  </a:lnTo>
                  <a:lnTo>
                    <a:pt x="1437" y="158"/>
                  </a:lnTo>
                  <a:lnTo>
                    <a:pt x="1427" y="152"/>
                  </a:lnTo>
                  <a:lnTo>
                    <a:pt x="1415" y="144"/>
                  </a:lnTo>
                  <a:lnTo>
                    <a:pt x="1386" y="122"/>
                  </a:lnTo>
                  <a:lnTo>
                    <a:pt x="1352" y="95"/>
                  </a:lnTo>
                  <a:lnTo>
                    <a:pt x="1352" y="95"/>
                  </a:lnTo>
                  <a:lnTo>
                    <a:pt x="1338" y="59"/>
                  </a:lnTo>
                  <a:lnTo>
                    <a:pt x="1326" y="30"/>
                  </a:lnTo>
                  <a:lnTo>
                    <a:pt x="1319" y="9"/>
                  </a:lnTo>
                  <a:lnTo>
                    <a:pt x="1319" y="9"/>
                  </a:lnTo>
                  <a:lnTo>
                    <a:pt x="1316" y="8"/>
                  </a:lnTo>
                  <a:lnTo>
                    <a:pt x="1313" y="5"/>
                  </a:lnTo>
                  <a:lnTo>
                    <a:pt x="1301" y="3"/>
                  </a:lnTo>
                  <a:lnTo>
                    <a:pt x="1287" y="2"/>
                  </a:lnTo>
                  <a:lnTo>
                    <a:pt x="1271" y="0"/>
                  </a:lnTo>
                  <a:lnTo>
                    <a:pt x="1242" y="2"/>
                  </a:lnTo>
                  <a:lnTo>
                    <a:pt x="1229" y="3"/>
                  </a:lnTo>
                  <a:lnTo>
                    <a:pt x="1219" y="62"/>
                  </a:lnTo>
                  <a:lnTo>
                    <a:pt x="1219" y="62"/>
                  </a:lnTo>
                  <a:lnTo>
                    <a:pt x="1219" y="122"/>
                  </a:lnTo>
                  <a:lnTo>
                    <a:pt x="1219" y="122"/>
                  </a:lnTo>
                  <a:lnTo>
                    <a:pt x="1225" y="174"/>
                  </a:lnTo>
                  <a:lnTo>
                    <a:pt x="1235" y="276"/>
                  </a:lnTo>
                  <a:lnTo>
                    <a:pt x="1251" y="419"/>
                  </a:lnTo>
                  <a:lnTo>
                    <a:pt x="1251" y="419"/>
                  </a:lnTo>
                  <a:lnTo>
                    <a:pt x="1248" y="437"/>
                  </a:lnTo>
                  <a:lnTo>
                    <a:pt x="1237" y="478"/>
                  </a:lnTo>
                  <a:lnTo>
                    <a:pt x="1229" y="502"/>
                  </a:lnTo>
                  <a:lnTo>
                    <a:pt x="1219" y="527"/>
                  </a:lnTo>
                  <a:lnTo>
                    <a:pt x="1208" y="551"/>
                  </a:lnTo>
                  <a:lnTo>
                    <a:pt x="1196" y="572"/>
                  </a:lnTo>
                  <a:lnTo>
                    <a:pt x="1196" y="572"/>
                  </a:lnTo>
                  <a:lnTo>
                    <a:pt x="1183" y="595"/>
                  </a:lnTo>
                  <a:lnTo>
                    <a:pt x="1166" y="626"/>
                  </a:lnTo>
                  <a:lnTo>
                    <a:pt x="1130" y="699"/>
                  </a:lnTo>
                  <a:lnTo>
                    <a:pt x="1112" y="732"/>
                  </a:lnTo>
                  <a:lnTo>
                    <a:pt x="1096" y="761"/>
                  </a:lnTo>
                  <a:lnTo>
                    <a:pt x="1087" y="771"/>
                  </a:lnTo>
                  <a:lnTo>
                    <a:pt x="1079" y="779"/>
                  </a:lnTo>
                  <a:lnTo>
                    <a:pt x="1073" y="782"/>
                  </a:lnTo>
                  <a:lnTo>
                    <a:pt x="1070" y="783"/>
                  </a:lnTo>
                  <a:lnTo>
                    <a:pt x="1067" y="782"/>
                  </a:lnTo>
                  <a:lnTo>
                    <a:pt x="1067" y="782"/>
                  </a:lnTo>
                  <a:lnTo>
                    <a:pt x="1057" y="779"/>
                  </a:lnTo>
                  <a:lnTo>
                    <a:pt x="1045" y="779"/>
                  </a:lnTo>
                  <a:lnTo>
                    <a:pt x="1034" y="782"/>
                  </a:lnTo>
                  <a:lnTo>
                    <a:pt x="1024" y="785"/>
                  </a:lnTo>
                  <a:lnTo>
                    <a:pt x="1015" y="791"/>
                  </a:lnTo>
                  <a:lnTo>
                    <a:pt x="1006" y="797"/>
                  </a:lnTo>
                  <a:lnTo>
                    <a:pt x="990" y="807"/>
                  </a:lnTo>
                  <a:lnTo>
                    <a:pt x="990" y="807"/>
                  </a:lnTo>
                  <a:lnTo>
                    <a:pt x="987" y="810"/>
                  </a:lnTo>
                  <a:lnTo>
                    <a:pt x="982" y="812"/>
                  </a:lnTo>
                  <a:lnTo>
                    <a:pt x="975" y="812"/>
                  </a:lnTo>
                  <a:lnTo>
                    <a:pt x="964" y="810"/>
                  </a:lnTo>
                  <a:lnTo>
                    <a:pt x="954" y="806"/>
                  </a:lnTo>
                  <a:lnTo>
                    <a:pt x="942" y="801"/>
                  </a:lnTo>
                  <a:lnTo>
                    <a:pt x="928" y="798"/>
                  </a:lnTo>
                  <a:lnTo>
                    <a:pt x="912" y="794"/>
                  </a:lnTo>
                  <a:lnTo>
                    <a:pt x="894" y="794"/>
                  </a:lnTo>
                  <a:lnTo>
                    <a:pt x="894" y="794"/>
                  </a:lnTo>
                  <a:lnTo>
                    <a:pt x="885" y="792"/>
                  </a:lnTo>
                  <a:lnTo>
                    <a:pt x="879" y="792"/>
                  </a:lnTo>
                  <a:lnTo>
                    <a:pt x="873" y="789"/>
                  </a:lnTo>
                  <a:lnTo>
                    <a:pt x="870" y="788"/>
                  </a:lnTo>
                  <a:lnTo>
                    <a:pt x="867" y="785"/>
                  </a:lnTo>
                  <a:lnTo>
                    <a:pt x="867" y="782"/>
                  </a:lnTo>
                  <a:lnTo>
                    <a:pt x="867" y="774"/>
                  </a:lnTo>
                  <a:lnTo>
                    <a:pt x="870" y="768"/>
                  </a:lnTo>
                  <a:lnTo>
                    <a:pt x="874" y="762"/>
                  </a:lnTo>
                  <a:lnTo>
                    <a:pt x="879" y="756"/>
                  </a:lnTo>
                  <a:lnTo>
                    <a:pt x="675" y="860"/>
                  </a:lnTo>
                  <a:lnTo>
                    <a:pt x="675" y="860"/>
                  </a:lnTo>
                  <a:lnTo>
                    <a:pt x="671" y="872"/>
                  </a:lnTo>
                  <a:lnTo>
                    <a:pt x="665" y="887"/>
                  </a:lnTo>
                  <a:lnTo>
                    <a:pt x="660" y="904"/>
                  </a:lnTo>
                  <a:lnTo>
                    <a:pt x="656" y="927"/>
                  </a:lnTo>
                  <a:lnTo>
                    <a:pt x="654" y="949"/>
                  </a:lnTo>
                  <a:lnTo>
                    <a:pt x="654" y="963"/>
                  </a:lnTo>
                  <a:lnTo>
                    <a:pt x="656" y="975"/>
                  </a:lnTo>
                  <a:lnTo>
                    <a:pt x="657" y="987"/>
                  </a:lnTo>
                  <a:lnTo>
                    <a:pt x="660" y="1000"/>
                  </a:lnTo>
                  <a:lnTo>
                    <a:pt x="660" y="1000"/>
                  </a:lnTo>
                  <a:lnTo>
                    <a:pt x="668" y="1023"/>
                  </a:lnTo>
                  <a:lnTo>
                    <a:pt x="671" y="1042"/>
                  </a:lnTo>
                  <a:lnTo>
                    <a:pt x="672" y="1059"/>
                  </a:lnTo>
                  <a:lnTo>
                    <a:pt x="671" y="1071"/>
                  </a:lnTo>
                  <a:lnTo>
                    <a:pt x="669" y="1081"/>
                  </a:lnTo>
                  <a:lnTo>
                    <a:pt x="668" y="1087"/>
                  </a:lnTo>
                  <a:lnTo>
                    <a:pt x="665" y="1092"/>
                  </a:lnTo>
                  <a:lnTo>
                    <a:pt x="665" y="1092"/>
                  </a:lnTo>
                  <a:lnTo>
                    <a:pt x="645" y="1123"/>
                  </a:lnTo>
                  <a:lnTo>
                    <a:pt x="623" y="1162"/>
                  </a:lnTo>
                  <a:lnTo>
                    <a:pt x="599" y="1208"/>
                  </a:lnTo>
                  <a:lnTo>
                    <a:pt x="574" y="1256"/>
                  </a:lnTo>
                  <a:lnTo>
                    <a:pt x="535" y="1339"/>
                  </a:lnTo>
                  <a:lnTo>
                    <a:pt x="517" y="1373"/>
                  </a:lnTo>
                  <a:lnTo>
                    <a:pt x="517" y="1373"/>
                  </a:lnTo>
                  <a:lnTo>
                    <a:pt x="508" y="1386"/>
                  </a:lnTo>
                  <a:lnTo>
                    <a:pt x="481" y="1421"/>
                  </a:lnTo>
                  <a:lnTo>
                    <a:pt x="463" y="1442"/>
                  </a:lnTo>
                  <a:lnTo>
                    <a:pt x="442" y="1463"/>
                  </a:lnTo>
                  <a:lnTo>
                    <a:pt x="419" y="1484"/>
                  </a:lnTo>
                  <a:lnTo>
                    <a:pt x="395" y="1502"/>
                  </a:lnTo>
                  <a:lnTo>
                    <a:pt x="395" y="1502"/>
                  </a:lnTo>
                  <a:lnTo>
                    <a:pt x="375" y="1518"/>
                  </a:lnTo>
                  <a:lnTo>
                    <a:pt x="358" y="1530"/>
                  </a:lnTo>
                  <a:lnTo>
                    <a:pt x="333" y="1556"/>
                  </a:lnTo>
                  <a:lnTo>
                    <a:pt x="318" y="1571"/>
                  </a:lnTo>
                  <a:lnTo>
                    <a:pt x="298" y="1589"/>
                  </a:lnTo>
                  <a:lnTo>
                    <a:pt x="273" y="1610"/>
                  </a:lnTo>
                  <a:lnTo>
                    <a:pt x="237" y="1635"/>
                  </a:lnTo>
                  <a:lnTo>
                    <a:pt x="237" y="1635"/>
                  </a:lnTo>
                  <a:lnTo>
                    <a:pt x="196" y="1665"/>
                  </a:lnTo>
                  <a:lnTo>
                    <a:pt x="159" y="1696"/>
                  </a:lnTo>
                  <a:lnTo>
                    <a:pt x="126" y="1725"/>
                  </a:lnTo>
                  <a:lnTo>
                    <a:pt x="98" y="1753"/>
                  </a:lnTo>
                  <a:lnTo>
                    <a:pt x="56" y="1795"/>
                  </a:lnTo>
                  <a:lnTo>
                    <a:pt x="41" y="1813"/>
                  </a:lnTo>
                  <a:lnTo>
                    <a:pt x="81" y="1854"/>
                  </a:lnTo>
                  <a:lnTo>
                    <a:pt x="0" y="1931"/>
                  </a:lnTo>
                  <a:lnTo>
                    <a:pt x="0" y="1931"/>
                  </a:lnTo>
                  <a:lnTo>
                    <a:pt x="0" y="1951"/>
                  </a:lnTo>
                  <a:lnTo>
                    <a:pt x="2" y="1969"/>
                  </a:lnTo>
                  <a:lnTo>
                    <a:pt x="5" y="1985"/>
                  </a:lnTo>
                  <a:lnTo>
                    <a:pt x="9" y="1999"/>
                  </a:lnTo>
                  <a:lnTo>
                    <a:pt x="15" y="2011"/>
                  </a:lnTo>
                  <a:lnTo>
                    <a:pt x="23" y="2021"/>
                  </a:lnTo>
                  <a:lnTo>
                    <a:pt x="30" y="2029"/>
                  </a:lnTo>
                  <a:lnTo>
                    <a:pt x="38" y="2036"/>
                  </a:lnTo>
                  <a:lnTo>
                    <a:pt x="45" y="2042"/>
                  </a:lnTo>
                  <a:lnTo>
                    <a:pt x="54" y="2047"/>
                  </a:lnTo>
                  <a:lnTo>
                    <a:pt x="68" y="2053"/>
                  </a:lnTo>
                  <a:lnTo>
                    <a:pt x="78" y="2056"/>
                  </a:lnTo>
                  <a:lnTo>
                    <a:pt x="81" y="2056"/>
                  </a:lnTo>
                  <a:lnTo>
                    <a:pt x="81" y="2056"/>
                  </a:lnTo>
                  <a:lnTo>
                    <a:pt x="126" y="2002"/>
                  </a:lnTo>
                  <a:lnTo>
                    <a:pt x="174" y="1943"/>
                  </a:lnTo>
                  <a:lnTo>
                    <a:pt x="234" y="1874"/>
                  </a:lnTo>
                  <a:lnTo>
                    <a:pt x="300" y="1803"/>
                  </a:lnTo>
                  <a:lnTo>
                    <a:pt x="333" y="1767"/>
                  </a:lnTo>
                  <a:lnTo>
                    <a:pt x="367" y="1734"/>
                  </a:lnTo>
                  <a:lnTo>
                    <a:pt x="400" y="1702"/>
                  </a:lnTo>
                  <a:lnTo>
                    <a:pt x="431" y="1675"/>
                  </a:lnTo>
                  <a:lnTo>
                    <a:pt x="460" y="1653"/>
                  </a:lnTo>
                  <a:lnTo>
                    <a:pt x="488" y="1635"/>
                  </a:lnTo>
                  <a:lnTo>
                    <a:pt x="488" y="1635"/>
                  </a:lnTo>
                  <a:lnTo>
                    <a:pt x="532" y="1608"/>
                  </a:lnTo>
                  <a:lnTo>
                    <a:pt x="566" y="1586"/>
                  </a:lnTo>
                  <a:lnTo>
                    <a:pt x="592" y="1568"/>
                  </a:lnTo>
                  <a:lnTo>
                    <a:pt x="609" y="1551"/>
                  </a:lnTo>
                  <a:lnTo>
                    <a:pt x="641" y="1521"/>
                  </a:lnTo>
                  <a:lnTo>
                    <a:pt x="657" y="1506"/>
                  </a:lnTo>
                  <a:lnTo>
                    <a:pt x="680" y="1491"/>
                  </a:lnTo>
                  <a:lnTo>
                    <a:pt x="680" y="1491"/>
                  </a:lnTo>
                  <a:lnTo>
                    <a:pt x="693" y="1479"/>
                  </a:lnTo>
                  <a:lnTo>
                    <a:pt x="711" y="1463"/>
                  </a:lnTo>
                  <a:lnTo>
                    <a:pt x="732" y="1442"/>
                  </a:lnTo>
                  <a:lnTo>
                    <a:pt x="753" y="1416"/>
                  </a:lnTo>
                  <a:lnTo>
                    <a:pt x="803" y="1357"/>
                  </a:lnTo>
                  <a:lnTo>
                    <a:pt x="852" y="1294"/>
                  </a:lnTo>
                  <a:lnTo>
                    <a:pt x="898" y="1232"/>
                  </a:lnTo>
                  <a:lnTo>
                    <a:pt x="939" y="1180"/>
                  </a:lnTo>
                  <a:lnTo>
                    <a:pt x="975" y="1129"/>
                  </a:lnTo>
                  <a:lnTo>
                    <a:pt x="975" y="1129"/>
                  </a:lnTo>
                  <a:lnTo>
                    <a:pt x="1040" y="1132"/>
                  </a:lnTo>
                  <a:lnTo>
                    <a:pt x="1102" y="1134"/>
                  </a:lnTo>
                  <a:lnTo>
                    <a:pt x="1159" y="1132"/>
                  </a:lnTo>
                  <a:lnTo>
                    <a:pt x="1210" y="1131"/>
                  </a:lnTo>
                  <a:lnTo>
                    <a:pt x="1293" y="1128"/>
                  </a:lnTo>
                  <a:lnTo>
                    <a:pt x="1323" y="1128"/>
                  </a:lnTo>
                  <a:lnTo>
                    <a:pt x="1344" y="1129"/>
                  </a:lnTo>
                  <a:lnTo>
                    <a:pt x="1344" y="1129"/>
                  </a:lnTo>
                  <a:lnTo>
                    <a:pt x="1361" y="1134"/>
                  </a:lnTo>
                  <a:lnTo>
                    <a:pt x="1376" y="1138"/>
                  </a:lnTo>
                  <a:lnTo>
                    <a:pt x="1388" y="1142"/>
                  </a:lnTo>
                  <a:lnTo>
                    <a:pt x="1400" y="1148"/>
                  </a:lnTo>
                  <a:lnTo>
                    <a:pt x="1416" y="1159"/>
                  </a:lnTo>
                  <a:lnTo>
                    <a:pt x="1422" y="1162"/>
                  </a:lnTo>
                  <a:lnTo>
                    <a:pt x="1422" y="1162"/>
                  </a:lnTo>
                  <a:lnTo>
                    <a:pt x="1412" y="1216"/>
                  </a:lnTo>
                  <a:lnTo>
                    <a:pt x="1403" y="1276"/>
                  </a:lnTo>
                  <a:lnTo>
                    <a:pt x="1397" y="1339"/>
                  </a:lnTo>
                  <a:lnTo>
                    <a:pt x="1391" y="1401"/>
                  </a:lnTo>
                  <a:lnTo>
                    <a:pt x="1386" y="1461"/>
                  </a:lnTo>
                  <a:lnTo>
                    <a:pt x="1383" y="1514"/>
                  </a:lnTo>
                  <a:lnTo>
                    <a:pt x="1382" y="1584"/>
                  </a:lnTo>
                  <a:lnTo>
                    <a:pt x="1382" y="1584"/>
                  </a:lnTo>
                  <a:lnTo>
                    <a:pt x="1379" y="1605"/>
                  </a:lnTo>
                  <a:lnTo>
                    <a:pt x="1374" y="1630"/>
                  </a:lnTo>
                  <a:lnTo>
                    <a:pt x="1368" y="1657"/>
                  </a:lnTo>
                  <a:lnTo>
                    <a:pt x="1361" y="1684"/>
                  </a:lnTo>
                  <a:lnTo>
                    <a:pt x="1347" y="1728"/>
                  </a:lnTo>
                  <a:lnTo>
                    <a:pt x="1340" y="1746"/>
                  </a:lnTo>
                  <a:lnTo>
                    <a:pt x="1340" y="1746"/>
                  </a:lnTo>
                  <a:lnTo>
                    <a:pt x="1359" y="1756"/>
                  </a:lnTo>
                  <a:lnTo>
                    <a:pt x="1376" y="1762"/>
                  </a:lnTo>
                  <a:lnTo>
                    <a:pt x="1392" y="1767"/>
                  </a:lnTo>
                  <a:lnTo>
                    <a:pt x="1407" y="1770"/>
                  </a:lnTo>
                  <a:lnTo>
                    <a:pt x="1421" y="1771"/>
                  </a:lnTo>
                  <a:lnTo>
                    <a:pt x="1434" y="1770"/>
                  </a:lnTo>
                  <a:lnTo>
                    <a:pt x="1445" y="1768"/>
                  </a:lnTo>
                  <a:lnTo>
                    <a:pt x="1455" y="1765"/>
                  </a:lnTo>
                  <a:lnTo>
                    <a:pt x="1464" y="1761"/>
                  </a:lnTo>
                  <a:lnTo>
                    <a:pt x="1473" y="1756"/>
                  </a:lnTo>
                  <a:lnTo>
                    <a:pt x="1485" y="1749"/>
                  </a:lnTo>
                  <a:lnTo>
                    <a:pt x="1492" y="1741"/>
                  </a:lnTo>
                  <a:lnTo>
                    <a:pt x="1495" y="1738"/>
                  </a:lnTo>
                  <a:lnTo>
                    <a:pt x="1488" y="1613"/>
                  </a:lnTo>
                  <a:lnTo>
                    <a:pt x="1507" y="1605"/>
                  </a:lnTo>
                  <a:lnTo>
                    <a:pt x="1507" y="1605"/>
                  </a:lnTo>
                  <a:lnTo>
                    <a:pt x="1506" y="1590"/>
                  </a:lnTo>
                  <a:lnTo>
                    <a:pt x="1507" y="1571"/>
                  </a:lnTo>
                  <a:lnTo>
                    <a:pt x="1510" y="1547"/>
                  </a:lnTo>
                  <a:lnTo>
                    <a:pt x="1515" y="1520"/>
                  </a:lnTo>
                  <a:lnTo>
                    <a:pt x="1527" y="1460"/>
                  </a:lnTo>
                  <a:lnTo>
                    <a:pt x="1543" y="1394"/>
                  </a:lnTo>
                  <a:lnTo>
                    <a:pt x="1561" y="1328"/>
                  </a:lnTo>
                  <a:lnTo>
                    <a:pt x="1578" y="1268"/>
                  </a:lnTo>
                  <a:lnTo>
                    <a:pt x="1603" y="1184"/>
                  </a:lnTo>
                  <a:lnTo>
                    <a:pt x="1603" y="1184"/>
                  </a:lnTo>
                  <a:lnTo>
                    <a:pt x="1617" y="1132"/>
                  </a:lnTo>
                  <a:lnTo>
                    <a:pt x="1623" y="1104"/>
                  </a:lnTo>
                  <a:lnTo>
                    <a:pt x="1627" y="1078"/>
                  </a:lnTo>
                  <a:lnTo>
                    <a:pt x="1630" y="1053"/>
                  </a:lnTo>
                  <a:lnTo>
                    <a:pt x="1630" y="1032"/>
                  </a:lnTo>
                  <a:lnTo>
                    <a:pt x="1629" y="1023"/>
                  </a:lnTo>
                  <a:lnTo>
                    <a:pt x="1627" y="1015"/>
                  </a:lnTo>
                  <a:lnTo>
                    <a:pt x="1624" y="1009"/>
                  </a:lnTo>
                  <a:lnTo>
                    <a:pt x="1621" y="1003"/>
                  </a:lnTo>
                  <a:lnTo>
                    <a:pt x="1621" y="1003"/>
                  </a:lnTo>
                  <a:lnTo>
                    <a:pt x="1615" y="999"/>
                  </a:lnTo>
                  <a:lnTo>
                    <a:pt x="1605" y="993"/>
                  </a:lnTo>
                  <a:lnTo>
                    <a:pt x="1575" y="976"/>
                  </a:lnTo>
                  <a:lnTo>
                    <a:pt x="1536" y="958"/>
                  </a:lnTo>
                  <a:lnTo>
                    <a:pt x="1492" y="940"/>
                  </a:lnTo>
                  <a:lnTo>
                    <a:pt x="1416" y="907"/>
                  </a:lnTo>
                  <a:lnTo>
                    <a:pt x="1382" y="893"/>
                  </a:lnTo>
                  <a:lnTo>
                    <a:pt x="1382" y="893"/>
                  </a:lnTo>
                  <a:lnTo>
                    <a:pt x="1389" y="890"/>
                  </a:lnTo>
                  <a:lnTo>
                    <a:pt x="1395" y="885"/>
                  </a:lnTo>
                  <a:lnTo>
                    <a:pt x="1400" y="879"/>
                  </a:lnTo>
                  <a:lnTo>
                    <a:pt x="1404" y="873"/>
                  </a:lnTo>
                  <a:lnTo>
                    <a:pt x="1406" y="867"/>
                  </a:lnTo>
                  <a:lnTo>
                    <a:pt x="1406" y="860"/>
                  </a:lnTo>
                  <a:lnTo>
                    <a:pt x="1404" y="843"/>
                  </a:lnTo>
                  <a:lnTo>
                    <a:pt x="1400" y="825"/>
                  </a:lnTo>
                  <a:lnTo>
                    <a:pt x="1394" y="804"/>
                  </a:lnTo>
                  <a:lnTo>
                    <a:pt x="1388" y="783"/>
                  </a:lnTo>
                  <a:lnTo>
                    <a:pt x="1382" y="759"/>
                  </a:lnTo>
                  <a:lnTo>
                    <a:pt x="1382" y="759"/>
                  </a:lnTo>
                  <a:lnTo>
                    <a:pt x="1379" y="747"/>
                  </a:lnTo>
                  <a:lnTo>
                    <a:pt x="1379" y="735"/>
                  </a:lnTo>
                  <a:lnTo>
                    <a:pt x="1379" y="720"/>
                  </a:lnTo>
                  <a:lnTo>
                    <a:pt x="1380" y="707"/>
                  </a:lnTo>
                  <a:lnTo>
                    <a:pt x="1383" y="677"/>
                  </a:lnTo>
                  <a:lnTo>
                    <a:pt x="1389" y="647"/>
                  </a:lnTo>
                  <a:lnTo>
                    <a:pt x="1397" y="616"/>
                  </a:lnTo>
                  <a:lnTo>
                    <a:pt x="1403" y="584"/>
                  </a:lnTo>
                  <a:lnTo>
                    <a:pt x="1406" y="554"/>
                  </a:lnTo>
                  <a:lnTo>
                    <a:pt x="1407" y="541"/>
                  </a:lnTo>
                  <a:lnTo>
                    <a:pt x="1407" y="527"/>
                  </a:lnTo>
                  <a:lnTo>
                    <a:pt x="1407" y="527"/>
                  </a:lnTo>
                  <a:lnTo>
                    <a:pt x="1404" y="499"/>
                  </a:lnTo>
                  <a:lnTo>
                    <a:pt x="1400" y="466"/>
                  </a:lnTo>
                  <a:lnTo>
                    <a:pt x="1389" y="402"/>
                  </a:lnTo>
                  <a:lnTo>
                    <a:pt x="1379" y="349"/>
                  </a:lnTo>
                  <a:lnTo>
                    <a:pt x="1374" y="328"/>
                  </a:lnTo>
                  <a:lnTo>
                    <a:pt x="1374" y="328"/>
                  </a:lnTo>
                  <a:lnTo>
                    <a:pt x="1386" y="330"/>
                  </a:lnTo>
                  <a:lnTo>
                    <a:pt x="1398" y="334"/>
                  </a:lnTo>
                  <a:lnTo>
                    <a:pt x="1424" y="343"/>
                  </a:lnTo>
                  <a:lnTo>
                    <a:pt x="1449" y="355"/>
                  </a:lnTo>
                  <a:lnTo>
                    <a:pt x="1474" y="369"/>
                  </a:lnTo>
                  <a:lnTo>
                    <a:pt x="1503" y="384"/>
                  </a:lnTo>
                  <a:lnTo>
                    <a:pt x="1531" y="397"/>
                  </a:lnTo>
                  <a:lnTo>
                    <a:pt x="1561" y="408"/>
                  </a:lnTo>
                  <a:lnTo>
                    <a:pt x="1578" y="412"/>
                  </a:lnTo>
                  <a:lnTo>
                    <a:pt x="1596" y="416"/>
                  </a:lnTo>
                  <a:lnTo>
                    <a:pt x="1596" y="416"/>
                  </a:lnTo>
                  <a:lnTo>
                    <a:pt x="1612" y="419"/>
                  </a:lnTo>
                  <a:lnTo>
                    <a:pt x="1626" y="419"/>
                  </a:lnTo>
                  <a:lnTo>
                    <a:pt x="1638" y="418"/>
                  </a:lnTo>
                  <a:lnTo>
                    <a:pt x="1648" y="416"/>
                  </a:lnTo>
                  <a:lnTo>
                    <a:pt x="1656" y="412"/>
                  </a:lnTo>
                  <a:lnTo>
                    <a:pt x="1663" y="408"/>
                  </a:lnTo>
                  <a:lnTo>
                    <a:pt x="1668" y="403"/>
                  </a:lnTo>
                  <a:lnTo>
                    <a:pt x="1672" y="397"/>
                  </a:lnTo>
                  <a:lnTo>
                    <a:pt x="1675" y="391"/>
                  </a:lnTo>
                  <a:lnTo>
                    <a:pt x="1678" y="387"/>
                  </a:lnTo>
                  <a:lnTo>
                    <a:pt x="1679" y="376"/>
                  </a:lnTo>
                  <a:lnTo>
                    <a:pt x="1681" y="364"/>
                  </a:lnTo>
                  <a:lnTo>
                    <a:pt x="1681" y="364"/>
                  </a:lnTo>
                  <a:lnTo>
                    <a:pt x="1681" y="357"/>
                  </a:lnTo>
                  <a:lnTo>
                    <a:pt x="1679" y="348"/>
                  </a:lnTo>
                  <a:lnTo>
                    <a:pt x="1678" y="337"/>
                  </a:lnTo>
                  <a:lnTo>
                    <a:pt x="1673" y="328"/>
                  </a:lnTo>
                  <a:lnTo>
                    <a:pt x="1665" y="309"/>
                  </a:lnTo>
                  <a:lnTo>
                    <a:pt x="1651" y="291"/>
                  </a:lnTo>
                  <a:lnTo>
                    <a:pt x="1638" y="274"/>
                  </a:lnTo>
                  <a:lnTo>
                    <a:pt x="1624" y="259"/>
                  </a:lnTo>
                  <a:lnTo>
                    <a:pt x="1612" y="247"/>
                  </a:lnTo>
                  <a:lnTo>
                    <a:pt x="1603" y="238"/>
                  </a:lnTo>
                  <a:lnTo>
                    <a:pt x="1603" y="238"/>
                  </a:lnTo>
                  <a:close/>
                  <a:moveTo>
                    <a:pt x="1271" y="878"/>
                  </a:moveTo>
                  <a:lnTo>
                    <a:pt x="1208" y="852"/>
                  </a:lnTo>
                  <a:lnTo>
                    <a:pt x="1274" y="842"/>
                  </a:lnTo>
                  <a:lnTo>
                    <a:pt x="1271" y="878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32"/>
            <p:cNvSpPr>
              <a:spLocks/>
            </p:cNvSpPr>
            <p:nvPr/>
          </p:nvSpPr>
          <p:spPr bwMode="auto">
            <a:xfrm>
              <a:off x="2720" y="1610"/>
              <a:ext cx="164" cy="18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82" y="0"/>
                </a:cxn>
                <a:cxn ang="0">
                  <a:pos x="328" y="309"/>
                </a:cxn>
                <a:cxn ang="0">
                  <a:pos x="203" y="372"/>
                </a:cxn>
                <a:cxn ang="0">
                  <a:pos x="129" y="314"/>
                </a:cxn>
                <a:cxn ang="0">
                  <a:pos x="129" y="314"/>
                </a:cxn>
                <a:cxn ang="0">
                  <a:pos x="119" y="297"/>
                </a:cxn>
                <a:cxn ang="0">
                  <a:pos x="89" y="256"/>
                </a:cxn>
                <a:cxn ang="0">
                  <a:pos x="69" y="226"/>
                </a:cxn>
                <a:cxn ang="0">
                  <a:pos x="47" y="190"/>
                </a:cxn>
                <a:cxn ang="0">
                  <a:pos x="24" y="151"/>
                </a:cxn>
                <a:cxn ang="0">
                  <a:pos x="0" y="109"/>
                </a:cxn>
                <a:cxn ang="0">
                  <a:pos x="0" y="109"/>
                </a:cxn>
              </a:cxnLst>
              <a:rect l="0" t="0" r="r" b="b"/>
              <a:pathLst>
                <a:path w="328" h="372">
                  <a:moveTo>
                    <a:pt x="0" y="109"/>
                  </a:moveTo>
                  <a:lnTo>
                    <a:pt x="182" y="0"/>
                  </a:lnTo>
                  <a:lnTo>
                    <a:pt x="328" y="309"/>
                  </a:lnTo>
                  <a:lnTo>
                    <a:pt x="203" y="372"/>
                  </a:lnTo>
                  <a:lnTo>
                    <a:pt x="129" y="314"/>
                  </a:lnTo>
                  <a:lnTo>
                    <a:pt x="129" y="314"/>
                  </a:lnTo>
                  <a:lnTo>
                    <a:pt x="119" y="297"/>
                  </a:lnTo>
                  <a:lnTo>
                    <a:pt x="89" y="256"/>
                  </a:lnTo>
                  <a:lnTo>
                    <a:pt x="69" y="226"/>
                  </a:lnTo>
                  <a:lnTo>
                    <a:pt x="47" y="190"/>
                  </a:lnTo>
                  <a:lnTo>
                    <a:pt x="24" y="151"/>
                  </a:lnTo>
                  <a:lnTo>
                    <a:pt x="0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2726" y="1767"/>
              <a:ext cx="104" cy="81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22"/>
                </a:cxn>
                <a:cxn ang="0">
                  <a:pos x="0" y="37"/>
                </a:cxn>
                <a:cxn ang="0">
                  <a:pos x="0" y="54"/>
                </a:cxn>
                <a:cxn ang="0">
                  <a:pos x="3" y="75"/>
                </a:cxn>
                <a:cxn ang="0">
                  <a:pos x="8" y="96"/>
                </a:cxn>
                <a:cxn ang="0">
                  <a:pos x="12" y="106"/>
                </a:cxn>
                <a:cxn ang="0">
                  <a:pos x="17" y="117"/>
                </a:cxn>
                <a:cxn ang="0">
                  <a:pos x="23" y="126"/>
                </a:cxn>
                <a:cxn ang="0">
                  <a:pos x="29" y="135"/>
                </a:cxn>
                <a:cxn ang="0">
                  <a:pos x="38" y="141"/>
                </a:cxn>
                <a:cxn ang="0">
                  <a:pos x="47" y="147"/>
                </a:cxn>
                <a:cxn ang="0">
                  <a:pos x="47" y="147"/>
                </a:cxn>
                <a:cxn ang="0">
                  <a:pos x="65" y="156"/>
                </a:cxn>
                <a:cxn ang="0">
                  <a:pos x="77" y="159"/>
                </a:cxn>
                <a:cxn ang="0">
                  <a:pos x="86" y="160"/>
                </a:cxn>
                <a:cxn ang="0">
                  <a:pos x="90" y="157"/>
                </a:cxn>
                <a:cxn ang="0">
                  <a:pos x="92" y="154"/>
                </a:cxn>
                <a:cxn ang="0">
                  <a:pos x="92" y="151"/>
                </a:cxn>
                <a:cxn ang="0">
                  <a:pos x="92" y="147"/>
                </a:cxn>
                <a:cxn ang="0">
                  <a:pos x="92" y="147"/>
                </a:cxn>
                <a:cxn ang="0">
                  <a:pos x="105" y="147"/>
                </a:cxn>
                <a:cxn ang="0">
                  <a:pos x="117" y="145"/>
                </a:cxn>
                <a:cxn ang="0">
                  <a:pos x="128" y="142"/>
                </a:cxn>
                <a:cxn ang="0">
                  <a:pos x="128" y="142"/>
                </a:cxn>
                <a:cxn ang="0">
                  <a:pos x="138" y="138"/>
                </a:cxn>
                <a:cxn ang="0">
                  <a:pos x="153" y="136"/>
                </a:cxn>
                <a:cxn ang="0">
                  <a:pos x="159" y="133"/>
                </a:cxn>
                <a:cxn ang="0">
                  <a:pos x="164" y="132"/>
                </a:cxn>
                <a:cxn ang="0">
                  <a:pos x="168" y="129"/>
                </a:cxn>
                <a:cxn ang="0">
                  <a:pos x="170" y="126"/>
                </a:cxn>
                <a:cxn ang="0">
                  <a:pos x="170" y="126"/>
                </a:cxn>
                <a:cxn ang="0">
                  <a:pos x="167" y="109"/>
                </a:cxn>
                <a:cxn ang="0">
                  <a:pos x="161" y="87"/>
                </a:cxn>
                <a:cxn ang="0">
                  <a:pos x="153" y="55"/>
                </a:cxn>
                <a:cxn ang="0">
                  <a:pos x="153" y="55"/>
                </a:cxn>
                <a:cxn ang="0">
                  <a:pos x="176" y="72"/>
                </a:cxn>
                <a:cxn ang="0">
                  <a:pos x="194" y="84"/>
                </a:cxn>
                <a:cxn ang="0">
                  <a:pos x="201" y="88"/>
                </a:cxn>
                <a:cxn ang="0">
                  <a:pos x="205" y="90"/>
                </a:cxn>
                <a:cxn ang="0">
                  <a:pos x="205" y="90"/>
                </a:cxn>
                <a:cxn ang="0">
                  <a:pos x="208" y="88"/>
                </a:cxn>
                <a:cxn ang="0">
                  <a:pos x="210" y="84"/>
                </a:cxn>
                <a:cxn ang="0">
                  <a:pos x="210" y="76"/>
                </a:cxn>
                <a:cxn ang="0">
                  <a:pos x="205" y="66"/>
                </a:cxn>
                <a:cxn ang="0">
                  <a:pos x="195" y="52"/>
                </a:cxn>
                <a:cxn ang="0">
                  <a:pos x="180" y="37"/>
                </a:cxn>
                <a:cxn ang="0">
                  <a:pos x="156" y="19"/>
                </a:cxn>
                <a:cxn ang="0">
                  <a:pos x="123" y="0"/>
                </a:cxn>
                <a:cxn ang="0">
                  <a:pos x="0" y="22"/>
                </a:cxn>
              </a:cxnLst>
              <a:rect l="0" t="0" r="r" b="b"/>
              <a:pathLst>
                <a:path w="210" h="160">
                  <a:moveTo>
                    <a:pt x="0" y="22"/>
                  </a:moveTo>
                  <a:lnTo>
                    <a:pt x="0" y="22"/>
                  </a:lnTo>
                  <a:lnTo>
                    <a:pt x="0" y="37"/>
                  </a:lnTo>
                  <a:lnTo>
                    <a:pt x="0" y="54"/>
                  </a:lnTo>
                  <a:lnTo>
                    <a:pt x="3" y="75"/>
                  </a:lnTo>
                  <a:lnTo>
                    <a:pt x="8" y="96"/>
                  </a:lnTo>
                  <a:lnTo>
                    <a:pt x="12" y="106"/>
                  </a:lnTo>
                  <a:lnTo>
                    <a:pt x="17" y="117"/>
                  </a:lnTo>
                  <a:lnTo>
                    <a:pt x="23" y="126"/>
                  </a:lnTo>
                  <a:lnTo>
                    <a:pt x="29" y="135"/>
                  </a:lnTo>
                  <a:lnTo>
                    <a:pt x="38" y="141"/>
                  </a:lnTo>
                  <a:lnTo>
                    <a:pt x="47" y="147"/>
                  </a:lnTo>
                  <a:lnTo>
                    <a:pt x="47" y="147"/>
                  </a:lnTo>
                  <a:lnTo>
                    <a:pt x="65" y="156"/>
                  </a:lnTo>
                  <a:lnTo>
                    <a:pt x="77" y="159"/>
                  </a:lnTo>
                  <a:lnTo>
                    <a:pt x="86" y="160"/>
                  </a:lnTo>
                  <a:lnTo>
                    <a:pt x="90" y="157"/>
                  </a:lnTo>
                  <a:lnTo>
                    <a:pt x="92" y="154"/>
                  </a:lnTo>
                  <a:lnTo>
                    <a:pt x="92" y="151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105" y="147"/>
                  </a:lnTo>
                  <a:lnTo>
                    <a:pt x="117" y="145"/>
                  </a:lnTo>
                  <a:lnTo>
                    <a:pt x="128" y="142"/>
                  </a:lnTo>
                  <a:lnTo>
                    <a:pt x="128" y="142"/>
                  </a:lnTo>
                  <a:lnTo>
                    <a:pt x="138" y="138"/>
                  </a:lnTo>
                  <a:lnTo>
                    <a:pt x="153" y="136"/>
                  </a:lnTo>
                  <a:lnTo>
                    <a:pt x="159" y="133"/>
                  </a:lnTo>
                  <a:lnTo>
                    <a:pt x="164" y="132"/>
                  </a:lnTo>
                  <a:lnTo>
                    <a:pt x="168" y="129"/>
                  </a:lnTo>
                  <a:lnTo>
                    <a:pt x="170" y="126"/>
                  </a:lnTo>
                  <a:lnTo>
                    <a:pt x="170" y="126"/>
                  </a:lnTo>
                  <a:lnTo>
                    <a:pt x="167" y="109"/>
                  </a:lnTo>
                  <a:lnTo>
                    <a:pt x="161" y="87"/>
                  </a:lnTo>
                  <a:lnTo>
                    <a:pt x="153" y="55"/>
                  </a:lnTo>
                  <a:lnTo>
                    <a:pt x="153" y="55"/>
                  </a:lnTo>
                  <a:lnTo>
                    <a:pt x="176" y="72"/>
                  </a:lnTo>
                  <a:lnTo>
                    <a:pt x="194" y="84"/>
                  </a:lnTo>
                  <a:lnTo>
                    <a:pt x="201" y="88"/>
                  </a:lnTo>
                  <a:lnTo>
                    <a:pt x="205" y="90"/>
                  </a:lnTo>
                  <a:lnTo>
                    <a:pt x="205" y="90"/>
                  </a:lnTo>
                  <a:lnTo>
                    <a:pt x="208" y="88"/>
                  </a:lnTo>
                  <a:lnTo>
                    <a:pt x="210" y="84"/>
                  </a:lnTo>
                  <a:lnTo>
                    <a:pt x="210" y="76"/>
                  </a:lnTo>
                  <a:lnTo>
                    <a:pt x="205" y="66"/>
                  </a:lnTo>
                  <a:lnTo>
                    <a:pt x="195" y="52"/>
                  </a:lnTo>
                  <a:lnTo>
                    <a:pt x="180" y="37"/>
                  </a:lnTo>
                  <a:lnTo>
                    <a:pt x="156" y="19"/>
                  </a:lnTo>
                  <a:lnTo>
                    <a:pt x="123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>
              <a:off x="3055" y="1427"/>
              <a:ext cx="1" cy="1"/>
            </a:xfrm>
            <a:prstGeom prst="line">
              <a:avLst/>
            </a:prstGeom>
            <a:noFill/>
            <a:ln w="4763">
              <a:solidFill>
                <a:srgbClr val="FCD6A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926" y="1410"/>
              <a:ext cx="144" cy="167"/>
            </a:xfrm>
            <a:custGeom>
              <a:avLst/>
              <a:gdLst/>
              <a:ahLst/>
              <a:cxnLst>
                <a:cxn ang="0">
                  <a:pos x="257" y="33"/>
                </a:cxn>
                <a:cxn ang="0">
                  <a:pos x="257" y="33"/>
                </a:cxn>
                <a:cxn ang="0">
                  <a:pos x="258" y="61"/>
                </a:cxn>
                <a:cxn ang="0">
                  <a:pos x="260" y="87"/>
                </a:cxn>
                <a:cxn ang="0">
                  <a:pos x="263" y="111"/>
                </a:cxn>
                <a:cxn ang="0">
                  <a:pos x="263" y="111"/>
                </a:cxn>
                <a:cxn ang="0">
                  <a:pos x="267" y="129"/>
                </a:cxn>
                <a:cxn ang="0">
                  <a:pos x="273" y="145"/>
                </a:cxn>
                <a:cxn ang="0">
                  <a:pos x="279" y="157"/>
                </a:cxn>
                <a:cxn ang="0">
                  <a:pos x="282" y="166"/>
                </a:cxn>
                <a:cxn ang="0">
                  <a:pos x="282" y="166"/>
                </a:cxn>
                <a:cxn ang="0">
                  <a:pos x="285" y="177"/>
                </a:cxn>
                <a:cxn ang="0">
                  <a:pos x="287" y="190"/>
                </a:cxn>
                <a:cxn ang="0">
                  <a:pos x="285" y="196"/>
                </a:cxn>
                <a:cxn ang="0">
                  <a:pos x="284" y="201"/>
                </a:cxn>
                <a:cxn ang="0">
                  <a:pos x="279" y="203"/>
                </a:cxn>
                <a:cxn ang="0">
                  <a:pos x="273" y="205"/>
                </a:cxn>
                <a:cxn ang="0">
                  <a:pos x="273" y="205"/>
                </a:cxn>
                <a:cxn ang="0">
                  <a:pos x="275" y="227"/>
                </a:cxn>
                <a:cxn ang="0">
                  <a:pos x="275" y="247"/>
                </a:cxn>
                <a:cxn ang="0">
                  <a:pos x="273" y="256"/>
                </a:cxn>
                <a:cxn ang="0">
                  <a:pos x="270" y="263"/>
                </a:cxn>
                <a:cxn ang="0">
                  <a:pos x="270" y="263"/>
                </a:cxn>
                <a:cxn ang="0">
                  <a:pos x="269" y="269"/>
                </a:cxn>
                <a:cxn ang="0">
                  <a:pos x="269" y="278"/>
                </a:cxn>
                <a:cxn ang="0">
                  <a:pos x="269" y="296"/>
                </a:cxn>
                <a:cxn ang="0">
                  <a:pos x="270" y="313"/>
                </a:cxn>
                <a:cxn ang="0">
                  <a:pos x="269" y="320"/>
                </a:cxn>
                <a:cxn ang="0">
                  <a:pos x="266" y="326"/>
                </a:cxn>
                <a:cxn ang="0">
                  <a:pos x="266" y="326"/>
                </a:cxn>
                <a:cxn ang="0">
                  <a:pos x="263" y="329"/>
                </a:cxn>
                <a:cxn ang="0">
                  <a:pos x="257" y="331"/>
                </a:cxn>
                <a:cxn ang="0">
                  <a:pos x="243" y="332"/>
                </a:cxn>
                <a:cxn ang="0">
                  <a:pos x="226" y="334"/>
                </a:cxn>
                <a:cxn ang="0">
                  <a:pos x="205" y="334"/>
                </a:cxn>
                <a:cxn ang="0">
                  <a:pos x="169" y="331"/>
                </a:cxn>
                <a:cxn ang="0">
                  <a:pos x="154" y="329"/>
                </a:cxn>
                <a:cxn ang="0">
                  <a:pos x="41" y="221"/>
                </a:cxn>
                <a:cxn ang="0">
                  <a:pos x="0" y="88"/>
                </a:cxn>
                <a:cxn ang="0">
                  <a:pos x="74" y="27"/>
                </a:cxn>
                <a:cxn ang="0">
                  <a:pos x="178" y="0"/>
                </a:cxn>
                <a:cxn ang="0">
                  <a:pos x="257" y="33"/>
                </a:cxn>
              </a:cxnLst>
              <a:rect l="0" t="0" r="r" b="b"/>
              <a:pathLst>
                <a:path w="287" h="334">
                  <a:moveTo>
                    <a:pt x="257" y="33"/>
                  </a:moveTo>
                  <a:lnTo>
                    <a:pt x="257" y="33"/>
                  </a:lnTo>
                  <a:lnTo>
                    <a:pt x="258" y="61"/>
                  </a:lnTo>
                  <a:lnTo>
                    <a:pt x="260" y="87"/>
                  </a:lnTo>
                  <a:lnTo>
                    <a:pt x="263" y="111"/>
                  </a:lnTo>
                  <a:lnTo>
                    <a:pt x="263" y="111"/>
                  </a:lnTo>
                  <a:lnTo>
                    <a:pt x="267" y="129"/>
                  </a:lnTo>
                  <a:lnTo>
                    <a:pt x="273" y="145"/>
                  </a:lnTo>
                  <a:lnTo>
                    <a:pt x="279" y="157"/>
                  </a:lnTo>
                  <a:lnTo>
                    <a:pt x="282" y="166"/>
                  </a:lnTo>
                  <a:lnTo>
                    <a:pt x="282" y="166"/>
                  </a:lnTo>
                  <a:lnTo>
                    <a:pt x="285" y="177"/>
                  </a:lnTo>
                  <a:lnTo>
                    <a:pt x="287" y="190"/>
                  </a:lnTo>
                  <a:lnTo>
                    <a:pt x="285" y="196"/>
                  </a:lnTo>
                  <a:lnTo>
                    <a:pt x="284" y="201"/>
                  </a:lnTo>
                  <a:lnTo>
                    <a:pt x="279" y="203"/>
                  </a:lnTo>
                  <a:lnTo>
                    <a:pt x="273" y="205"/>
                  </a:lnTo>
                  <a:lnTo>
                    <a:pt x="273" y="205"/>
                  </a:lnTo>
                  <a:lnTo>
                    <a:pt x="275" y="227"/>
                  </a:lnTo>
                  <a:lnTo>
                    <a:pt x="275" y="247"/>
                  </a:lnTo>
                  <a:lnTo>
                    <a:pt x="273" y="256"/>
                  </a:lnTo>
                  <a:lnTo>
                    <a:pt x="270" y="263"/>
                  </a:lnTo>
                  <a:lnTo>
                    <a:pt x="270" y="263"/>
                  </a:lnTo>
                  <a:lnTo>
                    <a:pt x="269" y="269"/>
                  </a:lnTo>
                  <a:lnTo>
                    <a:pt x="269" y="278"/>
                  </a:lnTo>
                  <a:lnTo>
                    <a:pt x="269" y="296"/>
                  </a:lnTo>
                  <a:lnTo>
                    <a:pt x="270" y="313"/>
                  </a:lnTo>
                  <a:lnTo>
                    <a:pt x="269" y="320"/>
                  </a:lnTo>
                  <a:lnTo>
                    <a:pt x="266" y="326"/>
                  </a:lnTo>
                  <a:lnTo>
                    <a:pt x="266" y="326"/>
                  </a:lnTo>
                  <a:lnTo>
                    <a:pt x="263" y="329"/>
                  </a:lnTo>
                  <a:lnTo>
                    <a:pt x="257" y="331"/>
                  </a:lnTo>
                  <a:lnTo>
                    <a:pt x="243" y="332"/>
                  </a:lnTo>
                  <a:lnTo>
                    <a:pt x="226" y="334"/>
                  </a:lnTo>
                  <a:lnTo>
                    <a:pt x="205" y="334"/>
                  </a:lnTo>
                  <a:lnTo>
                    <a:pt x="169" y="331"/>
                  </a:lnTo>
                  <a:lnTo>
                    <a:pt x="154" y="329"/>
                  </a:lnTo>
                  <a:lnTo>
                    <a:pt x="41" y="221"/>
                  </a:lnTo>
                  <a:lnTo>
                    <a:pt x="0" y="88"/>
                  </a:lnTo>
                  <a:lnTo>
                    <a:pt x="74" y="27"/>
                  </a:lnTo>
                  <a:lnTo>
                    <a:pt x="178" y="0"/>
                  </a:lnTo>
                  <a:lnTo>
                    <a:pt x="257" y="33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36"/>
            <p:cNvSpPr>
              <a:spLocks/>
            </p:cNvSpPr>
            <p:nvPr/>
          </p:nvSpPr>
          <p:spPr bwMode="auto">
            <a:xfrm>
              <a:off x="3036" y="1624"/>
              <a:ext cx="127" cy="85"/>
            </a:xfrm>
            <a:custGeom>
              <a:avLst/>
              <a:gdLst/>
              <a:ahLst/>
              <a:cxnLst>
                <a:cxn ang="0">
                  <a:pos x="238" y="74"/>
                </a:cxn>
                <a:cxn ang="0">
                  <a:pos x="238" y="74"/>
                </a:cxn>
                <a:cxn ang="0">
                  <a:pos x="216" y="67"/>
                </a:cxn>
                <a:cxn ang="0">
                  <a:pos x="196" y="59"/>
                </a:cxn>
                <a:cxn ang="0">
                  <a:pos x="186" y="55"/>
                </a:cxn>
                <a:cxn ang="0">
                  <a:pos x="178" y="49"/>
                </a:cxn>
                <a:cxn ang="0">
                  <a:pos x="178" y="49"/>
                </a:cxn>
                <a:cxn ang="0">
                  <a:pos x="111" y="3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34" y="25"/>
                </a:cxn>
                <a:cxn ang="0">
                  <a:pos x="12" y="46"/>
                </a:cxn>
                <a:cxn ang="0">
                  <a:pos x="5" y="55"/>
                </a:cxn>
                <a:cxn ang="0">
                  <a:pos x="0" y="61"/>
                </a:cxn>
                <a:cxn ang="0">
                  <a:pos x="0" y="61"/>
                </a:cxn>
                <a:cxn ang="0">
                  <a:pos x="0" y="65"/>
                </a:cxn>
                <a:cxn ang="0">
                  <a:pos x="3" y="70"/>
                </a:cxn>
                <a:cxn ang="0">
                  <a:pos x="10" y="79"/>
                </a:cxn>
                <a:cxn ang="0">
                  <a:pos x="19" y="85"/>
                </a:cxn>
                <a:cxn ang="0">
                  <a:pos x="22" y="88"/>
                </a:cxn>
                <a:cxn ang="0">
                  <a:pos x="22" y="88"/>
                </a:cxn>
                <a:cxn ang="0">
                  <a:pos x="22" y="92"/>
                </a:cxn>
                <a:cxn ang="0">
                  <a:pos x="22" y="103"/>
                </a:cxn>
                <a:cxn ang="0">
                  <a:pos x="24" y="109"/>
                </a:cxn>
                <a:cxn ang="0">
                  <a:pos x="25" y="113"/>
                </a:cxn>
                <a:cxn ang="0">
                  <a:pos x="30" y="118"/>
                </a:cxn>
                <a:cxn ang="0">
                  <a:pos x="34" y="121"/>
                </a:cxn>
                <a:cxn ang="0">
                  <a:pos x="34" y="121"/>
                </a:cxn>
                <a:cxn ang="0">
                  <a:pos x="45" y="127"/>
                </a:cxn>
                <a:cxn ang="0">
                  <a:pos x="55" y="134"/>
                </a:cxn>
                <a:cxn ang="0">
                  <a:pos x="60" y="136"/>
                </a:cxn>
                <a:cxn ang="0">
                  <a:pos x="64" y="137"/>
                </a:cxn>
                <a:cxn ang="0">
                  <a:pos x="67" y="136"/>
                </a:cxn>
                <a:cxn ang="0">
                  <a:pos x="70" y="133"/>
                </a:cxn>
                <a:cxn ang="0">
                  <a:pos x="70" y="133"/>
                </a:cxn>
                <a:cxn ang="0">
                  <a:pos x="73" y="122"/>
                </a:cxn>
                <a:cxn ang="0">
                  <a:pos x="79" y="113"/>
                </a:cxn>
                <a:cxn ang="0">
                  <a:pos x="82" y="112"/>
                </a:cxn>
                <a:cxn ang="0">
                  <a:pos x="85" y="109"/>
                </a:cxn>
                <a:cxn ang="0">
                  <a:pos x="90" y="109"/>
                </a:cxn>
                <a:cxn ang="0">
                  <a:pos x="94" y="110"/>
                </a:cxn>
                <a:cxn ang="0">
                  <a:pos x="94" y="110"/>
                </a:cxn>
                <a:cxn ang="0">
                  <a:pos x="112" y="118"/>
                </a:cxn>
                <a:cxn ang="0">
                  <a:pos x="139" y="124"/>
                </a:cxn>
                <a:cxn ang="0">
                  <a:pos x="139" y="124"/>
                </a:cxn>
                <a:cxn ang="0">
                  <a:pos x="159" y="130"/>
                </a:cxn>
                <a:cxn ang="0">
                  <a:pos x="177" y="136"/>
                </a:cxn>
                <a:cxn ang="0">
                  <a:pos x="195" y="143"/>
                </a:cxn>
                <a:cxn ang="0">
                  <a:pos x="253" y="172"/>
                </a:cxn>
                <a:cxn ang="0">
                  <a:pos x="253" y="172"/>
                </a:cxn>
                <a:cxn ang="0">
                  <a:pos x="253" y="163"/>
                </a:cxn>
                <a:cxn ang="0">
                  <a:pos x="254" y="142"/>
                </a:cxn>
                <a:cxn ang="0">
                  <a:pos x="253" y="128"/>
                </a:cxn>
                <a:cxn ang="0">
                  <a:pos x="250" y="112"/>
                </a:cxn>
                <a:cxn ang="0">
                  <a:pos x="245" y="94"/>
                </a:cxn>
                <a:cxn ang="0">
                  <a:pos x="238" y="74"/>
                </a:cxn>
                <a:cxn ang="0">
                  <a:pos x="238" y="74"/>
                </a:cxn>
              </a:cxnLst>
              <a:rect l="0" t="0" r="r" b="b"/>
              <a:pathLst>
                <a:path w="254" h="172">
                  <a:moveTo>
                    <a:pt x="238" y="74"/>
                  </a:moveTo>
                  <a:lnTo>
                    <a:pt x="238" y="74"/>
                  </a:lnTo>
                  <a:lnTo>
                    <a:pt x="216" y="67"/>
                  </a:lnTo>
                  <a:lnTo>
                    <a:pt x="196" y="59"/>
                  </a:lnTo>
                  <a:lnTo>
                    <a:pt x="186" y="55"/>
                  </a:lnTo>
                  <a:lnTo>
                    <a:pt x="178" y="49"/>
                  </a:lnTo>
                  <a:lnTo>
                    <a:pt x="178" y="49"/>
                  </a:lnTo>
                  <a:lnTo>
                    <a:pt x="111" y="3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34" y="25"/>
                  </a:lnTo>
                  <a:lnTo>
                    <a:pt x="12" y="46"/>
                  </a:lnTo>
                  <a:lnTo>
                    <a:pt x="5" y="55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3" y="70"/>
                  </a:lnTo>
                  <a:lnTo>
                    <a:pt x="10" y="79"/>
                  </a:lnTo>
                  <a:lnTo>
                    <a:pt x="19" y="85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92"/>
                  </a:lnTo>
                  <a:lnTo>
                    <a:pt x="22" y="103"/>
                  </a:lnTo>
                  <a:lnTo>
                    <a:pt x="24" y="109"/>
                  </a:lnTo>
                  <a:lnTo>
                    <a:pt x="25" y="113"/>
                  </a:lnTo>
                  <a:lnTo>
                    <a:pt x="30" y="118"/>
                  </a:lnTo>
                  <a:lnTo>
                    <a:pt x="34" y="121"/>
                  </a:lnTo>
                  <a:lnTo>
                    <a:pt x="34" y="121"/>
                  </a:lnTo>
                  <a:lnTo>
                    <a:pt x="45" y="127"/>
                  </a:lnTo>
                  <a:lnTo>
                    <a:pt x="55" y="134"/>
                  </a:lnTo>
                  <a:lnTo>
                    <a:pt x="60" y="136"/>
                  </a:lnTo>
                  <a:lnTo>
                    <a:pt x="64" y="137"/>
                  </a:lnTo>
                  <a:lnTo>
                    <a:pt x="67" y="136"/>
                  </a:lnTo>
                  <a:lnTo>
                    <a:pt x="70" y="133"/>
                  </a:lnTo>
                  <a:lnTo>
                    <a:pt x="70" y="133"/>
                  </a:lnTo>
                  <a:lnTo>
                    <a:pt x="73" y="122"/>
                  </a:lnTo>
                  <a:lnTo>
                    <a:pt x="79" y="113"/>
                  </a:lnTo>
                  <a:lnTo>
                    <a:pt x="82" y="112"/>
                  </a:lnTo>
                  <a:lnTo>
                    <a:pt x="85" y="109"/>
                  </a:lnTo>
                  <a:lnTo>
                    <a:pt x="90" y="109"/>
                  </a:lnTo>
                  <a:lnTo>
                    <a:pt x="94" y="110"/>
                  </a:lnTo>
                  <a:lnTo>
                    <a:pt x="94" y="110"/>
                  </a:lnTo>
                  <a:lnTo>
                    <a:pt x="112" y="118"/>
                  </a:lnTo>
                  <a:lnTo>
                    <a:pt x="139" y="124"/>
                  </a:lnTo>
                  <a:lnTo>
                    <a:pt x="139" y="124"/>
                  </a:lnTo>
                  <a:lnTo>
                    <a:pt x="159" y="130"/>
                  </a:lnTo>
                  <a:lnTo>
                    <a:pt x="177" y="136"/>
                  </a:lnTo>
                  <a:lnTo>
                    <a:pt x="195" y="143"/>
                  </a:lnTo>
                  <a:lnTo>
                    <a:pt x="253" y="172"/>
                  </a:lnTo>
                  <a:lnTo>
                    <a:pt x="253" y="172"/>
                  </a:lnTo>
                  <a:lnTo>
                    <a:pt x="253" y="163"/>
                  </a:lnTo>
                  <a:lnTo>
                    <a:pt x="254" y="142"/>
                  </a:lnTo>
                  <a:lnTo>
                    <a:pt x="253" y="128"/>
                  </a:lnTo>
                  <a:lnTo>
                    <a:pt x="250" y="112"/>
                  </a:lnTo>
                  <a:lnTo>
                    <a:pt x="245" y="94"/>
                  </a:lnTo>
                  <a:lnTo>
                    <a:pt x="238" y="74"/>
                  </a:lnTo>
                  <a:lnTo>
                    <a:pt x="238" y="7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37"/>
            <p:cNvSpPr>
              <a:spLocks/>
            </p:cNvSpPr>
            <p:nvPr/>
          </p:nvSpPr>
          <p:spPr bwMode="auto">
            <a:xfrm>
              <a:off x="2911" y="1392"/>
              <a:ext cx="147" cy="137"/>
            </a:xfrm>
            <a:custGeom>
              <a:avLst/>
              <a:gdLst/>
              <a:ahLst/>
              <a:cxnLst>
                <a:cxn ang="0">
                  <a:pos x="21" y="250"/>
                </a:cxn>
                <a:cxn ang="0">
                  <a:pos x="8" y="213"/>
                </a:cxn>
                <a:cxn ang="0">
                  <a:pos x="0" y="161"/>
                </a:cxn>
                <a:cxn ang="0">
                  <a:pos x="0" y="132"/>
                </a:cxn>
                <a:cxn ang="0">
                  <a:pos x="8" y="104"/>
                </a:cxn>
                <a:cxn ang="0">
                  <a:pos x="21" y="80"/>
                </a:cxn>
                <a:cxn ang="0">
                  <a:pos x="38" y="57"/>
                </a:cxn>
                <a:cxn ang="0">
                  <a:pos x="63" y="29"/>
                </a:cxn>
                <a:cxn ang="0">
                  <a:pos x="82" y="15"/>
                </a:cxn>
                <a:cxn ang="0">
                  <a:pos x="106" y="5"/>
                </a:cxn>
                <a:cxn ang="0">
                  <a:pos x="138" y="0"/>
                </a:cxn>
                <a:cxn ang="0">
                  <a:pos x="177" y="2"/>
                </a:cxn>
                <a:cxn ang="0">
                  <a:pos x="226" y="11"/>
                </a:cxn>
                <a:cxn ang="0">
                  <a:pos x="256" y="18"/>
                </a:cxn>
                <a:cxn ang="0">
                  <a:pos x="281" y="44"/>
                </a:cxn>
                <a:cxn ang="0">
                  <a:pos x="293" y="62"/>
                </a:cxn>
                <a:cxn ang="0">
                  <a:pos x="295" y="68"/>
                </a:cxn>
                <a:cxn ang="0">
                  <a:pos x="289" y="71"/>
                </a:cxn>
                <a:cxn ang="0">
                  <a:pos x="280" y="71"/>
                </a:cxn>
                <a:cxn ang="0">
                  <a:pos x="243" y="62"/>
                </a:cxn>
                <a:cxn ang="0">
                  <a:pos x="217" y="57"/>
                </a:cxn>
                <a:cxn ang="0">
                  <a:pos x="204" y="59"/>
                </a:cxn>
                <a:cxn ang="0">
                  <a:pos x="201" y="60"/>
                </a:cxn>
                <a:cxn ang="0">
                  <a:pos x="192" y="72"/>
                </a:cxn>
                <a:cxn ang="0">
                  <a:pos x="177" y="108"/>
                </a:cxn>
                <a:cxn ang="0">
                  <a:pos x="171" y="123"/>
                </a:cxn>
                <a:cxn ang="0">
                  <a:pos x="166" y="140"/>
                </a:cxn>
                <a:cxn ang="0">
                  <a:pos x="165" y="182"/>
                </a:cxn>
                <a:cxn ang="0">
                  <a:pos x="142" y="185"/>
                </a:cxn>
                <a:cxn ang="0">
                  <a:pos x="139" y="174"/>
                </a:cxn>
                <a:cxn ang="0">
                  <a:pos x="129" y="161"/>
                </a:cxn>
                <a:cxn ang="0">
                  <a:pos x="109" y="150"/>
                </a:cxn>
                <a:cxn ang="0">
                  <a:pos x="96" y="149"/>
                </a:cxn>
                <a:cxn ang="0">
                  <a:pos x="82" y="150"/>
                </a:cxn>
                <a:cxn ang="0">
                  <a:pos x="75" y="158"/>
                </a:cxn>
                <a:cxn ang="0">
                  <a:pos x="70" y="167"/>
                </a:cxn>
                <a:cxn ang="0">
                  <a:pos x="70" y="192"/>
                </a:cxn>
                <a:cxn ang="0">
                  <a:pos x="76" y="218"/>
                </a:cxn>
                <a:cxn ang="0">
                  <a:pos x="78" y="230"/>
                </a:cxn>
                <a:cxn ang="0">
                  <a:pos x="85" y="274"/>
                </a:cxn>
              </a:cxnLst>
              <a:rect l="0" t="0" r="r" b="b"/>
              <a:pathLst>
                <a:path w="295" h="274">
                  <a:moveTo>
                    <a:pt x="21" y="250"/>
                  </a:moveTo>
                  <a:lnTo>
                    <a:pt x="21" y="250"/>
                  </a:lnTo>
                  <a:lnTo>
                    <a:pt x="14" y="233"/>
                  </a:lnTo>
                  <a:lnTo>
                    <a:pt x="8" y="213"/>
                  </a:lnTo>
                  <a:lnTo>
                    <a:pt x="3" y="188"/>
                  </a:lnTo>
                  <a:lnTo>
                    <a:pt x="0" y="161"/>
                  </a:lnTo>
                  <a:lnTo>
                    <a:pt x="0" y="146"/>
                  </a:lnTo>
                  <a:lnTo>
                    <a:pt x="0" y="132"/>
                  </a:lnTo>
                  <a:lnTo>
                    <a:pt x="3" y="117"/>
                  </a:lnTo>
                  <a:lnTo>
                    <a:pt x="8" y="104"/>
                  </a:lnTo>
                  <a:lnTo>
                    <a:pt x="14" y="92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38" y="57"/>
                  </a:lnTo>
                  <a:lnTo>
                    <a:pt x="54" y="38"/>
                  </a:lnTo>
                  <a:lnTo>
                    <a:pt x="63" y="29"/>
                  </a:lnTo>
                  <a:lnTo>
                    <a:pt x="72" y="21"/>
                  </a:lnTo>
                  <a:lnTo>
                    <a:pt x="82" y="15"/>
                  </a:lnTo>
                  <a:lnTo>
                    <a:pt x="94" y="9"/>
                  </a:lnTo>
                  <a:lnTo>
                    <a:pt x="106" y="5"/>
                  </a:lnTo>
                  <a:lnTo>
                    <a:pt x="121" y="2"/>
                  </a:lnTo>
                  <a:lnTo>
                    <a:pt x="138" y="0"/>
                  </a:lnTo>
                  <a:lnTo>
                    <a:pt x="156" y="0"/>
                  </a:lnTo>
                  <a:lnTo>
                    <a:pt x="177" y="2"/>
                  </a:lnTo>
                  <a:lnTo>
                    <a:pt x="201" y="6"/>
                  </a:lnTo>
                  <a:lnTo>
                    <a:pt x="226" y="11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65" y="26"/>
                  </a:lnTo>
                  <a:lnTo>
                    <a:pt x="281" y="44"/>
                  </a:lnTo>
                  <a:lnTo>
                    <a:pt x="289" y="53"/>
                  </a:lnTo>
                  <a:lnTo>
                    <a:pt x="293" y="62"/>
                  </a:lnTo>
                  <a:lnTo>
                    <a:pt x="295" y="65"/>
                  </a:lnTo>
                  <a:lnTo>
                    <a:pt x="295" y="68"/>
                  </a:lnTo>
                  <a:lnTo>
                    <a:pt x="292" y="69"/>
                  </a:lnTo>
                  <a:lnTo>
                    <a:pt x="289" y="71"/>
                  </a:lnTo>
                  <a:lnTo>
                    <a:pt x="289" y="71"/>
                  </a:lnTo>
                  <a:lnTo>
                    <a:pt x="280" y="71"/>
                  </a:lnTo>
                  <a:lnTo>
                    <a:pt x="268" y="69"/>
                  </a:lnTo>
                  <a:lnTo>
                    <a:pt x="243" y="62"/>
                  </a:lnTo>
                  <a:lnTo>
                    <a:pt x="229" y="59"/>
                  </a:lnTo>
                  <a:lnTo>
                    <a:pt x="217" y="57"/>
                  </a:lnTo>
                  <a:lnTo>
                    <a:pt x="208" y="57"/>
                  </a:lnTo>
                  <a:lnTo>
                    <a:pt x="204" y="59"/>
                  </a:lnTo>
                  <a:lnTo>
                    <a:pt x="201" y="60"/>
                  </a:lnTo>
                  <a:lnTo>
                    <a:pt x="201" y="60"/>
                  </a:lnTo>
                  <a:lnTo>
                    <a:pt x="196" y="65"/>
                  </a:lnTo>
                  <a:lnTo>
                    <a:pt x="192" y="72"/>
                  </a:lnTo>
                  <a:lnTo>
                    <a:pt x="183" y="90"/>
                  </a:lnTo>
                  <a:lnTo>
                    <a:pt x="177" y="108"/>
                  </a:lnTo>
                  <a:lnTo>
                    <a:pt x="171" y="123"/>
                  </a:lnTo>
                  <a:lnTo>
                    <a:pt x="171" y="123"/>
                  </a:lnTo>
                  <a:lnTo>
                    <a:pt x="168" y="131"/>
                  </a:lnTo>
                  <a:lnTo>
                    <a:pt x="166" y="140"/>
                  </a:lnTo>
                  <a:lnTo>
                    <a:pt x="165" y="159"/>
                  </a:lnTo>
                  <a:lnTo>
                    <a:pt x="165" y="182"/>
                  </a:lnTo>
                  <a:lnTo>
                    <a:pt x="142" y="185"/>
                  </a:lnTo>
                  <a:lnTo>
                    <a:pt x="142" y="185"/>
                  </a:lnTo>
                  <a:lnTo>
                    <a:pt x="141" y="179"/>
                  </a:lnTo>
                  <a:lnTo>
                    <a:pt x="139" y="174"/>
                  </a:lnTo>
                  <a:lnTo>
                    <a:pt x="135" y="168"/>
                  </a:lnTo>
                  <a:lnTo>
                    <a:pt x="129" y="161"/>
                  </a:lnTo>
                  <a:lnTo>
                    <a:pt x="120" y="155"/>
                  </a:lnTo>
                  <a:lnTo>
                    <a:pt x="109" y="150"/>
                  </a:lnTo>
                  <a:lnTo>
                    <a:pt x="96" y="149"/>
                  </a:lnTo>
                  <a:lnTo>
                    <a:pt x="96" y="149"/>
                  </a:lnTo>
                  <a:lnTo>
                    <a:pt x="88" y="149"/>
                  </a:lnTo>
                  <a:lnTo>
                    <a:pt x="82" y="150"/>
                  </a:lnTo>
                  <a:lnTo>
                    <a:pt x="78" y="153"/>
                  </a:lnTo>
                  <a:lnTo>
                    <a:pt x="75" y="158"/>
                  </a:lnTo>
                  <a:lnTo>
                    <a:pt x="72" y="162"/>
                  </a:lnTo>
                  <a:lnTo>
                    <a:pt x="70" y="167"/>
                  </a:lnTo>
                  <a:lnTo>
                    <a:pt x="69" y="179"/>
                  </a:lnTo>
                  <a:lnTo>
                    <a:pt x="70" y="192"/>
                  </a:lnTo>
                  <a:lnTo>
                    <a:pt x="72" y="203"/>
                  </a:lnTo>
                  <a:lnTo>
                    <a:pt x="76" y="218"/>
                  </a:lnTo>
                  <a:lnTo>
                    <a:pt x="76" y="218"/>
                  </a:lnTo>
                  <a:lnTo>
                    <a:pt x="78" y="230"/>
                  </a:lnTo>
                  <a:lnTo>
                    <a:pt x="82" y="249"/>
                  </a:lnTo>
                  <a:lnTo>
                    <a:pt x="85" y="274"/>
                  </a:lnTo>
                  <a:lnTo>
                    <a:pt x="21" y="25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38"/>
            <p:cNvSpPr>
              <a:spLocks/>
            </p:cNvSpPr>
            <p:nvPr/>
          </p:nvSpPr>
          <p:spPr bwMode="auto">
            <a:xfrm>
              <a:off x="3142" y="1657"/>
              <a:ext cx="51" cy="6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4" y="1"/>
                </a:cxn>
                <a:cxn ang="0">
                  <a:pos x="16" y="0"/>
                </a:cxn>
                <a:cxn ang="0">
                  <a:pos x="23" y="0"/>
                </a:cxn>
                <a:cxn ang="0">
                  <a:pos x="31" y="1"/>
                </a:cxn>
                <a:cxn ang="0">
                  <a:pos x="40" y="4"/>
                </a:cxn>
                <a:cxn ang="0">
                  <a:pos x="47" y="9"/>
                </a:cxn>
                <a:cxn ang="0">
                  <a:pos x="47" y="9"/>
                </a:cxn>
                <a:cxn ang="0">
                  <a:pos x="55" y="16"/>
                </a:cxn>
                <a:cxn ang="0">
                  <a:pos x="64" y="27"/>
                </a:cxn>
                <a:cxn ang="0">
                  <a:pos x="74" y="40"/>
                </a:cxn>
                <a:cxn ang="0">
                  <a:pos x="85" y="55"/>
                </a:cxn>
                <a:cxn ang="0">
                  <a:pos x="92" y="70"/>
                </a:cxn>
                <a:cxn ang="0">
                  <a:pos x="100" y="85"/>
                </a:cxn>
                <a:cxn ang="0">
                  <a:pos x="103" y="100"/>
                </a:cxn>
                <a:cxn ang="0">
                  <a:pos x="103" y="106"/>
                </a:cxn>
                <a:cxn ang="0">
                  <a:pos x="103" y="112"/>
                </a:cxn>
                <a:cxn ang="0">
                  <a:pos x="103" y="112"/>
                </a:cxn>
                <a:cxn ang="0">
                  <a:pos x="100" y="118"/>
                </a:cxn>
                <a:cxn ang="0">
                  <a:pos x="97" y="121"/>
                </a:cxn>
                <a:cxn ang="0">
                  <a:pos x="94" y="126"/>
                </a:cxn>
                <a:cxn ang="0">
                  <a:pos x="89" y="129"/>
                </a:cxn>
                <a:cxn ang="0">
                  <a:pos x="79" y="133"/>
                </a:cxn>
                <a:cxn ang="0">
                  <a:pos x="68" y="135"/>
                </a:cxn>
                <a:cxn ang="0">
                  <a:pos x="58" y="135"/>
                </a:cxn>
                <a:cxn ang="0">
                  <a:pos x="49" y="135"/>
                </a:cxn>
                <a:cxn ang="0">
                  <a:pos x="40" y="135"/>
                </a:cxn>
                <a:cxn ang="0">
                  <a:pos x="40" y="135"/>
                </a:cxn>
                <a:cxn ang="0">
                  <a:pos x="41" y="117"/>
                </a:cxn>
                <a:cxn ang="0">
                  <a:pos x="43" y="99"/>
                </a:cxn>
                <a:cxn ang="0">
                  <a:pos x="43" y="76"/>
                </a:cxn>
                <a:cxn ang="0">
                  <a:pos x="41" y="64"/>
                </a:cxn>
                <a:cxn ang="0">
                  <a:pos x="40" y="54"/>
                </a:cxn>
                <a:cxn ang="0">
                  <a:pos x="35" y="42"/>
                </a:cxn>
                <a:cxn ang="0">
                  <a:pos x="32" y="31"/>
                </a:cxn>
                <a:cxn ang="0">
                  <a:pos x="26" y="22"/>
                </a:cxn>
                <a:cxn ang="0">
                  <a:pos x="19" y="13"/>
                </a:cxn>
                <a:cxn ang="0">
                  <a:pos x="10" y="7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03" h="135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1"/>
                  </a:lnTo>
                  <a:lnTo>
                    <a:pt x="40" y="4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55" y="16"/>
                  </a:lnTo>
                  <a:lnTo>
                    <a:pt x="64" y="27"/>
                  </a:lnTo>
                  <a:lnTo>
                    <a:pt x="74" y="40"/>
                  </a:lnTo>
                  <a:lnTo>
                    <a:pt x="85" y="55"/>
                  </a:lnTo>
                  <a:lnTo>
                    <a:pt x="92" y="70"/>
                  </a:lnTo>
                  <a:lnTo>
                    <a:pt x="100" y="85"/>
                  </a:lnTo>
                  <a:lnTo>
                    <a:pt x="103" y="100"/>
                  </a:lnTo>
                  <a:lnTo>
                    <a:pt x="103" y="106"/>
                  </a:lnTo>
                  <a:lnTo>
                    <a:pt x="103" y="112"/>
                  </a:lnTo>
                  <a:lnTo>
                    <a:pt x="103" y="112"/>
                  </a:lnTo>
                  <a:lnTo>
                    <a:pt x="100" y="118"/>
                  </a:lnTo>
                  <a:lnTo>
                    <a:pt x="97" y="121"/>
                  </a:lnTo>
                  <a:lnTo>
                    <a:pt x="94" y="126"/>
                  </a:lnTo>
                  <a:lnTo>
                    <a:pt x="89" y="129"/>
                  </a:lnTo>
                  <a:lnTo>
                    <a:pt x="79" y="133"/>
                  </a:lnTo>
                  <a:lnTo>
                    <a:pt x="68" y="135"/>
                  </a:lnTo>
                  <a:lnTo>
                    <a:pt x="58" y="135"/>
                  </a:lnTo>
                  <a:lnTo>
                    <a:pt x="49" y="135"/>
                  </a:lnTo>
                  <a:lnTo>
                    <a:pt x="40" y="135"/>
                  </a:lnTo>
                  <a:lnTo>
                    <a:pt x="40" y="135"/>
                  </a:lnTo>
                  <a:lnTo>
                    <a:pt x="41" y="117"/>
                  </a:lnTo>
                  <a:lnTo>
                    <a:pt x="43" y="99"/>
                  </a:lnTo>
                  <a:lnTo>
                    <a:pt x="43" y="76"/>
                  </a:lnTo>
                  <a:lnTo>
                    <a:pt x="41" y="64"/>
                  </a:lnTo>
                  <a:lnTo>
                    <a:pt x="40" y="54"/>
                  </a:lnTo>
                  <a:lnTo>
                    <a:pt x="35" y="42"/>
                  </a:lnTo>
                  <a:lnTo>
                    <a:pt x="32" y="31"/>
                  </a:lnTo>
                  <a:lnTo>
                    <a:pt x="26" y="22"/>
                  </a:lnTo>
                  <a:lnTo>
                    <a:pt x="19" y="13"/>
                  </a:lnTo>
                  <a:lnTo>
                    <a:pt x="10" y="7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470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1" name="Group 39"/>
          <p:cNvGrpSpPr>
            <a:grpSpLocks/>
          </p:cNvGrpSpPr>
          <p:nvPr/>
        </p:nvGrpSpPr>
        <p:grpSpPr bwMode="auto">
          <a:xfrm>
            <a:off x="2997200" y="2924175"/>
            <a:ext cx="1249363" cy="3398838"/>
            <a:chOff x="3936" y="1327"/>
            <a:chExt cx="502" cy="1366"/>
          </a:xfrm>
        </p:grpSpPr>
        <p:sp>
          <p:nvSpPr>
            <p:cNvPr id="37" name="Freeform 40"/>
            <p:cNvSpPr>
              <a:spLocks/>
            </p:cNvSpPr>
            <p:nvPr/>
          </p:nvSpPr>
          <p:spPr bwMode="auto">
            <a:xfrm>
              <a:off x="3936" y="1327"/>
              <a:ext cx="101" cy="140"/>
            </a:xfrm>
            <a:custGeom>
              <a:avLst/>
              <a:gdLst/>
              <a:ahLst/>
              <a:cxnLst>
                <a:cxn ang="0">
                  <a:pos x="202" y="237"/>
                </a:cxn>
                <a:cxn ang="0">
                  <a:pos x="170" y="216"/>
                </a:cxn>
                <a:cxn ang="0">
                  <a:pos x="158" y="205"/>
                </a:cxn>
                <a:cxn ang="0">
                  <a:pos x="155" y="198"/>
                </a:cxn>
                <a:cxn ang="0">
                  <a:pos x="151" y="144"/>
                </a:cxn>
                <a:cxn ang="0">
                  <a:pos x="148" y="87"/>
                </a:cxn>
                <a:cxn ang="0">
                  <a:pos x="145" y="77"/>
                </a:cxn>
                <a:cxn ang="0">
                  <a:pos x="124" y="35"/>
                </a:cxn>
                <a:cxn ang="0">
                  <a:pos x="109" y="14"/>
                </a:cxn>
                <a:cxn ang="0">
                  <a:pos x="93" y="3"/>
                </a:cxn>
                <a:cxn ang="0">
                  <a:pos x="84" y="2"/>
                </a:cxn>
                <a:cxn ang="0">
                  <a:pos x="60" y="0"/>
                </a:cxn>
                <a:cxn ang="0">
                  <a:pos x="46" y="3"/>
                </a:cxn>
                <a:cxn ang="0">
                  <a:pos x="46" y="11"/>
                </a:cxn>
                <a:cxn ang="0">
                  <a:pos x="55" y="26"/>
                </a:cxn>
                <a:cxn ang="0">
                  <a:pos x="60" y="32"/>
                </a:cxn>
                <a:cxn ang="0">
                  <a:pos x="66" y="57"/>
                </a:cxn>
                <a:cxn ang="0">
                  <a:pos x="67" y="90"/>
                </a:cxn>
                <a:cxn ang="0">
                  <a:pos x="67" y="110"/>
                </a:cxn>
                <a:cxn ang="0">
                  <a:pos x="69" y="147"/>
                </a:cxn>
                <a:cxn ang="0">
                  <a:pos x="64" y="160"/>
                </a:cxn>
                <a:cxn ang="0">
                  <a:pos x="60" y="163"/>
                </a:cxn>
                <a:cxn ang="0">
                  <a:pos x="57" y="163"/>
                </a:cxn>
                <a:cxn ang="0">
                  <a:pos x="43" y="151"/>
                </a:cxn>
                <a:cxn ang="0">
                  <a:pos x="16" y="119"/>
                </a:cxn>
                <a:cxn ang="0">
                  <a:pos x="4" y="113"/>
                </a:cxn>
                <a:cxn ang="0">
                  <a:pos x="3" y="113"/>
                </a:cxn>
                <a:cxn ang="0">
                  <a:pos x="0" y="120"/>
                </a:cxn>
                <a:cxn ang="0">
                  <a:pos x="4" y="136"/>
                </a:cxn>
                <a:cxn ang="0">
                  <a:pos x="25" y="178"/>
                </a:cxn>
                <a:cxn ang="0">
                  <a:pos x="31" y="186"/>
                </a:cxn>
                <a:cxn ang="0">
                  <a:pos x="51" y="205"/>
                </a:cxn>
                <a:cxn ang="0">
                  <a:pos x="69" y="217"/>
                </a:cxn>
                <a:cxn ang="0">
                  <a:pos x="73" y="217"/>
                </a:cxn>
                <a:cxn ang="0">
                  <a:pos x="91" y="222"/>
                </a:cxn>
                <a:cxn ang="0">
                  <a:pos x="112" y="231"/>
                </a:cxn>
                <a:cxn ang="0">
                  <a:pos x="123" y="241"/>
                </a:cxn>
                <a:cxn ang="0">
                  <a:pos x="158" y="280"/>
                </a:cxn>
              </a:cxnLst>
              <a:rect l="0" t="0" r="r" b="b"/>
              <a:pathLst>
                <a:path w="202" h="280">
                  <a:moveTo>
                    <a:pt x="202" y="237"/>
                  </a:moveTo>
                  <a:lnTo>
                    <a:pt x="202" y="237"/>
                  </a:lnTo>
                  <a:lnTo>
                    <a:pt x="184" y="226"/>
                  </a:lnTo>
                  <a:lnTo>
                    <a:pt x="170" y="216"/>
                  </a:lnTo>
                  <a:lnTo>
                    <a:pt x="158" y="205"/>
                  </a:lnTo>
                  <a:lnTo>
                    <a:pt x="158" y="205"/>
                  </a:lnTo>
                  <a:lnTo>
                    <a:pt x="157" y="202"/>
                  </a:lnTo>
                  <a:lnTo>
                    <a:pt x="155" y="198"/>
                  </a:lnTo>
                  <a:lnTo>
                    <a:pt x="152" y="183"/>
                  </a:lnTo>
                  <a:lnTo>
                    <a:pt x="151" y="144"/>
                  </a:lnTo>
                  <a:lnTo>
                    <a:pt x="149" y="104"/>
                  </a:lnTo>
                  <a:lnTo>
                    <a:pt x="148" y="87"/>
                  </a:lnTo>
                  <a:lnTo>
                    <a:pt x="145" y="77"/>
                  </a:lnTo>
                  <a:lnTo>
                    <a:pt x="145" y="77"/>
                  </a:lnTo>
                  <a:lnTo>
                    <a:pt x="136" y="59"/>
                  </a:lnTo>
                  <a:lnTo>
                    <a:pt x="124" y="35"/>
                  </a:lnTo>
                  <a:lnTo>
                    <a:pt x="117" y="24"/>
                  </a:lnTo>
                  <a:lnTo>
                    <a:pt x="109" y="14"/>
                  </a:lnTo>
                  <a:lnTo>
                    <a:pt x="102" y="6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84" y="2"/>
                  </a:lnTo>
                  <a:lnTo>
                    <a:pt x="75" y="0"/>
                  </a:lnTo>
                  <a:lnTo>
                    <a:pt x="60" y="0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5" y="5"/>
                  </a:lnTo>
                  <a:lnTo>
                    <a:pt x="46" y="11"/>
                  </a:lnTo>
                  <a:lnTo>
                    <a:pt x="49" y="18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60" y="32"/>
                  </a:lnTo>
                  <a:lnTo>
                    <a:pt x="63" y="39"/>
                  </a:lnTo>
                  <a:lnTo>
                    <a:pt x="66" y="57"/>
                  </a:lnTo>
                  <a:lnTo>
                    <a:pt x="67" y="75"/>
                  </a:lnTo>
                  <a:lnTo>
                    <a:pt x="67" y="90"/>
                  </a:lnTo>
                  <a:lnTo>
                    <a:pt x="67" y="90"/>
                  </a:lnTo>
                  <a:lnTo>
                    <a:pt x="67" y="110"/>
                  </a:lnTo>
                  <a:lnTo>
                    <a:pt x="69" y="135"/>
                  </a:lnTo>
                  <a:lnTo>
                    <a:pt x="69" y="147"/>
                  </a:lnTo>
                  <a:lnTo>
                    <a:pt x="66" y="157"/>
                  </a:lnTo>
                  <a:lnTo>
                    <a:pt x="64" y="160"/>
                  </a:lnTo>
                  <a:lnTo>
                    <a:pt x="63" y="162"/>
                  </a:lnTo>
                  <a:lnTo>
                    <a:pt x="60" y="163"/>
                  </a:lnTo>
                  <a:lnTo>
                    <a:pt x="57" y="163"/>
                  </a:lnTo>
                  <a:lnTo>
                    <a:pt x="57" y="163"/>
                  </a:lnTo>
                  <a:lnTo>
                    <a:pt x="51" y="159"/>
                  </a:lnTo>
                  <a:lnTo>
                    <a:pt x="43" y="151"/>
                  </a:lnTo>
                  <a:lnTo>
                    <a:pt x="30" y="135"/>
                  </a:lnTo>
                  <a:lnTo>
                    <a:pt x="16" y="119"/>
                  </a:lnTo>
                  <a:lnTo>
                    <a:pt x="10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3" y="113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1" y="128"/>
                  </a:lnTo>
                  <a:lnTo>
                    <a:pt x="4" y="136"/>
                  </a:lnTo>
                  <a:lnTo>
                    <a:pt x="15" y="159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31" y="186"/>
                  </a:lnTo>
                  <a:lnTo>
                    <a:pt x="37" y="193"/>
                  </a:lnTo>
                  <a:lnTo>
                    <a:pt x="51" y="205"/>
                  </a:lnTo>
                  <a:lnTo>
                    <a:pt x="64" y="214"/>
                  </a:lnTo>
                  <a:lnTo>
                    <a:pt x="69" y="217"/>
                  </a:lnTo>
                  <a:lnTo>
                    <a:pt x="73" y="217"/>
                  </a:lnTo>
                  <a:lnTo>
                    <a:pt x="73" y="217"/>
                  </a:lnTo>
                  <a:lnTo>
                    <a:pt x="81" y="219"/>
                  </a:lnTo>
                  <a:lnTo>
                    <a:pt x="91" y="222"/>
                  </a:lnTo>
                  <a:lnTo>
                    <a:pt x="103" y="226"/>
                  </a:lnTo>
                  <a:lnTo>
                    <a:pt x="112" y="231"/>
                  </a:lnTo>
                  <a:lnTo>
                    <a:pt x="112" y="231"/>
                  </a:lnTo>
                  <a:lnTo>
                    <a:pt x="123" y="241"/>
                  </a:lnTo>
                  <a:lnTo>
                    <a:pt x="139" y="258"/>
                  </a:lnTo>
                  <a:lnTo>
                    <a:pt x="158" y="280"/>
                  </a:lnTo>
                  <a:lnTo>
                    <a:pt x="202" y="237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4071" y="1611"/>
              <a:ext cx="253" cy="335"/>
            </a:xfrm>
            <a:custGeom>
              <a:avLst/>
              <a:gdLst/>
              <a:ahLst/>
              <a:cxnLst>
                <a:cxn ang="0">
                  <a:pos x="213" y="671"/>
                </a:cxn>
                <a:cxn ang="0">
                  <a:pos x="491" y="521"/>
                </a:cxn>
                <a:cxn ang="0">
                  <a:pos x="470" y="457"/>
                </a:cxn>
                <a:cxn ang="0">
                  <a:pos x="506" y="232"/>
                </a:cxn>
                <a:cxn ang="0">
                  <a:pos x="451" y="85"/>
                </a:cxn>
                <a:cxn ang="0">
                  <a:pos x="377" y="0"/>
                </a:cxn>
                <a:cxn ang="0">
                  <a:pos x="0" y="202"/>
                </a:cxn>
                <a:cxn ang="0">
                  <a:pos x="213" y="671"/>
                </a:cxn>
              </a:cxnLst>
              <a:rect l="0" t="0" r="r" b="b"/>
              <a:pathLst>
                <a:path w="506" h="671">
                  <a:moveTo>
                    <a:pt x="213" y="671"/>
                  </a:moveTo>
                  <a:lnTo>
                    <a:pt x="491" y="521"/>
                  </a:lnTo>
                  <a:lnTo>
                    <a:pt x="470" y="457"/>
                  </a:lnTo>
                  <a:lnTo>
                    <a:pt x="506" y="232"/>
                  </a:lnTo>
                  <a:lnTo>
                    <a:pt x="451" y="85"/>
                  </a:lnTo>
                  <a:lnTo>
                    <a:pt x="377" y="0"/>
                  </a:lnTo>
                  <a:lnTo>
                    <a:pt x="0" y="202"/>
                  </a:lnTo>
                  <a:lnTo>
                    <a:pt x="213" y="671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42"/>
            <p:cNvSpPr>
              <a:spLocks/>
            </p:cNvSpPr>
            <p:nvPr/>
          </p:nvSpPr>
          <p:spPr bwMode="auto">
            <a:xfrm>
              <a:off x="4054" y="2529"/>
              <a:ext cx="197" cy="107"/>
            </a:xfrm>
            <a:custGeom>
              <a:avLst/>
              <a:gdLst/>
              <a:ahLst/>
              <a:cxnLst>
                <a:cxn ang="0">
                  <a:pos x="360" y="205"/>
                </a:cxn>
                <a:cxn ang="0">
                  <a:pos x="362" y="171"/>
                </a:cxn>
                <a:cxn ang="0">
                  <a:pos x="366" y="144"/>
                </a:cxn>
                <a:cxn ang="0">
                  <a:pos x="375" y="123"/>
                </a:cxn>
                <a:cxn ang="0">
                  <a:pos x="381" y="116"/>
                </a:cxn>
                <a:cxn ang="0">
                  <a:pos x="392" y="90"/>
                </a:cxn>
                <a:cxn ang="0">
                  <a:pos x="392" y="65"/>
                </a:cxn>
                <a:cxn ang="0">
                  <a:pos x="387" y="47"/>
                </a:cxn>
                <a:cxn ang="0">
                  <a:pos x="377" y="29"/>
                </a:cxn>
                <a:cxn ang="0">
                  <a:pos x="360" y="9"/>
                </a:cxn>
                <a:cxn ang="0">
                  <a:pos x="160" y="134"/>
                </a:cxn>
                <a:cxn ang="0">
                  <a:pos x="114" y="150"/>
                </a:cxn>
                <a:cxn ang="0">
                  <a:pos x="57" y="168"/>
                </a:cxn>
                <a:cxn ang="0">
                  <a:pos x="43" y="169"/>
                </a:cxn>
                <a:cxn ang="0">
                  <a:pos x="4" y="174"/>
                </a:cxn>
                <a:cxn ang="0">
                  <a:pos x="0" y="178"/>
                </a:cxn>
                <a:cxn ang="0">
                  <a:pos x="0" y="181"/>
                </a:cxn>
                <a:cxn ang="0">
                  <a:pos x="7" y="192"/>
                </a:cxn>
                <a:cxn ang="0">
                  <a:pos x="25" y="201"/>
                </a:cxn>
                <a:cxn ang="0">
                  <a:pos x="54" y="208"/>
                </a:cxn>
                <a:cxn ang="0">
                  <a:pos x="93" y="213"/>
                </a:cxn>
                <a:cxn ang="0">
                  <a:pos x="131" y="214"/>
                </a:cxn>
                <a:cxn ang="0">
                  <a:pos x="175" y="216"/>
                </a:cxn>
                <a:cxn ang="0">
                  <a:pos x="197" y="210"/>
                </a:cxn>
                <a:cxn ang="0">
                  <a:pos x="208" y="204"/>
                </a:cxn>
                <a:cxn ang="0">
                  <a:pos x="236" y="180"/>
                </a:cxn>
                <a:cxn ang="0">
                  <a:pos x="290" y="135"/>
                </a:cxn>
                <a:cxn ang="0">
                  <a:pos x="314" y="122"/>
                </a:cxn>
                <a:cxn ang="0">
                  <a:pos x="328" y="119"/>
                </a:cxn>
                <a:cxn ang="0">
                  <a:pos x="333" y="119"/>
                </a:cxn>
                <a:cxn ang="0">
                  <a:pos x="341" y="126"/>
                </a:cxn>
                <a:cxn ang="0">
                  <a:pos x="345" y="138"/>
                </a:cxn>
                <a:cxn ang="0">
                  <a:pos x="348" y="166"/>
                </a:cxn>
                <a:cxn ang="0">
                  <a:pos x="345" y="205"/>
                </a:cxn>
              </a:cxnLst>
              <a:rect l="0" t="0" r="r" b="b"/>
              <a:pathLst>
                <a:path w="393" h="216">
                  <a:moveTo>
                    <a:pt x="360" y="205"/>
                  </a:moveTo>
                  <a:lnTo>
                    <a:pt x="360" y="205"/>
                  </a:lnTo>
                  <a:lnTo>
                    <a:pt x="360" y="195"/>
                  </a:lnTo>
                  <a:lnTo>
                    <a:pt x="362" y="171"/>
                  </a:lnTo>
                  <a:lnTo>
                    <a:pt x="365" y="157"/>
                  </a:lnTo>
                  <a:lnTo>
                    <a:pt x="366" y="144"/>
                  </a:lnTo>
                  <a:lnTo>
                    <a:pt x="371" y="132"/>
                  </a:lnTo>
                  <a:lnTo>
                    <a:pt x="375" y="123"/>
                  </a:lnTo>
                  <a:lnTo>
                    <a:pt x="375" y="123"/>
                  </a:lnTo>
                  <a:lnTo>
                    <a:pt x="381" y="116"/>
                  </a:lnTo>
                  <a:lnTo>
                    <a:pt x="387" y="104"/>
                  </a:lnTo>
                  <a:lnTo>
                    <a:pt x="392" y="90"/>
                  </a:lnTo>
                  <a:lnTo>
                    <a:pt x="393" y="74"/>
                  </a:lnTo>
                  <a:lnTo>
                    <a:pt x="392" y="65"/>
                  </a:lnTo>
                  <a:lnTo>
                    <a:pt x="390" y="56"/>
                  </a:lnTo>
                  <a:lnTo>
                    <a:pt x="387" y="47"/>
                  </a:lnTo>
                  <a:lnTo>
                    <a:pt x="383" y="38"/>
                  </a:lnTo>
                  <a:lnTo>
                    <a:pt x="377" y="29"/>
                  </a:lnTo>
                  <a:lnTo>
                    <a:pt x="369" y="18"/>
                  </a:lnTo>
                  <a:lnTo>
                    <a:pt x="360" y="9"/>
                  </a:lnTo>
                  <a:lnTo>
                    <a:pt x="348" y="0"/>
                  </a:lnTo>
                  <a:lnTo>
                    <a:pt x="160" y="134"/>
                  </a:lnTo>
                  <a:lnTo>
                    <a:pt x="160" y="134"/>
                  </a:lnTo>
                  <a:lnTo>
                    <a:pt x="114" y="150"/>
                  </a:lnTo>
                  <a:lnTo>
                    <a:pt x="75" y="162"/>
                  </a:lnTo>
                  <a:lnTo>
                    <a:pt x="57" y="168"/>
                  </a:lnTo>
                  <a:lnTo>
                    <a:pt x="43" y="169"/>
                  </a:lnTo>
                  <a:lnTo>
                    <a:pt x="43" y="169"/>
                  </a:lnTo>
                  <a:lnTo>
                    <a:pt x="7" y="172"/>
                  </a:lnTo>
                  <a:lnTo>
                    <a:pt x="4" y="174"/>
                  </a:lnTo>
                  <a:lnTo>
                    <a:pt x="1" y="175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1" y="186"/>
                  </a:lnTo>
                  <a:lnTo>
                    <a:pt x="7" y="192"/>
                  </a:lnTo>
                  <a:lnTo>
                    <a:pt x="15" y="196"/>
                  </a:lnTo>
                  <a:lnTo>
                    <a:pt x="25" y="201"/>
                  </a:lnTo>
                  <a:lnTo>
                    <a:pt x="39" y="205"/>
                  </a:lnTo>
                  <a:lnTo>
                    <a:pt x="54" y="208"/>
                  </a:lnTo>
                  <a:lnTo>
                    <a:pt x="73" y="211"/>
                  </a:lnTo>
                  <a:lnTo>
                    <a:pt x="93" y="213"/>
                  </a:lnTo>
                  <a:lnTo>
                    <a:pt x="93" y="213"/>
                  </a:lnTo>
                  <a:lnTo>
                    <a:pt x="131" y="214"/>
                  </a:lnTo>
                  <a:lnTo>
                    <a:pt x="163" y="216"/>
                  </a:lnTo>
                  <a:lnTo>
                    <a:pt x="175" y="216"/>
                  </a:lnTo>
                  <a:lnTo>
                    <a:pt x="187" y="213"/>
                  </a:lnTo>
                  <a:lnTo>
                    <a:pt x="197" y="210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20" y="193"/>
                  </a:lnTo>
                  <a:lnTo>
                    <a:pt x="236" y="180"/>
                  </a:lnTo>
                  <a:lnTo>
                    <a:pt x="272" y="150"/>
                  </a:lnTo>
                  <a:lnTo>
                    <a:pt x="290" y="135"/>
                  </a:lnTo>
                  <a:lnTo>
                    <a:pt x="307" y="125"/>
                  </a:lnTo>
                  <a:lnTo>
                    <a:pt x="314" y="122"/>
                  </a:lnTo>
                  <a:lnTo>
                    <a:pt x="322" y="119"/>
                  </a:lnTo>
                  <a:lnTo>
                    <a:pt x="328" y="119"/>
                  </a:lnTo>
                  <a:lnTo>
                    <a:pt x="333" y="119"/>
                  </a:lnTo>
                  <a:lnTo>
                    <a:pt x="333" y="119"/>
                  </a:lnTo>
                  <a:lnTo>
                    <a:pt x="338" y="122"/>
                  </a:lnTo>
                  <a:lnTo>
                    <a:pt x="341" y="126"/>
                  </a:lnTo>
                  <a:lnTo>
                    <a:pt x="344" y="132"/>
                  </a:lnTo>
                  <a:lnTo>
                    <a:pt x="345" y="138"/>
                  </a:lnTo>
                  <a:lnTo>
                    <a:pt x="348" y="151"/>
                  </a:lnTo>
                  <a:lnTo>
                    <a:pt x="348" y="166"/>
                  </a:lnTo>
                  <a:lnTo>
                    <a:pt x="347" y="193"/>
                  </a:lnTo>
                  <a:lnTo>
                    <a:pt x="345" y="205"/>
                  </a:lnTo>
                  <a:lnTo>
                    <a:pt x="360" y="20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43"/>
            <p:cNvSpPr>
              <a:spLocks/>
            </p:cNvSpPr>
            <p:nvPr/>
          </p:nvSpPr>
          <p:spPr bwMode="auto">
            <a:xfrm>
              <a:off x="4277" y="2568"/>
              <a:ext cx="107" cy="125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4" y="0"/>
                </a:cxn>
                <a:cxn ang="0">
                  <a:pos x="188" y="4"/>
                </a:cxn>
                <a:cxn ang="0">
                  <a:pos x="197" y="16"/>
                </a:cxn>
                <a:cxn ang="0">
                  <a:pos x="202" y="24"/>
                </a:cxn>
                <a:cxn ang="0">
                  <a:pos x="206" y="33"/>
                </a:cxn>
                <a:cxn ang="0">
                  <a:pos x="211" y="43"/>
                </a:cxn>
                <a:cxn ang="0">
                  <a:pos x="212" y="55"/>
                </a:cxn>
                <a:cxn ang="0">
                  <a:pos x="212" y="55"/>
                </a:cxn>
                <a:cxn ang="0">
                  <a:pos x="214" y="65"/>
                </a:cxn>
                <a:cxn ang="0">
                  <a:pos x="211" y="76"/>
                </a:cxn>
                <a:cxn ang="0">
                  <a:pos x="208" y="86"/>
                </a:cxn>
                <a:cxn ang="0">
                  <a:pos x="205" y="95"/>
                </a:cxn>
                <a:cxn ang="0">
                  <a:pos x="197" y="113"/>
                </a:cxn>
                <a:cxn ang="0">
                  <a:pos x="194" y="121"/>
                </a:cxn>
                <a:cxn ang="0">
                  <a:pos x="193" y="128"/>
                </a:cxn>
                <a:cxn ang="0">
                  <a:pos x="193" y="128"/>
                </a:cxn>
                <a:cxn ang="0">
                  <a:pos x="196" y="146"/>
                </a:cxn>
                <a:cxn ang="0">
                  <a:pos x="199" y="166"/>
                </a:cxn>
                <a:cxn ang="0">
                  <a:pos x="205" y="185"/>
                </a:cxn>
                <a:cxn ang="0">
                  <a:pos x="187" y="190"/>
                </a:cxn>
                <a:cxn ang="0">
                  <a:pos x="182" y="166"/>
                </a:cxn>
                <a:cxn ang="0">
                  <a:pos x="182" y="166"/>
                </a:cxn>
                <a:cxn ang="0">
                  <a:pos x="181" y="172"/>
                </a:cxn>
                <a:cxn ang="0">
                  <a:pos x="176" y="184"/>
                </a:cxn>
                <a:cxn ang="0">
                  <a:pos x="173" y="191"/>
                </a:cxn>
                <a:cxn ang="0">
                  <a:pos x="170" y="199"/>
                </a:cxn>
                <a:cxn ang="0">
                  <a:pos x="166" y="203"/>
                </a:cxn>
                <a:cxn ang="0">
                  <a:pos x="160" y="208"/>
                </a:cxn>
                <a:cxn ang="0">
                  <a:pos x="160" y="208"/>
                </a:cxn>
                <a:cxn ang="0">
                  <a:pos x="139" y="217"/>
                </a:cxn>
                <a:cxn ang="0">
                  <a:pos x="103" y="232"/>
                </a:cxn>
                <a:cxn ang="0">
                  <a:pos x="85" y="239"/>
                </a:cxn>
                <a:cxn ang="0">
                  <a:pos x="66" y="245"/>
                </a:cxn>
                <a:cxn ang="0">
                  <a:pos x="49" y="250"/>
                </a:cxn>
                <a:cxn ang="0">
                  <a:pos x="42" y="250"/>
                </a:cxn>
                <a:cxn ang="0">
                  <a:pos x="36" y="250"/>
                </a:cxn>
                <a:cxn ang="0">
                  <a:pos x="36" y="250"/>
                </a:cxn>
                <a:cxn ang="0">
                  <a:pos x="16" y="247"/>
                </a:cxn>
                <a:cxn ang="0">
                  <a:pos x="4" y="244"/>
                </a:cxn>
                <a:cxn ang="0">
                  <a:pos x="1" y="242"/>
                </a:cxn>
                <a:cxn ang="0">
                  <a:pos x="0" y="239"/>
                </a:cxn>
                <a:cxn ang="0">
                  <a:pos x="0" y="235"/>
                </a:cxn>
                <a:cxn ang="0">
                  <a:pos x="0" y="230"/>
                </a:cxn>
                <a:cxn ang="0">
                  <a:pos x="0" y="230"/>
                </a:cxn>
                <a:cxn ang="0">
                  <a:pos x="4" y="223"/>
                </a:cxn>
                <a:cxn ang="0">
                  <a:pos x="10" y="211"/>
                </a:cxn>
                <a:cxn ang="0">
                  <a:pos x="28" y="179"/>
                </a:cxn>
                <a:cxn ang="0">
                  <a:pos x="54" y="139"/>
                </a:cxn>
                <a:cxn ang="0">
                  <a:pos x="184" y="0"/>
                </a:cxn>
              </a:cxnLst>
              <a:rect l="0" t="0" r="r" b="b"/>
              <a:pathLst>
                <a:path w="214" h="250">
                  <a:moveTo>
                    <a:pt x="184" y="0"/>
                  </a:moveTo>
                  <a:lnTo>
                    <a:pt x="184" y="0"/>
                  </a:lnTo>
                  <a:lnTo>
                    <a:pt x="188" y="4"/>
                  </a:lnTo>
                  <a:lnTo>
                    <a:pt x="197" y="16"/>
                  </a:lnTo>
                  <a:lnTo>
                    <a:pt x="202" y="24"/>
                  </a:lnTo>
                  <a:lnTo>
                    <a:pt x="206" y="33"/>
                  </a:lnTo>
                  <a:lnTo>
                    <a:pt x="211" y="43"/>
                  </a:lnTo>
                  <a:lnTo>
                    <a:pt x="212" y="55"/>
                  </a:lnTo>
                  <a:lnTo>
                    <a:pt x="212" y="55"/>
                  </a:lnTo>
                  <a:lnTo>
                    <a:pt x="214" y="65"/>
                  </a:lnTo>
                  <a:lnTo>
                    <a:pt x="211" y="76"/>
                  </a:lnTo>
                  <a:lnTo>
                    <a:pt x="208" y="86"/>
                  </a:lnTo>
                  <a:lnTo>
                    <a:pt x="205" y="95"/>
                  </a:lnTo>
                  <a:lnTo>
                    <a:pt x="197" y="113"/>
                  </a:lnTo>
                  <a:lnTo>
                    <a:pt x="194" y="121"/>
                  </a:lnTo>
                  <a:lnTo>
                    <a:pt x="193" y="128"/>
                  </a:lnTo>
                  <a:lnTo>
                    <a:pt x="193" y="128"/>
                  </a:lnTo>
                  <a:lnTo>
                    <a:pt x="196" y="146"/>
                  </a:lnTo>
                  <a:lnTo>
                    <a:pt x="199" y="166"/>
                  </a:lnTo>
                  <a:lnTo>
                    <a:pt x="205" y="185"/>
                  </a:lnTo>
                  <a:lnTo>
                    <a:pt x="187" y="190"/>
                  </a:lnTo>
                  <a:lnTo>
                    <a:pt x="182" y="166"/>
                  </a:lnTo>
                  <a:lnTo>
                    <a:pt x="182" y="166"/>
                  </a:lnTo>
                  <a:lnTo>
                    <a:pt x="181" y="172"/>
                  </a:lnTo>
                  <a:lnTo>
                    <a:pt x="176" y="184"/>
                  </a:lnTo>
                  <a:lnTo>
                    <a:pt x="173" y="191"/>
                  </a:lnTo>
                  <a:lnTo>
                    <a:pt x="170" y="199"/>
                  </a:lnTo>
                  <a:lnTo>
                    <a:pt x="166" y="203"/>
                  </a:lnTo>
                  <a:lnTo>
                    <a:pt x="160" y="208"/>
                  </a:lnTo>
                  <a:lnTo>
                    <a:pt x="160" y="208"/>
                  </a:lnTo>
                  <a:lnTo>
                    <a:pt x="139" y="217"/>
                  </a:lnTo>
                  <a:lnTo>
                    <a:pt x="103" y="232"/>
                  </a:lnTo>
                  <a:lnTo>
                    <a:pt x="85" y="239"/>
                  </a:lnTo>
                  <a:lnTo>
                    <a:pt x="66" y="245"/>
                  </a:lnTo>
                  <a:lnTo>
                    <a:pt x="49" y="250"/>
                  </a:lnTo>
                  <a:lnTo>
                    <a:pt x="42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16" y="247"/>
                  </a:lnTo>
                  <a:lnTo>
                    <a:pt x="4" y="244"/>
                  </a:lnTo>
                  <a:lnTo>
                    <a:pt x="1" y="242"/>
                  </a:lnTo>
                  <a:lnTo>
                    <a:pt x="0" y="239"/>
                  </a:lnTo>
                  <a:lnTo>
                    <a:pt x="0" y="235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4" y="223"/>
                  </a:lnTo>
                  <a:lnTo>
                    <a:pt x="10" y="211"/>
                  </a:lnTo>
                  <a:lnTo>
                    <a:pt x="28" y="179"/>
                  </a:lnTo>
                  <a:lnTo>
                    <a:pt x="54" y="139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44"/>
            <p:cNvSpPr>
              <a:spLocks/>
            </p:cNvSpPr>
            <p:nvPr/>
          </p:nvSpPr>
          <p:spPr bwMode="auto">
            <a:xfrm>
              <a:off x="4282" y="2323"/>
              <a:ext cx="93" cy="331"/>
            </a:xfrm>
            <a:custGeom>
              <a:avLst/>
              <a:gdLst/>
              <a:ahLst/>
              <a:cxnLst>
                <a:cxn ang="0">
                  <a:pos x="166" y="0"/>
                </a:cxn>
                <a:cxn ang="0">
                  <a:pos x="174" y="40"/>
                </a:cxn>
                <a:cxn ang="0">
                  <a:pos x="180" y="106"/>
                </a:cxn>
                <a:cxn ang="0">
                  <a:pos x="178" y="197"/>
                </a:cxn>
                <a:cxn ang="0">
                  <a:pos x="174" y="251"/>
                </a:cxn>
                <a:cxn ang="0">
                  <a:pos x="168" y="304"/>
                </a:cxn>
                <a:cxn ang="0">
                  <a:pos x="160" y="384"/>
                </a:cxn>
                <a:cxn ang="0">
                  <a:pos x="163" y="441"/>
                </a:cxn>
                <a:cxn ang="0">
                  <a:pos x="175" y="482"/>
                </a:cxn>
                <a:cxn ang="0">
                  <a:pos x="186" y="500"/>
                </a:cxn>
                <a:cxn ang="0">
                  <a:pos x="168" y="552"/>
                </a:cxn>
                <a:cxn ang="0">
                  <a:pos x="163" y="579"/>
                </a:cxn>
                <a:cxn ang="0">
                  <a:pos x="163" y="592"/>
                </a:cxn>
                <a:cxn ang="0">
                  <a:pos x="154" y="618"/>
                </a:cxn>
                <a:cxn ang="0">
                  <a:pos x="142" y="636"/>
                </a:cxn>
                <a:cxn ang="0">
                  <a:pos x="130" y="646"/>
                </a:cxn>
                <a:cxn ang="0">
                  <a:pos x="114" y="654"/>
                </a:cxn>
                <a:cxn ang="0">
                  <a:pos x="94" y="658"/>
                </a:cxn>
                <a:cxn ang="0">
                  <a:pos x="83" y="660"/>
                </a:cxn>
                <a:cxn ang="0">
                  <a:pos x="53" y="663"/>
                </a:cxn>
                <a:cxn ang="0">
                  <a:pos x="33" y="661"/>
                </a:cxn>
                <a:cxn ang="0">
                  <a:pos x="29" y="658"/>
                </a:cxn>
                <a:cxn ang="0">
                  <a:pos x="27" y="651"/>
                </a:cxn>
                <a:cxn ang="0">
                  <a:pos x="32" y="636"/>
                </a:cxn>
                <a:cxn ang="0">
                  <a:pos x="56" y="553"/>
                </a:cxn>
                <a:cxn ang="0">
                  <a:pos x="63" y="513"/>
                </a:cxn>
                <a:cxn ang="0">
                  <a:pos x="65" y="467"/>
                </a:cxn>
                <a:cxn ang="0">
                  <a:pos x="66" y="405"/>
                </a:cxn>
                <a:cxn ang="0">
                  <a:pos x="60" y="333"/>
                </a:cxn>
                <a:cxn ang="0">
                  <a:pos x="47" y="262"/>
                </a:cxn>
                <a:cxn ang="0">
                  <a:pos x="38" y="223"/>
                </a:cxn>
                <a:cxn ang="0">
                  <a:pos x="14" y="97"/>
                </a:cxn>
                <a:cxn ang="0">
                  <a:pos x="0" y="6"/>
                </a:cxn>
              </a:cxnLst>
              <a:rect l="0" t="0" r="r" b="b"/>
              <a:pathLst>
                <a:path w="186" h="663">
                  <a:moveTo>
                    <a:pt x="166" y="0"/>
                  </a:moveTo>
                  <a:lnTo>
                    <a:pt x="166" y="0"/>
                  </a:lnTo>
                  <a:lnTo>
                    <a:pt x="169" y="18"/>
                  </a:lnTo>
                  <a:lnTo>
                    <a:pt x="174" y="40"/>
                  </a:lnTo>
                  <a:lnTo>
                    <a:pt x="177" y="68"/>
                  </a:lnTo>
                  <a:lnTo>
                    <a:pt x="180" y="106"/>
                  </a:lnTo>
                  <a:lnTo>
                    <a:pt x="181" y="149"/>
                  </a:lnTo>
                  <a:lnTo>
                    <a:pt x="178" y="197"/>
                  </a:lnTo>
                  <a:lnTo>
                    <a:pt x="177" y="224"/>
                  </a:lnTo>
                  <a:lnTo>
                    <a:pt x="174" y="251"/>
                  </a:lnTo>
                  <a:lnTo>
                    <a:pt x="174" y="251"/>
                  </a:lnTo>
                  <a:lnTo>
                    <a:pt x="168" y="304"/>
                  </a:lnTo>
                  <a:lnTo>
                    <a:pt x="163" y="347"/>
                  </a:lnTo>
                  <a:lnTo>
                    <a:pt x="160" y="384"/>
                  </a:lnTo>
                  <a:lnTo>
                    <a:pt x="160" y="416"/>
                  </a:lnTo>
                  <a:lnTo>
                    <a:pt x="163" y="441"/>
                  </a:lnTo>
                  <a:lnTo>
                    <a:pt x="168" y="464"/>
                  </a:lnTo>
                  <a:lnTo>
                    <a:pt x="175" y="482"/>
                  </a:lnTo>
                  <a:lnTo>
                    <a:pt x="186" y="500"/>
                  </a:lnTo>
                  <a:lnTo>
                    <a:pt x="186" y="500"/>
                  </a:lnTo>
                  <a:lnTo>
                    <a:pt x="175" y="527"/>
                  </a:lnTo>
                  <a:lnTo>
                    <a:pt x="168" y="552"/>
                  </a:lnTo>
                  <a:lnTo>
                    <a:pt x="165" y="565"/>
                  </a:lnTo>
                  <a:lnTo>
                    <a:pt x="163" y="579"/>
                  </a:lnTo>
                  <a:lnTo>
                    <a:pt x="163" y="579"/>
                  </a:lnTo>
                  <a:lnTo>
                    <a:pt x="163" y="592"/>
                  </a:lnTo>
                  <a:lnTo>
                    <a:pt x="160" y="606"/>
                  </a:lnTo>
                  <a:lnTo>
                    <a:pt x="154" y="618"/>
                  </a:lnTo>
                  <a:lnTo>
                    <a:pt x="148" y="631"/>
                  </a:lnTo>
                  <a:lnTo>
                    <a:pt x="142" y="636"/>
                  </a:lnTo>
                  <a:lnTo>
                    <a:pt x="138" y="642"/>
                  </a:lnTo>
                  <a:lnTo>
                    <a:pt x="130" y="646"/>
                  </a:lnTo>
                  <a:lnTo>
                    <a:pt x="123" y="651"/>
                  </a:lnTo>
                  <a:lnTo>
                    <a:pt x="114" y="654"/>
                  </a:lnTo>
                  <a:lnTo>
                    <a:pt x="105" y="657"/>
                  </a:lnTo>
                  <a:lnTo>
                    <a:pt x="94" y="658"/>
                  </a:lnTo>
                  <a:lnTo>
                    <a:pt x="83" y="660"/>
                  </a:lnTo>
                  <a:lnTo>
                    <a:pt x="83" y="660"/>
                  </a:lnTo>
                  <a:lnTo>
                    <a:pt x="72" y="661"/>
                  </a:lnTo>
                  <a:lnTo>
                    <a:pt x="53" y="663"/>
                  </a:lnTo>
                  <a:lnTo>
                    <a:pt x="42" y="663"/>
                  </a:lnTo>
                  <a:lnTo>
                    <a:pt x="33" y="661"/>
                  </a:lnTo>
                  <a:lnTo>
                    <a:pt x="30" y="660"/>
                  </a:lnTo>
                  <a:lnTo>
                    <a:pt x="29" y="658"/>
                  </a:lnTo>
                  <a:lnTo>
                    <a:pt x="27" y="655"/>
                  </a:lnTo>
                  <a:lnTo>
                    <a:pt x="27" y="651"/>
                  </a:lnTo>
                  <a:lnTo>
                    <a:pt x="27" y="651"/>
                  </a:lnTo>
                  <a:lnTo>
                    <a:pt x="32" y="636"/>
                  </a:lnTo>
                  <a:lnTo>
                    <a:pt x="44" y="600"/>
                  </a:lnTo>
                  <a:lnTo>
                    <a:pt x="56" y="553"/>
                  </a:lnTo>
                  <a:lnTo>
                    <a:pt x="60" y="533"/>
                  </a:lnTo>
                  <a:lnTo>
                    <a:pt x="63" y="513"/>
                  </a:lnTo>
                  <a:lnTo>
                    <a:pt x="63" y="513"/>
                  </a:lnTo>
                  <a:lnTo>
                    <a:pt x="65" y="467"/>
                  </a:lnTo>
                  <a:lnTo>
                    <a:pt x="66" y="438"/>
                  </a:lnTo>
                  <a:lnTo>
                    <a:pt x="66" y="405"/>
                  </a:lnTo>
                  <a:lnTo>
                    <a:pt x="65" y="371"/>
                  </a:lnTo>
                  <a:lnTo>
                    <a:pt x="60" y="333"/>
                  </a:lnTo>
                  <a:lnTo>
                    <a:pt x="56" y="298"/>
                  </a:lnTo>
                  <a:lnTo>
                    <a:pt x="47" y="262"/>
                  </a:lnTo>
                  <a:lnTo>
                    <a:pt x="47" y="262"/>
                  </a:lnTo>
                  <a:lnTo>
                    <a:pt x="38" y="223"/>
                  </a:lnTo>
                  <a:lnTo>
                    <a:pt x="29" y="181"/>
                  </a:lnTo>
                  <a:lnTo>
                    <a:pt x="14" y="97"/>
                  </a:lnTo>
                  <a:lnTo>
                    <a:pt x="3" y="33"/>
                  </a:lnTo>
                  <a:lnTo>
                    <a:pt x="0" y="6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45"/>
            <p:cNvSpPr>
              <a:spLocks/>
            </p:cNvSpPr>
            <p:nvPr/>
          </p:nvSpPr>
          <p:spPr bwMode="auto">
            <a:xfrm>
              <a:off x="4126" y="2316"/>
              <a:ext cx="133" cy="2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0" y="0"/>
                </a:cxn>
                <a:cxn ang="0">
                  <a:pos x="95" y="144"/>
                </a:cxn>
                <a:cxn ang="0">
                  <a:pos x="98" y="256"/>
                </a:cxn>
                <a:cxn ang="0">
                  <a:pos x="102" y="335"/>
                </a:cxn>
                <a:cxn ang="0">
                  <a:pos x="102" y="335"/>
                </a:cxn>
                <a:cxn ang="0">
                  <a:pos x="104" y="359"/>
                </a:cxn>
                <a:cxn ang="0">
                  <a:pos x="102" y="380"/>
                </a:cxn>
                <a:cxn ang="0">
                  <a:pos x="101" y="400"/>
                </a:cxn>
                <a:cxn ang="0">
                  <a:pos x="96" y="416"/>
                </a:cxn>
                <a:cxn ang="0">
                  <a:pos x="92" y="431"/>
                </a:cxn>
                <a:cxn ang="0">
                  <a:pos x="86" y="445"/>
                </a:cxn>
                <a:cxn ang="0">
                  <a:pos x="80" y="455"/>
                </a:cxn>
                <a:cxn ang="0">
                  <a:pos x="74" y="464"/>
                </a:cxn>
                <a:cxn ang="0">
                  <a:pos x="74" y="464"/>
                </a:cxn>
                <a:cxn ang="0">
                  <a:pos x="54" y="490"/>
                </a:cxn>
                <a:cxn ang="0">
                  <a:pos x="30" y="524"/>
                </a:cxn>
                <a:cxn ang="0">
                  <a:pos x="0" y="569"/>
                </a:cxn>
                <a:cxn ang="0">
                  <a:pos x="0" y="569"/>
                </a:cxn>
                <a:cxn ang="0">
                  <a:pos x="3" y="572"/>
                </a:cxn>
                <a:cxn ang="0">
                  <a:pos x="14" y="575"/>
                </a:cxn>
                <a:cxn ang="0">
                  <a:pos x="21" y="576"/>
                </a:cxn>
                <a:cxn ang="0">
                  <a:pos x="32" y="576"/>
                </a:cxn>
                <a:cxn ang="0">
                  <a:pos x="44" y="575"/>
                </a:cxn>
                <a:cxn ang="0">
                  <a:pos x="57" y="572"/>
                </a:cxn>
                <a:cxn ang="0">
                  <a:pos x="57" y="572"/>
                </a:cxn>
                <a:cxn ang="0">
                  <a:pos x="65" y="569"/>
                </a:cxn>
                <a:cxn ang="0">
                  <a:pos x="74" y="564"/>
                </a:cxn>
                <a:cxn ang="0">
                  <a:pos x="90" y="551"/>
                </a:cxn>
                <a:cxn ang="0">
                  <a:pos x="110" y="533"/>
                </a:cxn>
                <a:cxn ang="0">
                  <a:pos x="129" y="514"/>
                </a:cxn>
                <a:cxn ang="0">
                  <a:pos x="149" y="493"/>
                </a:cxn>
                <a:cxn ang="0">
                  <a:pos x="170" y="472"/>
                </a:cxn>
                <a:cxn ang="0">
                  <a:pos x="192" y="452"/>
                </a:cxn>
                <a:cxn ang="0">
                  <a:pos x="204" y="443"/>
                </a:cxn>
                <a:cxn ang="0">
                  <a:pos x="216" y="436"/>
                </a:cxn>
                <a:cxn ang="0">
                  <a:pos x="216" y="436"/>
                </a:cxn>
                <a:cxn ang="0">
                  <a:pos x="213" y="427"/>
                </a:cxn>
                <a:cxn ang="0">
                  <a:pos x="211" y="418"/>
                </a:cxn>
                <a:cxn ang="0">
                  <a:pos x="208" y="406"/>
                </a:cxn>
                <a:cxn ang="0">
                  <a:pos x="207" y="389"/>
                </a:cxn>
                <a:cxn ang="0">
                  <a:pos x="207" y="370"/>
                </a:cxn>
                <a:cxn ang="0">
                  <a:pos x="208" y="346"/>
                </a:cxn>
                <a:cxn ang="0">
                  <a:pos x="213" y="321"/>
                </a:cxn>
                <a:cxn ang="0">
                  <a:pos x="213" y="321"/>
                </a:cxn>
                <a:cxn ang="0">
                  <a:pos x="228" y="259"/>
                </a:cxn>
                <a:cxn ang="0">
                  <a:pos x="244" y="195"/>
                </a:cxn>
                <a:cxn ang="0">
                  <a:pos x="259" y="138"/>
                </a:cxn>
                <a:cxn ang="0">
                  <a:pos x="264" y="117"/>
                </a:cxn>
                <a:cxn ang="0">
                  <a:pos x="267" y="102"/>
                </a:cxn>
                <a:cxn ang="0">
                  <a:pos x="267" y="102"/>
                </a:cxn>
                <a:cxn ang="0">
                  <a:pos x="267" y="80"/>
                </a:cxn>
                <a:cxn ang="0">
                  <a:pos x="265" y="60"/>
                </a:cxn>
                <a:cxn ang="0">
                  <a:pos x="262" y="41"/>
                </a:cxn>
                <a:cxn ang="0">
                  <a:pos x="90" y="0"/>
                </a:cxn>
              </a:cxnLst>
              <a:rect l="0" t="0" r="r" b="b"/>
              <a:pathLst>
                <a:path w="267" h="576">
                  <a:moveTo>
                    <a:pt x="90" y="0"/>
                  </a:moveTo>
                  <a:lnTo>
                    <a:pt x="90" y="0"/>
                  </a:lnTo>
                  <a:lnTo>
                    <a:pt x="95" y="144"/>
                  </a:lnTo>
                  <a:lnTo>
                    <a:pt x="98" y="256"/>
                  </a:lnTo>
                  <a:lnTo>
                    <a:pt x="102" y="335"/>
                  </a:lnTo>
                  <a:lnTo>
                    <a:pt x="102" y="335"/>
                  </a:lnTo>
                  <a:lnTo>
                    <a:pt x="104" y="359"/>
                  </a:lnTo>
                  <a:lnTo>
                    <a:pt x="102" y="380"/>
                  </a:lnTo>
                  <a:lnTo>
                    <a:pt x="101" y="400"/>
                  </a:lnTo>
                  <a:lnTo>
                    <a:pt x="96" y="416"/>
                  </a:lnTo>
                  <a:lnTo>
                    <a:pt x="92" y="431"/>
                  </a:lnTo>
                  <a:lnTo>
                    <a:pt x="86" y="445"/>
                  </a:lnTo>
                  <a:lnTo>
                    <a:pt x="80" y="455"/>
                  </a:lnTo>
                  <a:lnTo>
                    <a:pt x="74" y="464"/>
                  </a:lnTo>
                  <a:lnTo>
                    <a:pt x="74" y="464"/>
                  </a:lnTo>
                  <a:lnTo>
                    <a:pt x="54" y="490"/>
                  </a:lnTo>
                  <a:lnTo>
                    <a:pt x="30" y="524"/>
                  </a:lnTo>
                  <a:lnTo>
                    <a:pt x="0" y="569"/>
                  </a:lnTo>
                  <a:lnTo>
                    <a:pt x="0" y="569"/>
                  </a:lnTo>
                  <a:lnTo>
                    <a:pt x="3" y="572"/>
                  </a:lnTo>
                  <a:lnTo>
                    <a:pt x="14" y="575"/>
                  </a:lnTo>
                  <a:lnTo>
                    <a:pt x="21" y="576"/>
                  </a:lnTo>
                  <a:lnTo>
                    <a:pt x="32" y="576"/>
                  </a:lnTo>
                  <a:lnTo>
                    <a:pt x="44" y="575"/>
                  </a:lnTo>
                  <a:lnTo>
                    <a:pt x="57" y="572"/>
                  </a:lnTo>
                  <a:lnTo>
                    <a:pt x="57" y="572"/>
                  </a:lnTo>
                  <a:lnTo>
                    <a:pt x="65" y="569"/>
                  </a:lnTo>
                  <a:lnTo>
                    <a:pt x="74" y="564"/>
                  </a:lnTo>
                  <a:lnTo>
                    <a:pt x="90" y="551"/>
                  </a:lnTo>
                  <a:lnTo>
                    <a:pt x="110" y="533"/>
                  </a:lnTo>
                  <a:lnTo>
                    <a:pt x="129" y="514"/>
                  </a:lnTo>
                  <a:lnTo>
                    <a:pt x="149" y="493"/>
                  </a:lnTo>
                  <a:lnTo>
                    <a:pt x="170" y="472"/>
                  </a:lnTo>
                  <a:lnTo>
                    <a:pt x="192" y="452"/>
                  </a:lnTo>
                  <a:lnTo>
                    <a:pt x="204" y="443"/>
                  </a:lnTo>
                  <a:lnTo>
                    <a:pt x="216" y="436"/>
                  </a:lnTo>
                  <a:lnTo>
                    <a:pt x="216" y="436"/>
                  </a:lnTo>
                  <a:lnTo>
                    <a:pt x="213" y="427"/>
                  </a:lnTo>
                  <a:lnTo>
                    <a:pt x="211" y="418"/>
                  </a:lnTo>
                  <a:lnTo>
                    <a:pt x="208" y="406"/>
                  </a:lnTo>
                  <a:lnTo>
                    <a:pt x="207" y="389"/>
                  </a:lnTo>
                  <a:lnTo>
                    <a:pt x="207" y="370"/>
                  </a:lnTo>
                  <a:lnTo>
                    <a:pt x="208" y="346"/>
                  </a:lnTo>
                  <a:lnTo>
                    <a:pt x="213" y="321"/>
                  </a:lnTo>
                  <a:lnTo>
                    <a:pt x="213" y="321"/>
                  </a:lnTo>
                  <a:lnTo>
                    <a:pt x="228" y="259"/>
                  </a:lnTo>
                  <a:lnTo>
                    <a:pt x="244" y="195"/>
                  </a:lnTo>
                  <a:lnTo>
                    <a:pt x="259" y="138"/>
                  </a:lnTo>
                  <a:lnTo>
                    <a:pt x="264" y="117"/>
                  </a:lnTo>
                  <a:lnTo>
                    <a:pt x="267" y="102"/>
                  </a:lnTo>
                  <a:lnTo>
                    <a:pt x="267" y="102"/>
                  </a:lnTo>
                  <a:lnTo>
                    <a:pt x="267" y="80"/>
                  </a:lnTo>
                  <a:lnTo>
                    <a:pt x="265" y="60"/>
                  </a:lnTo>
                  <a:lnTo>
                    <a:pt x="262" y="4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46"/>
            <p:cNvSpPr>
              <a:spLocks/>
            </p:cNvSpPr>
            <p:nvPr/>
          </p:nvSpPr>
          <p:spPr bwMode="auto">
            <a:xfrm>
              <a:off x="4106" y="1844"/>
              <a:ext cx="261" cy="499"/>
            </a:xfrm>
            <a:custGeom>
              <a:avLst/>
              <a:gdLst/>
              <a:ahLst/>
              <a:cxnLst>
                <a:cxn ang="0">
                  <a:pos x="417" y="40"/>
                </a:cxn>
                <a:cxn ang="0">
                  <a:pos x="437" y="68"/>
                </a:cxn>
                <a:cxn ang="0">
                  <a:pos x="459" y="107"/>
                </a:cxn>
                <a:cxn ang="0">
                  <a:pos x="472" y="143"/>
                </a:cxn>
                <a:cxn ang="0">
                  <a:pos x="478" y="167"/>
                </a:cxn>
                <a:cxn ang="0">
                  <a:pos x="478" y="178"/>
                </a:cxn>
                <a:cxn ang="0">
                  <a:pos x="475" y="244"/>
                </a:cxn>
                <a:cxn ang="0">
                  <a:pos x="456" y="480"/>
                </a:cxn>
                <a:cxn ang="0">
                  <a:pos x="453" y="509"/>
                </a:cxn>
                <a:cxn ang="0">
                  <a:pos x="451" y="648"/>
                </a:cxn>
                <a:cxn ang="0">
                  <a:pos x="453" y="772"/>
                </a:cxn>
                <a:cxn ang="0">
                  <a:pos x="481" y="842"/>
                </a:cxn>
                <a:cxn ang="0">
                  <a:pos x="504" y="905"/>
                </a:cxn>
                <a:cxn ang="0">
                  <a:pos x="520" y="965"/>
                </a:cxn>
                <a:cxn ang="0">
                  <a:pos x="510" y="970"/>
                </a:cxn>
                <a:cxn ang="0">
                  <a:pos x="463" y="983"/>
                </a:cxn>
                <a:cxn ang="0">
                  <a:pos x="414" y="994"/>
                </a:cxn>
                <a:cxn ang="0">
                  <a:pos x="350" y="998"/>
                </a:cxn>
                <a:cxn ang="0">
                  <a:pos x="275" y="997"/>
                </a:cxn>
                <a:cxn ang="0">
                  <a:pos x="191" y="982"/>
                </a:cxn>
                <a:cxn ang="0">
                  <a:pos x="146" y="968"/>
                </a:cxn>
                <a:cxn ang="0">
                  <a:pos x="100" y="950"/>
                </a:cxn>
                <a:cxn ang="0">
                  <a:pos x="52" y="928"/>
                </a:cxn>
                <a:cxn ang="0">
                  <a:pos x="53" y="759"/>
                </a:cxn>
                <a:cxn ang="0">
                  <a:pos x="53" y="570"/>
                </a:cxn>
                <a:cxn ang="0">
                  <a:pos x="52" y="530"/>
                </a:cxn>
                <a:cxn ang="0">
                  <a:pos x="50" y="441"/>
                </a:cxn>
                <a:cxn ang="0">
                  <a:pos x="56" y="211"/>
                </a:cxn>
                <a:cxn ang="0">
                  <a:pos x="58" y="143"/>
                </a:cxn>
                <a:cxn ang="0">
                  <a:pos x="53" y="149"/>
                </a:cxn>
                <a:cxn ang="0">
                  <a:pos x="37" y="173"/>
                </a:cxn>
                <a:cxn ang="0">
                  <a:pos x="20" y="190"/>
                </a:cxn>
                <a:cxn ang="0">
                  <a:pos x="10" y="196"/>
                </a:cxn>
                <a:cxn ang="0">
                  <a:pos x="4" y="169"/>
                </a:cxn>
                <a:cxn ang="0">
                  <a:pos x="0" y="164"/>
                </a:cxn>
                <a:cxn ang="0">
                  <a:pos x="6" y="143"/>
                </a:cxn>
                <a:cxn ang="0">
                  <a:pos x="29" y="70"/>
                </a:cxn>
                <a:cxn ang="0">
                  <a:pos x="50" y="19"/>
                </a:cxn>
                <a:cxn ang="0">
                  <a:pos x="134" y="172"/>
                </a:cxn>
              </a:cxnLst>
              <a:rect l="0" t="0" r="r" b="b"/>
              <a:pathLst>
                <a:path w="520" h="998">
                  <a:moveTo>
                    <a:pt x="417" y="40"/>
                  </a:moveTo>
                  <a:lnTo>
                    <a:pt x="417" y="40"/>
                  </a:lnTo>
                  <a:lnTo>
                    <a:pt x="428" y="54"/>
                  </a:lnTo>
                  <a:lnTo>
                    <a:pt x="437" y="68"/>
                  </a:lnTo>
                  <a:lnTo>
                    <a:pt x="448" y="86"/>
                  </a:lnTo>
                  <a:lnTo>
                    <a:pt x="459" y="107"/>
                  </a:lnTo>
                  <a:lnTo>
                    <a:pt x="469" y="131"/>
                  </a:lnTo>
                  <a:lnTo>
                    <a:pt x="472" y="143"/>
                  </a:lnTo>
                  <a:lnTo>
                    <a:pt x="475" y="155"/>
                  </a:lnTo>
                  <a:lnTo>
                    <a:pt x="478" y="167"/>
                  </a:lnTo>
                  <a:lnTo>
                    <a:pt x="478" y="178"/>
                  </a:lnTo>
                  <a:lnTo>
                    <a:pt x="478" y="178"/>
                  </a:lnTo>
                  <a:lnTo>
                    <a:pt x="478" y="206"/>
                  </a:lnTo>
                  <a:lnTo>
                    <a:pt x="475" y="244"/>
                  </a:lnTo>
                  <a:lnTo>
                    <a:pt x="469" y="330"/>
                  </a:lnTo>
                  <a:lnTo>
                    <a:pt x="456" y="480"/>
                  </a:lnTo>
                  <a:lnTo>
                    <a:pt x="456" y="480"/>
                  </a:lnTo>
                  <a:lnTo>
                    <a:pt x="453" y="509"/>
                  </a:lnTo>
                  <a:lnTo>
                    <a:pt x="453" y="550"/>
                  </a:lnTo>
                  <a:lnTo>
                    <a:pt x="451" y="648"/>
                  </a:lnTo>
                  <a:lnTo>
                    <a:pt x="453" y="772"/>
                  </a:lnTo>
                  <a:lnTo>
                    <a:pt x="453" y="772"/>
                  </a:lnTo>
                  <a:lnTo>
                    <a:pt x="462" y="793"/>
                  </a:lnTo>
                  <a:lnTo>
                    <a:pt x="481" y="842"/>
                  </a:lnTo>
                  <a:lnTo>
                    <a:pt x="493" y="874"/>
                  </a:lnTo>
                  <a:lnTo>
                    <a:pt x="504" y="905"/>
                  </a:lnTo>
                  <a:lnTo>
                    <a:pt x="513" y="937"/>
                  </a:lnTo>
                  <a:lnTo>
                    <a:pt x="520" y="965"/>
                  </a:lnTo>
                  <a:lnTo>
                    <a:pt x="520" y="965"/>
                  </a:lnTo>
                  <a:lnTo>
                    <a:pt x="510" y="970"/>
                  </a:lnTo>
                  <a:lnTo>
                    <a:pt x="483" y="979"/>
                  </a:lnTo>
                  <a:lnTo>
                    <a:pt x="463" y="983"/>
                  </a:lnTo>
                  <a:lnTo>
                    <a:pt x="441" y="989"/>
                  </a:lnTo>
                  <a:lnTo>
                    <a:pt x="414" y="994"/>
                  </a:lnTo>
                  <a:lnTo>
                    <a:pt x="383" y="997"/>
                  </a:lnTo>
                  <a:lnTo>
                    <a:pt x="350" y="998"/>
                  </a:lnTo>
                  <a:lnTo>
                    <a:pt x="314" y="998"/>
                  </a:lnTo>
                  <a:lnTo>
                    <a:pt x="275" y="997"/>
                  </a:lnTo>
                  <a:lnTo>
                    <a:pt x="234" y="991"/>
                  </a:lnTo>
                  <a:lnTo>
                    <a:pt x="191" y="982"/>
                  </a:lnTo>
                  <a:lnTo>
                    <a:pt x="169" y="974"/>
                  </a:lnTo>
                  <a:lnTo>
                    <a:pt x="146" y="968"/>
                  </a:lnTo>
                  <a:lnTo>
                    <a:pt x="124" y="959"/>
                  </a:lnTo>
                  <a:lnTo>
                    <a:pt x="100" y="950"/>
                  </a:lnTo>
                  <a:lnTo>
                    <a:pt x="76" y="940"/>
                  </a:lnTo>
                  <a:lnTo>
                    <a:pt x="52" y="928"/>
                  </a:lnTo>
                  <a:lnTo>
                    <a:pt x="52" y="928"/>
                  </a:lnTo>
                  <a:lnTo>
                    <a:pt x="53" y="759"/>
                  </a:lnTo>
                  <a:lnTo>
                    <a:pt x="53" y="625"/>
                  </a:lnTo>
                  <a:lnTo>
                    <a:pt x="53" y="570"/>
                  </a:lnTo>
                  <a:lnTo>
                    <a:pt x="52" y="530"/>
                  </a:lnTo>
                  <a:lnTo>
                    <a:pt x="52" y="530"/>
                  </a:lnTo>
                  <a:lnTo>
                    <a:pt x="50" y="492"/>
                  </a:lnTo>
                  <a:lnTo>
                    <a:pt x="50" y="441"/>
                  </a:lnTo>
                  <a:lnTo>
                    <a:pt x="53" y="323"/>
                  </a:lnTo>
                  <a:lnTo>
                    <a:pt x="56" y="211"/>
                  </a:lnTo>
                  <a:lnTo>
                    <a:pt x="58" y="169"/>
                  </a:lnTo>
                  <a:lnTo>
                    <a:pt x="58" y="143"/>
                  </a:lnTo>
                  <a:lnTo>
                    <a:pt x="58" y="143"/>
                  </a:lnTo>
                  <a:lnTo>
                    <a:pt x="53" y="149"/>
                  </a:lnTo>
                  <a:lnTo>
                    <a:pt x="44" y="164"/>
                  </a:lnTo>
                  <a:lnTo>
                    <a:pt x="37" y="173"/>
                  </a:lnTo>
                  <a:lnTo>
                    <a:pt x="29" y="181"/>
                  </a:lnTo>
                  <a:lnTo>
                    <a:pt x="20" y="190"/>
                  </a:lnTo>
                  <a:lnTo>
                    <a:pt x="10" y="196"/>
                  </a:lnTo>
                  <a:lnTo>
                    <a:pt x="10" y="196"/>
                  </a:lnTo>
                  <a:lnTo>
                    <a:pt x="9" y="179"/>
                  </a:lnTo>
                  <a:lnTo>
                    <a:pt x="4" y="169"/>
                  </a:lnTo>
                  <a:lnTo>
                    <a:pt x="3" y="166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6" y="143"/>
                  </a:lnTo>
                  <a:lnTo>
                    <a:pt x="20" y="97"/>
                  </a:lnTo>
                  <a:lnTo>
                    <a:pt x="29" y="70"/>
                  </a:lnTo>
                  <a:lnTo>
                    <a:pt x="40" y="43"/>
                  </a:lnTo>
                  <a:lnTo>
                    <a:pt x="50" y="19"/>
                  </a:lnTo>
                  <a:lnTo>
                    <a:pt x="61" y="0"/>
                  </a:lnTo>
                  <a:lnTo>
                    <a:pt x="134" y="172"/>
                  </a:lnTo>
                  <a:lnTo>
                    <a:pt x="417" y="4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47"/>
            <p:cNvSpPr>
              <a:spLocks/>
            </p:cNvSpPr>
            <p:nvPr/>
          </p:nvSpPr>
          <p:spPr bwMode="auto">
            <a:xfrm>
              <a:off x="3998" y="1440"/>
              <a:ext cx="421" cy="420"/>
            </a:xfrm>
            <a:custGeom>
              <a:avLst/>
              <a:gdLst/>
              <a:ahLst/>
              <a:cxnLst>
                <a:cxn ang="0">
                  <a:pos x="112" y="36"/>
                </a:cxn>
                <a:cxn ang="0">
                  <a:pos x="136" y="61"/>
                </a:cxn>
                <a:cxn ang="0">
                  <a:pos x="169" y="111"/>
                </a:cxn>
                <a:cxn ang="0">
                  <a:pos x="272" y="182"/>
                </a:cxn>
                <a:cxn ang="0">
                  <a:pos x="303" y="208"/>
                </a:cxn>
                <a:cxn ang="0">
                  <a:pos x="332" y="227"/>
                </a:cxn>
                <a:cxn ang="0">
                  <a:pos x="342" y="248"/>
                </a:cxn>
                <a:cxn ang="0">
                  <a:pos x="368" y="242"/>
                </a:cxn>
                <a:cxn ang="0">
                  <a:pos x="393" y="241"/>
                </a:cxn>
                <a:cxn ang="0">
                  <a:pos x="462" y="208"/>
                </a:cxn>
                <a:cxn ang="0">
                  <a:pos x="468" y="253"/>
                </a:cxn>
                <a:cxn ang="0">
                  <a:pos x="453" y="329"/>
                </a:cxn>
                <a:cxn ang="0">
                  <a:pos x="423" y="389"/>
                </a:cxn>
                <a:cxn ang="0">
                  <a:pos x="507" y="268"/>
                </a:cxn>
                <a:cxn ang="0">
                  <a:pos x="538" y="229"/>
                </a:cxn>
                <a:cxn ang="0">
                  <a:pos x="577" y="209"/>
                </a:cxn>
                <a:cxn ang="0">
                  <a:pos x="595" y="214"/>
                </a:cxn>
                <a:cxn ang="0">
                  <a:pos x="652" y="256"/>
                </a:cxn>
                <a:cxn ang="0">
                  <a:pos x="665" y="292"/>
                </a:cxn>
                <a:cxn ang="0">
                  <a:pos x="724" y="215"/>
                </a:cxn>
                <a:cxn ang="0">
                  <a:pos x="751" y="197"/>
                </a:cxn>
                <a:cxn ang="0">
                  <a:pos x="790" y="200"/>
                </a:cxn>
                <a:cxn ang="0">
                  <a:pos x="823" y="226"/>
                </a:cxn>
                <a:cxn ang="0">
                  <a:pos x="842" y="284"/>
                </a:cxn>
                <a:cxn ang="0">
                  <a:pos x="839" y="356"/>
                </a:cxn>
                <a:cxn ang="0">
                  <a:pos x="802" y="634"/>
                </a:cxn>
                <a:cxn ang="0">
                  <a:pos x="769" y="759"/>
                </a:cxn>
                <a:cxn ang="0">
                  <a:pos x="742" y="810"/>
                </a:cxn>
                <a:cxn ang="0">
                  <a:pos x="703" y="829"/>
                </a:cxn>
                <a:cxn ang="0">
                  <a:pos x="559" y="840"/>
                </a:cxn>
                <a:cxn ang="0">
                  <a:pos x="413" y="828"/>
                </a:cxn>
                <a:cxn ang="0">
                  <a:pos x="354" y="816"/>
                </a:cxn>
                <a:cxn ang="0">
                  <a:pos x="330" y="790"/>
                </a:cxn>
                <a:cxn ang="0">
                  <a:pos x="327" y="769"/>
                </a:cxn>
                <a:cxn ang="0">
                  <a:pos x="329" y="661"/>
                </a:cxn>
                <a:cxn ang="0">
                  <a:pos x="368" y="633"/>
                </a:cxn>
                <a:cxn ang="0">
                  <a:pos x="429" y="649"/>
                </a:cxn>
                <a:cxn ang="0">
                  <a:pos x="529" y="669"/>
                </a:cxn>
                <a:cxn ang="0">
                  <a:pos x="567" y="667"/>
                </a:cxn>
                <a:cxn ang="0">
                  <a:pos x="591" y="660"/>
                </a:cxn>
                <a:cxn ang="0">
                  <a:pos x="618" y="651"/>
                </a:cxn>
                <a:cxn ang="0">
                  <a:pos x="628" y="631"/>
                </a:cxn>
                <a:cxn ang="0">
                  <a:pos x="612" y="524"/>
                </a:cxn>
                <a:cxn ang="0">
                  <a:pos x="339" y="444"/>
                </a:cxn>
                <a:cxn ang="0">
                  <a:pos x="342" y="407"/>
                </a:cxn>
                <a:cxn ang="0">
                  <a:pos x="311" y="365"/>
                </a:cxn>
                <a:cxn ang="0">
                  <a:pos x="230" y="323"/>
                </a:cxn>
                <a:cxn ang="0">
                  <a:pos x="178" y="298"/>
                </a:cxn>
                <a:cxn ang="0">
                  <a:pos x="121" y="230"/>
                </a:cxn>
                <a:cxn ang="0">
                  <a:pos x="59" y="158"/>
                </a:cxn>
                <a:cxn ang="0">
                  <a:pos x="0" y="75"/>
                </a:cxn>
              </a:cxnLst>
              <a:rect l="0" t="0" r="r" b="b"/>
              <a:pathLst>
                <a:path w="842" h="840">
                  <a:moveTo>
                    <a:pt x="76" y="0"/>
                  </a:moveTo>
                  <a:lnTo>
                    <a:pt x="76" y="0"/>
                  </a:lnTo>
                  <a:lnTo>
                    <a:pt x="95" y="19"/>
                  </a:lnTo>
                  <a:lnTo>
                    <a:pt x="112" y="36"/>
                  </a:lnTo>
                  <a:lnTo>
                    <a:pt x="125" y="49"/>
                  </a:lnTo>
                  <a:lnTo>
                    <a:pt x="125" y="49"/>
                  </a:lnTo>
                  <a:lnTo>
                    <a:pt x="131" y="54"/>
                  </a:lnTo>
                  <a:lnTo>
                    <a:pt x="136" y="61"/>
                  </a:lnTo>
                  <a:lnTo>
                    <a:pt x="146" y="79"/>
                  </a:lnTo>
                  <a:lnTo>
                    <a:pt x="157" y="97"/>
                  </a:lnTo>
                  <a:lnTo>
                    <a:pt x="163" y="105"/>
                  </a:lnTo>
                  <a:lnTo>
                    <a:pt x="169" y="111"/>
                  </a:lnTo>
                  <a:lnTo>
                    <a:pt x="169" y="111"/>
                  </a:lnTo>
                  <a:lnTo>
                    <a:pt x="194" y="127"/>
                  </a:lnTo>
                  <a:lnTo>
                    <a:pt x="233" y="152"/>
                  </a:lnTo>
                  <a:lnTo>
                    <a:pt x="272" y="182"/>
                  </a:lnTo>
                  <a:lnTo>
                    <a:pt x="287" y="196"/>
                  </a:lnTo>
                  <a:lnTo>
                    <a:pt x="297" y="206"/>
                  </a:lnTo>
                  <a:lnTo>
                    <a:pt x="297" y="206"/>
                  </a:lnTo>
                  <a:lnTo>
                    <a:pt x="303" y="208"/>
                  </a:lnTo>
                  <a:lnTo>
                    <a:pt x="314" y="212"/>
                  </a:lnTo>
                  <a:lnTo>
                    <a:pt x="320" y="215"/>
                  </a:lnTo>
                  <a:lnTo>
                    <a:pt x="326" y="220"/>
                  </a:lnTo>
                  <a:lnTo>
                    <a:pt x="332" y="227"/>
                  </a:lnTo>
                  <a:lnTo>
                    <a:pt x="336" y="236"/>
                  </a:lnTo>
                  <a:lnTo>
                    <a:pt x="336" y="236"/>
                  </a:lnTo>
                  <a:lnTo>
                    <a:pt x="339" y="244"/>
                  </a:lnTo>
                  <a:lnTo>
                    <a:pt x="342" y="248"/>
                  </a:lnTo>
                  <a:lnTo>
                    <a:pt x="344" y="248"/>
                  </a:lnTo>
                  <a:lnTo>
                    <a:pt x="348" y="248"/>
                  </a:lnTo>
                  <a:lnTo>
                    <a:pt x="359" y="244"/>
                  </a:lnTo>
                  <a:lnTo>
                    <a:pt x="368" y="242"/>
                  </a:lnTo>
                  <a:lnTo>
                    <a:pt x="380" y="242"/>
                  </a:lnTo>
                  <a:lnTo>
                    <a:pt x="380" y="242"/>
                  </a:lnTo>
                  <a:lnTo>
                    <a:pt x="387" y="242"/>
                  </a:lnTo>
                  <a:lnTo>
                    <a:pt x="393" y="241"/>
                  </a:lnTo>
                  <a:lnTo>
                    <a:pt x="408" y="236"/>
                  </a:lnTo>
                  <a:lnTo>
                    <a:pt x="425" y="230"/>
                  </a:lnTo>
                  <a:lnTo>
                    <a:pt x="438" y="223"/>
                  </a:lnTo>
                  <a:lnTo>
                    <a:pt x="462" y="208"/>
                  </a:lnTo>
                  <a:lnTo>
                    <a:pt x="471" y="200"/>
                  </a:lnTo>
                  <a:lnTo>
                    <a:pt x="471" y="200"/>
                  </a:lnTo>
                  <a:lnTo>
                    <a:pt x="469" y="224"/>
                  </a:lnTo>
                  <a:lnTo>
                    <a:pt x="468" y="253"/>
                  </a:lnTo>
                  <a:lnTo>
                    <a:pt x="463" y="290"/>
                  </a:lnTo>
                  <a:lnTo>
                    <a:pt x="463" y="290"/>
                  </a:lnTo>
                  <a:lnTo>
                    <a:pt x="459" y="310"/>
                  </a:lnTo>
                  <a:lnTo>
                    <a:pt x="453" y="329"/>
                  </a:lnTo>
                  <a:lnTo>
                    <a:pt x="447" y="346"/>
                  </a:lnTo>
                  <a:lnTo>
                    <a:pt x="440" y="361"/>
                  </a:lnTo>
                  <a:lnTo>
                    <a:pt x="429" y="382"/>
                  </a:lnTo>
                  <a:lnTo>
                    <a:pt x="423" y="389"/>
                  </a:lnTo>
                  <a:lnTo>
                    <a:pt x="423" y="389"/>
                  </a:lnTo>
                  <a:lnTo>
                    <a:pt x="456" y="344"/>
                  </a:lnTo>
                  <a:lnTo>
                    <a:pt x="483" y="304"/>
                  </a:lnTo>
                  <a:lnTo>
                    <a:pt x="507" y="268"/>
                  </a:lnTo>
                  <a:lnTo>
                    <a:pt x="507" y="268"/>
                  </a:lnTo>
                  <a:lnTo>
                    <a:pt x="517" y="254"/>
                  </a:lnTo>
                  <a:lnTo>
                    <a:pt x="528" y="241"/>
                  </a:lnTo>
                  <a:lnTo>
                    <a:pt x="538" y="229"/>
                  </a:lnTo>
                  <a:lnTo>
                    <a:pt x="549" y="220"/>
                  </a:lnTo>
                  <a:lnTo>
                    <a:pt x="559" y="212"/>
                  </a:lnTo>
                  <a:lnTo>
                    <a:pt x="571" y="209"/>
                  </a:lnTo>
                  <a:lnTo>
                    <a:pt x="577" y="209"/>
                  </a:lnTo>
                  <a:lnTo>
                    <a:pt x="583" y="209"/>
                  </a:lnTo>
                  <a:lnTo>
                    <a:pt x="589" y="211"/>
                  </a:lnTo>
                  <a:lnTo>
                    <a:pt x="595" y="214"/>
                  </a:lnTo>
                  <a:lnTo>
                    <a:pt x="595" y="214"/>
                  </a:lnTo>
                  <a:lnTo>
                    <a:pt x="621" y="229"/>
                  </a:lnTo>
                  <a:lnTo>
                    <a:pt x="633" y="236"/>
                  </a:lnTo>
                  <a:lnTo>
                    <a:pt x="643" y="245"/>
                  </a:lnTo>
                  <a:lnTo>
                    <a:pt x="652" y="256"/>
                  </a:lnTo>
                  <a:lnTo>
                    <a:pt x="659" y="266"/>
                  </a:lnTo>
                  <a:lnTo>
                    <a:pt x="664" y="278"/>
                  </a:lnTo>
                  <a:lnTo>
                    <a:pt x="665" y="292"/>
                  </a:lnTo>
                  <a:lnTo>
                    <a:pt x="665" y="292"/>
                  </a:lnTo>
                  <a:lnTo>
                    <a:pt x="674" y="278"/>
                  </a:lnTo>
                  <a:lnTo>
                    <a:pt x="697" y="247"/>
                  </a:lnTo>
                  <a:lnTo>
                    <a:pt x="710" y="230"/>
                  </a:lnTo>
                  <a:lnTo>
                    <a:pt x="724" y="215"/>
                  </a:lnTo>
                  <a:lnTo>
                    <a:pt x="739" y="203"/>
                  </a:lnTo>
                  <a:lnTo>
                    <a:pt x="745" y="200"/>
                  </a:lnTo>
                  <a:lnTo>
                    <a:pt x="751" y="197"/>
                  </a:lnTo>
                  <a:lnTo>
                    <a:pt x="751" y="197"/>
                  </a:lnTo>
                  <a:lnTo>
                    <a:pt x="766" y="197"/>
                  </a:lnTo>
                  <a:lnTo>
                    <a:pt x="773" y="197"/>
                  </a:lnTo>
                  <a:lnTo>
                    <a:pt x="782" y="199"/>
                  </a:lnTo>
                  <a:lnTo>
                    <a:pt x="790" y="200"/>
                  </a:lnTo>
                  <a:lnTo>
                    <a:pt x="799" y="205"/>
                  </a:lnTo>
                  <a:lnTo>
                    <a:pt x="808" y="209"/>
                  </a:lnTo>
                  <a:lnTo>
                    <a:pt x="815" y="217"/>
                  </a:lnTo>
                  <a:lnTo>
                    <a:pt x="823" y="226"/>
                  </a:lnTo>
                  <a:lnTo>
                    <a:pt x="829" y="236"/>
                  </a:lnTo>
                  <a:lnTo>
                    <a:pt x="835" y="250"/>
                  </a:lnTo>
                  <a:lnTo>
                    <a:pt x="839" y="265"/>
                  </a:lnTo>
                  <a:lnTo>
                    <a:pt x="842" y="284"/>
                  </a:lnTo>
                  <a:lnTo>
                    <a:pt x="842" y="305"/>
                  </a:lnTo>
                  <a:lnTo>
                    <a:pt x="842" y="329"/>
                  </a:lnTo>
                  <a:lnTo>
                    <a:pt x="839" y="356"/>
                  </a:lnTo>
                  <a:lnTo>
                    <a:pt x="839" y="356"/>
                  </a:lnTo>
                  <a:lnTo>
                    <a:pt x="815" y="546"/>
                  </a:lnTo>
                  <a:lnTo>
                    <a:pt x="806" y="605"/>
                  </a:lnTo>
                  <a:lnTo>
                    <a:pt x="802" y="634"/>
                  </a:lnTo>
                  <a:lnTo>
                    <a:pt x="802" y="634"/>
                  </a:lnTo>
                  <a:lnTo>
                    <a:pt x="793" y="669"/>
                  </a:lnTo>
                  <a:lnTo>
                    <a:pt x="787" y="696"/>
                  </a:lnTo>
                  <a:lnTo>
                    <a:pt x="778" y="727"/>
                  </a:lnTo>
                  <a:lnTo>
                    <a:pt x="769" y="759"/>
                  </a:lnTo>
                  <a:lnTo>
                    <a:pt x="763" y="772"/>
                  </a:lnTo>
                  <a:lnTo>
                    <a:pt x="755" y="786"/>
                  </a:lnTo>
                  <a:lnTo>
                    <a:pt x="749" y="799"/>
                  </a:lnTo>
                  <a:lnTo>
                    <a:pt x="742" y="810"/>
                  </a:lnTo>
                  <a:lnTo>
                    <a:pt x="733" y="819"/>
                  </a:lnTo>
                  <a:lnTo>
                    <a:pt x="725" y="825"/>
                  </a:lnTo>
                  <a:lnTo>
                    <a:pt x="725" y="825"/>
                  </a:lnTo>
                  <a:lnTo>
                    <a:pt x="703" y="829"/>
                  </a:lnTo>
                  <a:lnTo>
                    <a:pt x="676" y="834"/>
                  </a:lnTo>
                  <a:lnTo>
                    <a:pt x="637" y="837"/>
                  </a:lnTo>
                  <a:lnTo>
                    <a:pt x="588" y="840"/>
                  </a:lnTo>
                  <a:lnTo>
                    <a:pt x="559" y="840"/>
                  </a:lnTo>
                  <a:lnTo>
                    <a:pt x="526" y="838"/>
                  </a:lnTo>
                  <a:lnTo>
                    <a:pt x="492" y="837"/>
                  </a:lnTo>
                  <a:lnTo>
                    <a:pt x="453" y="832"/>
                  </a:lnTo>
                  <a:lnTo>
                    <a:pt x="413" y="828"/>
                  </a:lnTo>
                  <a:lnTo>
                    <a:pt x="368" y="822"/>
                  </a:lnTo>
                  <a:lnTo>
                    <a:pt x="368" y="822"/>
                  </a:lnTo>
                  <a:lnTo>
                    <a:pt x="362" y="820"/>
                  </a:lnTo>
                  <a:lnTo>
                    <a:pt x="354" y="816"/>
                  </a:lnTo>
                  <a:lnTo>
                    <a:pt x="347" y="811"/>
                  </a:lnTo>
                  <a:lnTo>
                    <a:pt x="339" y="805"/>
                  </a:lnTo>
                  <a:lnTo>
                    <a:pt x="332" y="796"/>
                  </a:lnTo>
                  <a:lnTo>
                    <a:pt x="330" y="790"/>
                  </a:lnTo>
                  <a:lnTo>
                    <a:pt x="329" y="784"/>
                  </a:lnTo>
                  <a:lnTo>
                    <a:pt x="327" y="777"/>
                  </a:lnTo>
                  <a:lnTo>
                    <a:pt x="327" y="769"/>
                  </a:lnTo>
                  <a:lnTo>
                    <a:pt x="327" y="769"/>
                  </a:lnTo>
                  <a:lnTo>
                    <a:pt x="327" y="735"/>
                  </a:lnTo>
                  <a:lnTo>
                    <a:pt x="327" y="697"/>
                  </a:lnTo>
                  <a:lnTo>
                    <a:pt x="327" y="679"/>
                  </a:lnTo>
                  <a:lnTo>
                    <a:pt x="329" y="661"/>
                  </a:lnTo>
                  <a:lnTo>
                    <a:pt x="332" y="645"/>
                  </a:lnTo>
                  <a:lnTo>
                    <a:pt x="336" y="628"/>
                  </a:lnTo>
                  <a:lnTo>
                    <a:pt x="336" y="628"/>
                  </a:lnTo>
                  <a:lnTo>
                    <a:pt x="368" y="633"/>
                  </a:lnTo>
                  <a:lnTo>
                    <a:pt x="398" y="639"/>
                  </a:lnTo>
                  <a:lnTo>
                    <a:pt x="414" y="643"/>
                  </a:lnTo>
                  <a:lnTo>
                    <a:pt x="429" y="649"/>
                  </a:lnTo>
                  <a:lnTo>
                    <a:pt x="429" y="649"/>
                  </a:lnTo>
                  <a:lnTo>
                    <a:pt x="457" y="657"/>
                  </a:lnTo>
                  <a:lnTo>
                    <a:pt x="481" y="663"/>
                  </a:lnTo>
                  <a:lnTo>
                    <a:pt x="529" y="669"/>
                  </a:lnTo>
                  <a:lnTo>
                    <a:pt x="529" y="669"/>
                  </a:lnTo>
                  <a:lnTo>
                    <a:pt x="541" y="670"/>
                  </a:lnTo>
                  <a:lnTo>
                    <a:pt x="550" y="670"/>
                  </a:lnTo>
                  <a:lnTo>
                    <a:pt x="559" y="669"/>
                  </a:lnTo>
                  <a:lnTo>
                    <a:pt x="567" y="667"/>
                  </a:lnTo>
                  <a:lnTo>
                    <a:pt x="579" y="663"/>
                  </a:lnTo>
                  <a:lnTo>
                    <a:pt x="585" y="661"/>
                  </a:lnTo>
                  <a:lnTo>
                    <a:pt x="591" y="660"/>
                  </a:lnTo>
                  <a:lnTo>
                    <a:pt x="591" y="660"/>
                  </a:lnTo>
                  <a:lnTo>
                    <a:pt x="597" y="660"/>
                  </a:lnTo>
                  <a:lnTo>
                    <a:pt x="601" y="658"/>
                  </a:lnTo>
                  <a:lnTo>
                    <a:pt x="610" y="654"/>
                  </a:lnTo>
                  <a:lnTo>
                    <a:pt x="618" y="651"/>
                  </a:lnTo>
                  <a:lnTo>
                    <a:pt x="622" y="649"/>
                  </a:lnTo>
                  <a:lnTo>
                    <a:pt x="628" y="649"/>
                  </a:lnTo>
                  <a:lnTo>
                    <a:pt x="628" y="649"/>
                  </a:lnTo>
                  <a:lnTo>
                    <a:pt x="628" y="631"/>
                  </a:lnTo>
                  <a:lnTo>
                    <a:pt x="625" y="591"/>
                  </a:lnTo>
                  <a:lnTo>
                    <a:pt x="622" y="569"/>
                  </a:lnTo>
                  <a:lnTo>
                    <a:pt x="618" y="545"/>
                  </a:lnTo>
                  <a:lnTo>
                    <a:pt x="612" y="524"/>
                  </a:lnTo>
                  <a:lnTo>
                    <a:pt x="609" y="516"/>
                  </a:lnTo>
                  <a:lnTo>
                    <a:pt x="606" y="509"/>
                  </a:lnTo>
                  <a:lnTo>
                    <a:pt x="523" y="362"/>
                  </a:lnTo>
                  <a:lnTo>
                    <a:pt x="339" y="444"/>
                  </a:lnTo>
                  <a:lnTo>
                    <a:pt x="339" y="444"/>
                  </a:lnTo>
                  <a:lnTo>
                    <a:pt x="339" y="438"/>
                  </a:lnTo>
                  <a:lnTo>
                    <a:pt x="339" y="425"/>
                  </a:lnTo>
                  <a:lnTo>
                    <a:pt x="342" y="407"/>
                  </a:lnTo>
                  <a:lnTo>
                    <a:pt x="345" y="396"/>
                  </a:lnTo>
                  <a:lnTo>
                    <a:pt x="351" y="386"/>
                  </a:lnTo>
                  <a:lnTo>
                    <a:pt x="351" y="386"/>
                  </a:lnTo>
                  <a:lnTo>
                    <a:pt x="311" y="365"/>
                  </a:lnTo>
                  <a:lnTo>
                    <a:pt x="251" y="332"/>
                  </a:lnTo>
                  <a:lnTo>
                    <a:pt x="251" y="332"/>
                  </a:lnTo>
                  <a:lnTo>
                    <a:pt x="240" y="328"/>
                  </a:lnTo>
                  <a:lnTo>
                    <a:pt x="230" y="323"/>
                  </a:lnTo>
                  <a:lnTo>
                    <a:pt x="208" y="316"/>
                  </a:lnTo>
                  <a:lnTo>
                    <a:pt x="197" y="311"/>
                  </a:lnTo>
                  <a:lnTo>
                    <a:pt x="187" y="305"/>
                  </a:lnTo>
                  <a:lnTo>
                    <a:pt x="178" y="298"/>
                  </a:lnTo>
                  <a:lnTo>
                    <a:pt x="169" y="289"/>
                  </a:lnTo>
                  <a:lnTo>
                    <a:pt x="169" y="289"/>
                  </a:lnTo>
                  <a:lnTo>
                    <a:pt x="148" y="263"/>
                  </a:lnTo>
                  <a:lnTo>
                    <a:pt x="121" y="230"/>
                  </a:lnTo>
                  <a:lnTo>
                    <a:pt x="76" y="181"/>
                  </a:lnTo>
                  <a:lnTo>
                    <a:pt x="76" y="181"/>
                  </a:lnTo>
                  <a:lnTo>
                    <a:pt x="68" y="172"/>
                  </a:lnTo>
                  <a:lnTo>
                    <a:pt x="59" y="158"/>
                  </a:lnTo>
                  <a:lnTo>
                    <a:pt x="38" y="126"/>
                  </a:lnTo>
                  <a:lnTo>
                    <a:pt x="16" y="93"/>
                  </a:lnTo>
                  <a:lnTo>
                    <a:pt x="7" y="82"/>
                  </a:lnTo>
                  <a:lnTo>
                    <a:pt x="0" y="7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48"/>
            <p:cNvSpPr>
              <a:spLocks/>
            </p:cNvSpPr>
            <p:nvPr/>
          </p:nvSpPr>
          <p:spPr bwMode="auto">
            <a:xfrm>
              <a:off x="4068" y="1699"/>
              <a:ext cx="101" cy="104"/>
            </a:xfrm>
            <a:custGeom>
              <a:avLst/>
              <a:gdLst/>
              <a:ahLst/>
              <a:cxnLst>
                <a:cxn ang="0">
                  <a:pos x="202" y="122"/>
                </a:cxn>
                <a:cxn ang="0">
                  <a:pos x="147" y="57"/>
                </a:cxn>
                <a:cxn ang="0">
                  <a:pos x="126" y="39"/>
                </a:cxn>
                <a:cxn ang="0">
                  <a:pos x="109" y="28"/>
                </a:cxn>
                <a:cxn ang="0">
                  <a:pos x="56" y="1"/>
                </a:cxn>
                <a:cxn ang="0">
                  <a:pos x="53" y="0"/>
                </a:cxn>
                <a:cxn ang="0">
                  <a:pos x="47" y="1"/>
                </a:cxn>
                <a:cxn ang="0">
                  <a:pos x="47" y="10"/>
                </a:cxn>
                <a:cxn ang="0">
                  <a:pos x="53" y="19"/>
                </a:cxn>
                <a:cxn ang="0">
                  <a:pos x="62" y="28"/>
                </a:cxn>
                <a:cxn ang="0">
                  <a:pos x="91" y="46"/>
                </a:cxn>
                <a:cxn ang="0">
                  <a:pos x="100" y="52"/>
                </a:cxn>
                <a:cxn ang="0">
                  <a:pos x="103" y="60"/>
                </a:cxn>
                <a:cxn ang="0">
                  <a:pos x="102" y="67"/>
                </a:cxn>
                <a:cxn ang="0">
                  <a:pos x="94" y="75"/>
                </a:cxn>
                <a:cxn ang="0">
                  <a:pos x="81" y="79"/>
                </a:cxn>
                <a:cxn ang="0">
                  <a:pos x="60" y="81"/>
                </a:cxn>
                <a:cxn ang="0">
                  <a:pos x="24" y="84"/>
                </a:cxn>
                <a:cxn ang="0">
                  <a:pos x="14" y="85"/>
                </a:cxn>
                <a:cxn ang="0">
                  <a:pos x="5" y="93"/>
                </a:cxn>
                <a:cxn ang="0">
                  <a:pos x="0" y="103"/>
                </a:cxn>
                <a:cxn ang="0">
                  <a:pos x="2" y="106"/>
                </a:cxn>
                <a:cxn ang="0">
                  <a:pos x="6" y="112"/>
                </a:cxn>
                <a:cxn ang="0">
                  <a:pos x="23" y="122"/>
                </a:cxn>
                <a:cxn ang="0">
                  <a:pos x="24" y="128"/>
                </a:cxn>
                <a:cxn ang="0">
                  <a:pos x="33" y="143"/>
                </a:cxn>
                <a:cxn ang="0">
                  <a:pos x="39" y="151"/>
                </a:cxn>
                <a:cxn ang="0">
                  <a:pos x="45" y="166"/>
                </a:cxn>
                <a:cxn ang="0">
                  <a:pos x="50" y="173"/>
                </a:cxn>
                <a:cxn ang="0">
                  <a:pos x="63" y="194"/>
                </a:cxn>
                <a:cxn ang="0">
                  <a:pos x="78" y="205"/>
                </a:cxn>
                <a:cxn ang="0">
                  <a:pos x="83" y="206"/>
                </a:cxn>
                <a:cxn ang="0">
                  <a:pos x="162" y="206"/>
                </a:cxn>
                <a:cxn ang="0">
                  <a:pos x="183" y="202"/>
                </a:cxn>
              </a:cxnLst>
              <a:rect l="0" t="0" r="r" b="b"/>
              <a:pathLst>
                <a:path w="202" h="206">
                  <a:moveTo>
                    <a:pt x="202" y="122"/>
                  </a:moveTo>
                  <a:lnTo>
                    <a:pt x="202" y="122"/>
                  </a:lnTo>
                  <a:lnTo>
                    <a:pt x="171" y="85"/>
                  </a:lnTo>
                  <a:lnTo>
                    <a:pt x="147" y="57"/>
                  </a:lnTo>
                  <a:lnTo>
                    <a:pt x="135" y="46"/>
                  </a:lnTo>
                  <a:lnTo>
                    <a:pt x="126" y="39"/>
                  </a:lnTo>
                  <a:lnTo>
                    <a:pt x="126" y="39"/>
                  </a:lnTo>
                  <a:lnTo>
                    <a:pt x="109" y="28"/>
                  </a:lnTo>
                  <a:lnTo>
                    <a:pt x="88" y="18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7" y="3"/>
                  </a:lnTo>
                  <a:lnTo>
                    <a:pt x="47" y="10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6" y="24"/>
                  </a:lnTo>
                  <a:lnTo>
                    <a:pt x="62" y="28"/>
                  </a:lnTo>
                  <a:lnTo>
                    <a:pt x="77" y="37"/>
                  </a:lnTo>
                  <a:lnTo>
                    <a:pt x="91" y="46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2" y="55"/>
                  </a:lnTo>
                  <a:lnTo>
                    <a:pt x="103" y="60"/>
                  </a:lnTo>
                  <a:lnTo>
                    <a:pt x="103" y="64"/>
                  </a:lnTo>
                  <a:lnTo>
                    <a:pt x="102" y="67"/>
                  </a:lnTo>
                  <a:lnTo>
                    <a:pt x="99" y="72"/>
                  </a:lnTo>
                  <a:lnTo>
                    <a:pt x="94" y="75"/>
                  </a:lnTo>
                  <a:lnTo>
                    <a:pt x="88" y="78"/>
                  </a:lnTo>
                  <a:lnTo>
                    <a:pt x="81" y="79"/>
                  </a:lnTo>
                  <a:lnTo>
                    <a:pt x="81" y="79"/>
                  </a:lnTo>
                  <a:lnTo>
                    <a:pt x="60" y="81"/>
                  </a:lnTo>
                  <a:lnTo>
                    <a:pt x="41" y="82"/>
                  </a:lnTo>
                  <a:lnTo>
                    <a:pt x="24" y="84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9" y="88"/>
                  </a:lnTo>
                  <a:lnTo>
                    <a:pt x="5" y="93"/>
                  </a:lnTo>
                  <a:lnTo>
                    <a:pt x="2" y="100"/>
                  </a:lnTo>
                  <a:lnTo>
                    <a:pt x="0" y="103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9"/>
                  </a:lnTo>
                  <a:lnTo>
                    <a:pt x="6" y="112"/>
                  </a:lnTo>
                  <a:lnTo>
                    <a:pt x="14" y="116"/>
                  </a:lnTo>
                  <a:lnTo>
                    <a:pt x="23" y="122"/>
                  </a:lnTo>
                  <a:lnTo>
                    <a:pt x="23" y="122"/>
                  </a:lnTo>
                  <a:lnTo>
                    <a:pt x="24" y="128"/>
                  </a:lnTo>
                  <a:lnTo>
                    <a:pt x="27" y="134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9" y="151"/>
                  </a:lnTo>
                  <a:lnTo>
                    <a:pt x="42" y="158"/>
                  </a:lnTo>
                  <a:lnTo>
                    <a:pt x="45" y="166"/>
                  </a:lnTo>
                  <a:lnTo>
                    <a:pt x="50" y="173"/>
                  </a:lnTo>
                  <a:lnTo>
                    <a:pt x="50" y="173"/>
                  </a:lnTo>
                  <a:lnTo>
                    <a:pt x="54" y="184"/>
                  </a:lnTo>
                  <a:lnTo>
                    <a:pt x="63" y="194"/>
                  </a:lnTo>
                  <a:lnTo>
                    <a:pt x="72" y="202"/>
                  </a:lnTo>
                  <a:lnTo>
                    <a:pt x="78" y="205"/>
                  </a:lnTo>
                  <a:lnTo>
                    <a:pt x="83" y="206"/>
                  </a:lnTo>
                  <a:lnTo>
                    <a:pt x="83" y="206"/>
                  </a:lnTo>
                  <a:lnTo>
                    <a:pt x="130" y="206"/>
                  </a:lnTo>
                  <a:lnTo>
                    <a:pt x="162" y="206"/>
                  </a:lnTo>
                  <a:lnTo>
                    <a:pt x="174" y="205"/>
                  </a:lnTo>
                  <a:lnTo>
                    <a:pt x="183" y="202"/>
                  </a:lnTo>
                  <a:lnTo>
                    <a:pt x="202" y="12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49"/>
            <p:cNvSpPr>
              <a:spLocks/>
            </p:cNvSpPr>
            <p:nvPr/>
          </p:nvSpPr>
          <p:spPr bwMode="auto">
            <a:xfrm>
              <a:off x="4210" y="1508"/>
              <a:ext cx="166" cy="127"/>
            </a:xfrm>
            <a:custGeom>
              <a:avLst/>
              <a:gdLst/>
              <a:ahLst/>
              <a:cxnLst>
                <a:cxn ang="0">
                  <a:pos x="42" y="62"/>
                </a:cxn>
                <a:cxn ang="0">
                  <a:pos x="40" y="86"/>
                </a:cxn>
                <a:cxn ang="0">
                  <a:pos x="34" y="125"/>
                </a:cxn>
                <a:cxn ang="0">
                  <a:pos x="31" y="163"/>
                </a:cxn>
                <a:cxn ang="0">
                  <a:pos x="27" y="193"/>
                </a:cxn>
                <a:cxn ang="0">
                  <a:pos x="24" y="202"/>
                </a:cxn>
                <a:cxn ang="0">
                  <a:pos x="0" y="254"/>
                </a:cxn>
                <a:cxn ang="0">
                  <a:pos x="33" y="215"/>
                </a:cxn>
                <a:cxn ang="0">
                  <a:pos x="85" y="143"/>
                </a:cxn>
                <a:cxn ang="0">
                  <a:pos x="103" y="116"/>
                </a:cxn>
                <a:cxn ang="0">
                  <a:pos x="121" y="95"/>
                </a:cxn>
                <a:cxn ang="0">
                  <a:pos x="132" y="89"/>
                </a:cxn>
                <a:cxn ang="0">
                  <a:pos x="136" y="89"/>
                </a:cxn>
                <a:cxn ang="0">
                  <a:pos x="166" y="83"/>
                </a:cxn>
                <a:cxn ang="0">
                  <a:pos x="172" y="79"/>
                </a:cxn>
                <a:cxn ang="0">
                  <a:pos x="174" y="86"/>
                </a:cxn>
                <a:cxn ang="0">
                  <a:pos x="184" y="104"/>
                </a:cxn>
                <a:cxn ang="0">
                  <a:pos x="189" y="110"/>
                </a:cxn>
                <a:cxn ang="0">
                  <a:pos x="216" y="131"/>
                </a:cxn>
                <a:cxn ang="0">
                  <a:pos x="232" y="149"/>
                </a:cxn>
                <a:cxn ang="0">
                  <a:pos x="239" y="167"/>
                </a:cxn>
                <a:cxn ang="0">
                  <a:pos x="241" y="173"/>
                </a:cxn>
                <a:cxn ang="0">
                  <a:pos x="256" y="146"/>
                </a:cxn>
                <a:cxn ang="0">
                  <a:pos x="281" y="110"/>
                </a:cxn>
                <a:cxn ang="0">
                  <a:pos x="314" y="73"/>
                </a:cxn>
                <a:cxn ang="0">
                  <a:pos x="335" y="56"/>
                </a:cxn>
                <a:cxn ang="0">
                  <a:pos x="266" y="0"/>
                </a:cxn>
                <a:cxn ang="0">
                  <a:pos x="210" y="22"/>
                </a:cxn>
                <a:cxn ang="0">
                  <a:pos x="156" y="50"/>
                </a:cxn>
                <a:cxn ang="0">
                  <a:pos x="100" y="86"/>
                </a:cxn>
                <a:cxn ang="0">
                  <a:pos x="72" y="3"/>
                </a:cxn>
                <a:cxn ang="0">
                  <a:pos x="52" y="23"/>
                </a:cxn>
                <a:cxn ang="0">
                  <a:pos x="31" y="38"/>
                </a:cxn>
                <a:cxn ang="0">
                  <a:pos x="6" y="50"/>
                </a:cxn>
              </a:cxnLst>
              <a:rect l="0" t="0" r="r" b="b"/>
              <a:pathLst>
                <a:path w="335" h="254">
                  <a:moveTo>
                    <a:pt x="6" y="50"/>
                  </a:moveTo>
                  <a:lnTo>
                    <a:pt x="42" y="62"/>
                  </a:lnTo>
                  <a:lnTo>
                    <a:pt x="42" y="62"/>
                  </a:lnTo>
                  <a:lnTo>
                    <a:pt x="40" y="86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33" y="143"/>
                  </a:lnTo>
                  <a:lnTo>
                    <a:pt x="31" y="163"/>
                  </a:lnTo>
                  <a:lnTo>
                    <a:pt x="30" y="182"/>
                  </a:lnTo>
                  <a:lnTo>
                    <a:pt x="27" y="193"/>
                  </a:lnTo>
                  <a:lnTo>
                    <a:pt x="24" y="202"/>
                  </a:lnTo>
                  <a:lnTo>
                    <a:pt x="24" y="202"/>
                  </a:lnTo>
                  <a:lnTo>
                    <a:pt x="8" y="236"/>
                  </a:lnTo>
                  <a:lnTo>
                    <a:pt x="0" y="254"/>
                  </a:lnTo>
                  <a:lnTo>
                    <a:pt x="0" y="254"/>
                  </a:lnTo>
                  <a:lnTo>
                    <a:pt x="33" y="215"/>
                  </a:lnTo>
                  <a:lnTo>
                    <a:pt x="60" y="179"/>
                  </a:lnTo>
                  <a:lnTo>
                    <a:pt x="85" y="143"/>
                  </a:lnTo>
                  <a:lnTo>
                    <a:pt x="85" y="143"/>
                  </a:lnTo>
                  <a:lnTo>
                    <a:pt x="103" y="116"/>
                  </a:lnTo>
                  <a:lnTo>
                    <a:pt x="117" y="100"/>
                  </a:lnTo>
                  <a:lnTo>
                    <a:pt x="121" y="95"/>
                  </a:lnTo>
                  <a:lnTo>
                    <a:pt x="127" y="92"/>
                  </a:lnTo>
                  <a:lnTo>
                    <a:pt x="132" y="89"/>
                  </a:lnTo>
                  <a:lnTo>
                    <a:pt x="136" y="89"/>
                  </a:lnTo>
                  <a:lnTo>
                    <a:pt x="136" y="89"/>
                  </a:lnTo>
                  <a:lnTo>
                    <a:pt x="159" y="86"/>
                  </a:lnTo>
                  <a:lnTo>
                    <a:pt x="166" y="83"/>
                  </a:lnTo>
                  <a:lnTo>
                    <a:pt x="171" y="82"/>
                  </a:lnTo>
                  <a:lnTo>
                    <a:pt x="172" y="79"/>
                  </a:lnTo>
                  <a:lnTo>
                    <a:pt x="172" y="79"/>
                  </a:lnTo>
                  <a:lnTo>
                    <a:pt x="174" y="86"/>
                  </a:lnTo>
                  <a:lnTo>
                    <a:pt x="177" y="94"/>
                  </a:lnTo>
                  <a:lnTo>
                    <a:pt x="184" y="104"/>
                  </a:lnTo>
                  <a:lnTo>
                    <a:pt x="184" y="104"/>
                  </a:lnTo>
                  <a:lnTo>
                    <a:pt x="189" y="110"/>
                  </a:lnTo>
                  <a:lnTo>
                    <a:pt x="198" y="116"/>
                  </a:lnTo>
                  <a:lnTo>
                    <a:pt x="216" y="131"/>
                  </a:lnTo>
                  <a:lnTo>
                    <a:pt x="225" y="140"/>
                  </a:lnTo>
                  <a:lnTo>
                    <a:pt x="232" y="149"/>
                  </a:lnTo>
                  <a:lnTo>
                    <a:pt x="238" y="161"/>
                  </a:lnTo>
                  <a:lnTo>
                    <a:pt x="239" y="167"/>
                  </a:lnTo>
                  <a:lnTo>
                    <a:pt x="241" y="173"/>
                  </a:lnTo>
                  <a:lnTo>
                    <a:pt x="241" y="173"/>
                  </a:lnTo>
                  <a:lnTo>
                    <a:pt x="247" y="160"/>
                  </a:lnTo>
                  <a:lnTo>
                    <a:pt x="256" y="146"/>
                  </a:lnTo>
                  <a:lnTo>
                    <a:pt x="266" y="128"/>
                  </a:lnTo>
                  <a:lnTo>
                    <a:pt x="281" y="110"/>
                  </a:lnTo>
                  <a:lnTo>
                    <a:pt x="296" y="91"/>
                  </a:lnTo>
                  <a:lnTo>
                    <a:pt x="314" y="73"/>
                  </a:lnTo>
                  <a:lnTo>
                    <a:pt x="325" y="64"/>
                  </a:lnTo>
                  <a:lnTo>
                    <a:pt x="335" y="56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50" y="6"/>
                  </a:lnTo>
                  <a:lnTo>
                    <a:pt x="210" y="22"/>
                  </a:lnTo>
                  <a:lnTo>
                    <a:pt x="183" y="35"/>
                  </a:lnTo>
                  <a:lnTo>
                    <a:pt x="156" y="50"/>
                  </a:lnTo>
                  <a:lnTo>
                    <a:pt x="127" y="67"/>
                  </a:lnTo>
                  <a:lnTo>
                    <a:pt x="100" y="86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66" y="8"/>
                  </a:lnTo>
                  <a:lnTo>
                    <a:pt x="52" y="23"/>
                  </a:lnTo>
                  <a:lnTo>
                    <a:pt x="42" y="31"/>
                  </a:lnTo>
                  <a:lnTo>
                    <a:pt x="31" y="38"/>
                  </a:lnTo>
                  <a:lnTo>
                    <a:pt x="19" y="46"/>
                  </a:lnTo>
                  <a:lnTo>
                    <a:pt x="6" y="50"/>
                  </a:lnTo>
                  <a:lnTo>
                    <a:pt x="6" y="50"/>
                  </a:lnTo>
                  <a:close/>
                </a:path>
              </a:pathLst>
            </a:custGeom>
            <a:solidFill>
              <a:srgbClr val="D4145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50"/>
            <p:cNvSpPr>
              <a:spLocks/>
            </p:cNvSpPr>
            <p:nvPr/>
          </p:nvSpPr>
          <p:spPr bwMode="auto">
            <a:xfrm>
              <a:off x="4224" y="1330"/>
              <a:ext cx="214" cy="294"/>
            </a:xfrm>
            <a:custGeom>
              <a:avLst/>
              <a:gdLst/>
              <a:ahLst/>
              <a:cxnLst>
                <a:cxn ang="0">
                  <a:pos x="400" y="552"/>
                </a:cxn>
                <a:cxn ang="0">
                  <a:pos x="422" y="492"/>
                </a:cxn>
                <a:cxn ang="0">
                  <a:pos x="428" y="462"/>
                </a:cxn>
                <a:cxn ang="0">
                  <a:pos x="423" y="450"/>
                </a:cxn>
                <a:cxn ang="0">
                  <a:pos x="409" y="414"/>
                </a:cxn>
                <a:cxn ang="0">
                  <a:pos x="395" y="387"/>
                </a:cxn>
                <a:cxn ang="0">
                  <a:pos x="377" y="352"/>
                </a:cxn>
                <a:cxn ang="0">
                  <a:pos x="371" y="296"/>
                </a:cxn>
                <a:cxn ang="0">
                  <a:pos x="362" y="248"/>
                </a:cxn>
                <a:cxn ang="0">
                  <a:pos x="337" y="128"/>
                </a:cxn>
                <a:cxn ang="0">
                  <a:pos x="313" y="70"/>
                </a:cxn>
                <a:cxn ang="0">
                  <a:pos x="296" y="51"/>
                </a:cxn>
                <a:cxn ang="0">
                  <a:pos x="259" y="19"/>
                </a:cxn>
                <a:cxn ang="0">
                  <a:pos x="206" y="1"/>
                </a:cxn>
                <a:cxn ang="0">
                  <a:pos x="174" y="0"/>
                </a:cxn>
                <a:cxn ang="0">
                  <a:pos x="136" y="10"/>
                </a:cxn>
                <a:cxn ang="0">
                  <a:pos x="85" y="39"/>
                </a:cxn>
                <a:cxn ang="0">
                  <a:pos x="52" y="69"/>
                </a:cxn>
                <a:cxn ang="0">
                  <a:pos x="30" y="100"/>
                </a:cxn>
                <a:cxn ang="0">
                  <a:pos x="22" y="121"/>
                </a:cxn>
                <a:cxn ang="0">
                  <a:pos x="18" y="175"/>
                </a:cxn>
                <a:cxn ang="0">
                  <a:pos x="24" y="241"/>
                </a:cxn>
                <a:cxn ang="0">
                  <a:pos x="28" y="293"/>
                </a:cxn>
                <a:cxn ang="0">
                  <a:pos x="25" y="356"/>
                </a:cxn>
                <a:cxn ang="0">
                  <a:pos x="16" y="377"/>
                </a:cxn>
                <a:cxn ang="0">
                  <a:pos x="24" y="377"/>
                </a:cxn>
                <a:cxn ang="0">
                  <a:pos x="37" y="365"/>
                </a:cxn>
                <a:cxn ang="0">
                  <a:pos x="40" y="365"/>
                </a:cxn>
                <a:cxn ang="0">
                  <a:pos x="46" y="393"/>
                </a:cxn>
                <a:cxn ang="0">
                  <a:pos x="42" y="425"/>
                </a:cxn>
                <a:cxn ang="0">
                  <a:pos x="33" y="437"/>
                </a:cxn>
                <a:cxn ang="0">
                  <a:pos x="18" y="440"/>
                </a:cxn>
                <a:cxn ang="0">
                  <a:pos x="1" y="438"/>
                </a:cxn>
                <a:cxn ang="0">
                  <a:pos x="1" y="440"/>
                </a:cxn>
                <a:cxn ang="0">
                  <a:pos x="16" y="452"/>
                </a:cxn>
                <a:cxn ang="0">
                  <a:pos x="48" y="455"/>
                </a:cxn>
                <a:cxn ang="0">
                  <a:pos x="73" y="443"/>
                </a:cxn>
                <a:cxn ang="0">
                  <a:pos x="108" y="408"/>
                </a:cxn>
                <a:cxn ang="0">
                  <a:pos x="121" y="374"/>
                </a:cxn>
                <a:cxn ang="0">
                  <a:pos x="215" y="340"/>
                </a:cxn>
                <a:cxn ang="0">
                  <a:pos x="229" y="355"/>
                </a:cxn>
                <a:cxn ang="0">
                  <a:pos x="232" y="371"/>
                </a:cxn>
                <a:cxn ang="0">
                  <a:pos x="235" y="410"/>
                </a:cxn>
                <a:cxn ang="0">
                  <a:pos x="244" y="425"/>
                </a:cxn>
                <a:cxn ang="0">
                  <a:pos x="242" y="413"/>
                </a:cxn>
                <a:cxn ang="0">
                  <a:pos x="248" y="389"/>
                </a:cxn>
                <a:cxn ang="0">
                  <a:pos x="250" y="408"/>
                </a:cxn>
                <a:cxn ang="0">
                  <a:pos x="259" y="431"/>
                </a:cxn>
                <a:cxn ang="0">
                  <a:pos x="265" y="434"/>
                </a:cxn>
                <a:cxn ang="0">
                  <a:pos x="266" y="413"/>
                </a:cxn>
                <a:cxn ang="0">
                  <a:pos x="272" y="408"/>
                </a:cxn>
                <a:cxn ang="0">
                  <a:pos x="299" y="422"/>
                </a:cxn>
                <a:cxn ang="0">
                  <a:pos x="343" y="455"/>
                </a:cxn>
                <a:cxn ang="0">
                  <a:pos x="370" y="476"/>
                </a:cxn>
                <a:cxn ang="0">
                  <a:pos x="376" y="491"/>
                </a:cxn>
                <a:cxn ang="0">
                  <a:pos x="380" y="587"/>
                </a:cxn>
              </a:cxnLst>
              <a:rect l="0" t="0" r="r" b="b"/>
              <a:pathLst>
                <a:path w="428" h="587">
                  <a:moveTo>
                    <a:pt x="391" y="579"/>
                  </a:moveTo>
                  <a:lnTo>
                    <a:pt x="391" y="579"/>
                  </a:lnTo>
                  <a:lnTo>
                    <a:pt x="400" y="552"/>
                  </a:lnTo>
                  <a:lnTo>
                    <a:pt x="416" y="510"/>
                  </a:lnTo>
                  <a:lnTo>
                    <a:pt x="416" y="510"/>
                  </a:lnTo>
                  <a:lnTo>
                    <a:pt x="422" y="492"/>
                  </a:lnTo>
                  <a:lnTo>
                    <a:pt x="426" y="477"/>
                  </a:lnTo>
                  <a:lnTo>
                    <a:pt x="428" y="470"/>
                  </a:lnTo>
                  <a:lnTo>
                    <a:pt x="428" y="462"/>
                  </a:lnTo>
                  <a:lnTo>
                    <a:pt x="426" y="456"/>
                  </a:lnTo>
                  <a:lnTo>
                    <a:pt x="423" y="450"/>
                  </a:lnTo>
                  <a:lnTo>
                    <a:pt x="423" y="450"/>
                  </a:lnTo>
                  <a:lnTo>
                    <a:pt x="419" y="440"/>
                  </a:lnTo>
                  <a:lnTo>
                    <a:pt x="413" y="428"/>
                  </a:lnTo>
                  <a:lnTo>
                    <a:pt x="409" y="414"/>
                  </a:lnTo>
                  <a:lnTo>
                    <a:pt x="403" y="401"/>
                  </a:lnTo>
                  <a:lnTo>
                    <a:pt x="403" y="401"/>
                  </a:lnTo>
                  <a:lnTo>
                    <a:pt x="395" y="387"/>
                  </a:lnTo>
                  <a:lnTo>
                    <a:pt x="386" y="374"/>
                  </a:lnTo>
                  <a:lnTo>
                    <a:pt x="380" y="359"/>
                  </a:lnTo>
                  <a:lnTo>
                    <a:pt x="377" y="352"/>
                  </a:lnTo>
                  <a:lnTo>
                    <a:pt x="376" y="341"/>
                  </a:lnTo>
                  <a:lnTo>
                    <a:pt x="376" y="341"/>
                  </a:lnTo>
                  <a:lnTo>
                    <a:pt x="371" y="296"/>
                  </a:lnTo>
                  <a:lnTo>
                    <a:pt x="368" y="272"/>
                  </a:lnTo>
                  <a:lnTo>
                    <a:pt x="362" y="248"/>
                  </a:lnTo>
                  <a:lnTo>
                    <a:pt x="362" y="248"/>
                  </a:lnTo>
                  <a:lnTo>
                    <a:pt x="355" y="211"/>
                  </a:lnTo>
                  <a:lnTo>
                    <a:pt x="343" y="157"/>
                  </a:lnTo>
                  <a:lnTo>
                    <a:pt x="337" y="128"/>
                  </a:lnTo>
                  <a:lnTo>
                    <a:pt x="328" y="102"/>
                  </a:lnTo>
                  <a:lnTo>
                    <a:pt x="319" y="79"/>
                  </a:lnTo>
                  <a:lnTo>
                    <a:pt x="313" y="70"/>
                  </a:lnTo>
                  <a:lnTo>
                    <a:pt x="308" y="63"/>
                  </a:lnTo>
                  <a:lnTo>
                    <a:pt x="308" y="63"/>
                  </a:lnTo>
                  <a:lnTo>
                    <a:pt x="296" y="51"/>
                  </a:lnTo>
                  <a:lnTo>
                    <a:pt x="284" y="39"/>
                  </a:lnTo>
                  <a:lnTo>
                    <a:pt x="272" y="28"/>
                  </a:lnTo>
                  <a:lnTo>
                    <a:pt x="259" y="19"/>
                  </a:lnTo>
                  <a:lnTo>
                    <a:pt x="242" y="12"/>
                  </a:lnTo>
                  <a:lnTo>
                    <a:pt x="226" y="6"/>
                  </a:lnTo>
                  <a:lnTo>
                    <a:pt x="206" y="1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74" y="0"/>
                  </a:lnTo>
                  <a:lnTo>
                    <a:pt x="162" y="3"/>
                  </a:lnTo>
                  <a:lnTo>
                    <a:pt x="150" y="6"/>
                  </a:lnTo>
                  <a:lnTo>
                    <a:pt x="136" y="10"/>
                  </a:lnTo>
                  <a:lnTo>
                    <a:pt x="123" y="16"/>
                  </a:lnTo>
                  <a:lnTo>
                    <a:pt x="109" y="24"/>
                  </a:lnTo>
                  <a:lnTo>
                    <a:pt x="85" y="39"/>
                  </a:lnTo>
                  <a:lnTo>
                    <a:pt x="73" y="48"/>
                  </a:lnTo>
                  <a:lnTo>
                    <a:pt x="63" y="58"/>
                  </a:lnTo>
                  <a:lnTo>
                    <a:pt x="52" y="69"/>
                  </a:lnTo>
                  <a:lnTo>
                    <a:pt x="43" y="78"/>
                  </a:lnTo>
                  <a:lnTo>
                    <a:pt x="36" y="88"/>
                  </a:lnTo>
                  <a:lnTo>
                    <a:pt x="30" y="100"/>
                  </a:lnTo>
                  <a:lnTo>
                    <a:pt x="25" y="111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19" y="140"/>
                  </a:lnTo>
                  <a:lnTo>
                    <a:pt x="18" y="158"/>
                  </a:lnTo>
                  <a:lnTo>
                    <a:pt x="18" y="175"/>
                  </a:lnTo>
                  <a:lnTo>
                    <a:pt x="18" y="191"/>
                  </a:lnTo>
                  <a:lnTo>
                    <a:pt x="19" y="218"/>
                  </a:lnTo>
                  <a:lnTo>
                    <a:pt x="24" y="241"/>
                  </a:lnTo>
                  <a:lnTo>
                    <a:pt x="24" y="241"/>
                  </a:lnTo>
                  <a:lnTo>
                    <a:pt x="27" y="272"/>
                  </a:lnTo>
                  <a:lnTo>
                    <a:pt x="28" y="293"/>
                  </a:lnTo>
                  <a:lnTo>
                    <a:pt x="28" y="316"/>
                  </a:lnTo>
                  <a:lnTo>
                    <a:pt x="28" y="337"/>
                  </a:lnTo>
                  <a:lnTo>
                    <a:pt x="25" y="356"/>
                  </a:lnTo>
                  <a:lnTo>
                    <a:pt x="24" y="365"/>
                  </a:lnTo>
                  <a:lnTo>
                    <a:pt x="21" y="371"/>
                  </a:lnTo>
                  <a:lnTo>
                    <a:pt x="16" y="377"/>
                  </a:lnTo>
                  <a:lnTo>
                    <a:pt x="12" y="381"/>
                  </a:lnTo>
                  <a:lnTo>
                    <a:pt x="12" y="381"/>
                  </a:lnTo>
                  <a:lnTo>
                    <a:pt x="24" y="377"/>
                  </a:lnTo>
                  <a:lnTo>
                    <a:pt x="31" y="371"/>
                  </a:lnTo>
                  <a:lnTo>
                    <a:pt x="36" y="368"/>
                  </a:lnTo>
                  <a:lnTo>
                    <a:pt x="37" y="365"/>
                  </a:lnTo>
                  <a:lnTo>
                    <a:pt x="37" y="365"/>
                  </a:lnTo>
                  <a:lnTo>
                    <a:pt x="39" y="363"/>
                  </a:lnTo>
                  <a:lnTo>
                    <a:pt x="40" y="365"/>
                  </a:lnTo>
                  <a:lnTo>
                    <a:pt x="43" y="371"/>
                  </a:lnTo>
                  <a:lnTo>
                    <a:pt x="45" y="381"/>
                  </a:lnTo>
                  <a:lnTo>
                    <a:pt x="46" y="393"/>
                  </a:lnTo>
                  <a:lnTo>
                    <a:pt x="46" y="407"/>
                  </a:lnTo>
                  <a:lnTo>
                    <a:pt x="45" y="420"/>
                  </a:lnTo>
                  <a:lnTo>
                    <a:pt x="42" y="425"/>
                  </a:lnTo>
                  <a:lnTo>
                    <a:pt x="40" y="431"/>
                  </a:lnTo>
                  <a:lnTo>
                    <a:pt x="37" y="434"/>
                  </a:lnTo>
                  <a:lnTo>
                    <a:pt x="33" y="437"/>
                  </a:lnTo>
                  <a:lnTo>
                    <a:pt x="33" y="437"/>
                  </a:lnTo>
                  <a:lnTo>
                    <a:pt x="25" y="440"/>
                  </a:lnTo>
                  <a:lnTo>
                    <a:pt x="18" y="440"/>
                  </a:lnTo>
                  <a:lnTo>
                    <a:pt x="12" y="441"/>
                  </a:lnTo>
                  <a:lnTo>
                    <a:pt x="7" y="440"/>
                  </a:lnTo>
                  <a:lnTo>
                    <a:pt x="1" y="438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" y="440"/>
                  </a:lnTo>
                  <a:lnTo>
                    <a:pt x="6" y="444"/>
                  </a:lnTo>
                  <a:lnTo>
                    <a:pt x="10" y="449"/>
                  </a:lnTo>
                  <a:lnTo>
                    <a:pt x="16" y="452"/>
                  </a:lnTo>
                  <a:lnTo>
                    <a:pt x="25" y="455"/>
                  </a:lnTo>
                  <a:lnTo>
                    <a:pt x="36" y="456"/>
                  </a:lnTo>
                  <a:lnTo>
                    <a:pt x="48" y="455"/>
                  </a:lnTo>
                  <a:lnTo>
                    <a:pt x="48" y="455"/>
                  </a:lnTo>
                  <a:lnTo>
                    <a:pt x="61" y="450"/>
                  </a:lnTo>
                  <a:lnTo>
                    <a:pt x="73" y="443"/>
                  </a:lnTo>
                  <a:lnTo>
                    <a:pt x="87" y="432"/>
                  </a:lnTo>
                  <a:lnTo>
                    <a:pt x="97" y="420"/>
                  </a:lnTo>
                  <a:lnTo>
                    <a:pt x="108" y="408"/>
                  </a:lnTo>
                  <a:lnTo>
                    <a:pt x="115" y="396"/>
                  </a:lnTo>
                  <a:lnTo>
                    <a:pt x="120" y="384"/>
                  </a:lnTo>
                  <a:lnTo>
                    <a:pt x="121" y="374"/>
                  </a:lnTo>
                  <a:lnTo>
                    <a:pt x="212" y="338"/>
                  </a:lnTo>
                  <a:lnTo>
                    <a:pt x="212" y="338"/>
                  </a:lnTo>
                  <a:lnTo>
                    <a:pt x="215" y="340"/>
                  </a:lnTo>
                  <a:lnTo>
                    <a:pt x="223" y="344"/>
                  </a:lnTo>
                  <a:lnTo>
                    <a:pt x="226" y="349"/>
                  </a:lnTo>
                  <a:lnTo>
                    <a:pt x="229" y="355"/>
                  </a:lnTo>
                  <a:lnTo>
                    <a:pt x="232" y="362"/>
                  </a:lnTo>
                  <a:lnTo>
                    <a:pt x="232" y="371"/>
                  </a:lnTo>
                  <a:lnTo>
                    <a:pt x="232" y="371"/>
                  </a:lnTo>
                  <a:lnTo>
                    <a:pt x="232" y="389"/>
                  </a:lnTo>
                  <a:lnTo>
                    <a:pt x="233" y="404"/>
                  </a:lnTo>
                  <a:lnTo>
                    <a:pt x="235" y="410"/>
                  </a:lnTo>
                  <a:lnTo>
                    <a:pt x="236" y="416"/>
                  </a:lnTo>
                  <a:lnTo>
                    <a:pt x="239" y="420"/>
                  </a:lnTo>
                  <a:lnTo>
                    <a:pt x="244" y="425"/>
                  </a:lnTo>
                  <a:lnTo>
                    <a:pt x="244" y="425"/>
                  </a:lnTo>
                  <a:lnTo>
                    <a:pt x="244" y="422"/>
                  </a:lnTo>
                  <a:lnTo>
                    <a:pt x="242" y="413"/>
                  </a:lnTo>
                  <a:lnTo>
                    <a:pt x="242" y="401"/>
                  </a:lnTo>
                  <a:lnTo>
                    <a:pt x="245" y="395"/>
                  </a:lnTo>
                  <a:lnTo>
                    <a:pt x="248" y="389"/>
                  </a:lnTo>
                  <a:lnTo>
                    <a:pt x="248" y="389"/>
                  </a:lnTo>
                  <a:lnTo>
                    <a:pt x="248" y="395"/>
                  </a:lnTo>
                  <a:lnTo>
                    <a:pt x="250" y="408"/>
                  </a:lnTo>
                  <a:lnTo>
                    <a:pt x="251" y="416"/>
                  </a:lnTo>
                  <a:lnTo>
                    <a:pt x="254" y="423"/>
                  </a:lnTo>
                  <a:lnTo>
                    <a:pt x="259" y="431"/>
                  </a:lnTo>
                  <a:lnTo>
                    <a:pt x="265" y="438"/>
                  </a:lnTo>
                  <a:lnTo>
                    <a:pt x="265" y="438"/>
                  </a:lnTo>
                  <a:lnTo>
                    <a:pt x="265" y="434"/>
                  </a:lnTo>
                  <a:lnTo>
                    <a:pt x="265" y="423"/>
                  </a:lnTo>
                  <a:lnTo>
                    <a:pt x="266" y="417"/>
                  </a:lnTo>
                  <a:lnTo>
                    <a:pt x="266" y="413"/>
                  </a:lnTo>
                  <a:lnTo>
                    <a:pt x="269" y="410"/>
                  </a:lnTo>
                  <a:lnTo>
                    <a:pt x="272" y="408"/>
                  </a:lnTo>
                  <a:lnTo>
                    <a:pt x="272" y="408"/>
                  </a:lnTo>
                  <a:lnTo>
                    <a:pt x="278" y="408"/>
                  </a:lnTo>
                  <a:lnTo>
                    <a:pt x="284" y="411"/>
                  </a:lnTo>
                  <a:lnTo>
                    <a:pt x="299" y="422"/>
                  </a:lnTo>
                  <a:lnTo>
                    <a:pt x="329" y="446"/>
                  </a:lnTo>
                  <a:lnTo>
                    <a:pt x="329" y="446"/>
                  </a:lnTo>
                  <a:lnTo>
                    <a:pt x="343" y="455"/>
                  </a:lnTo>
                  <a:lnTo>
                    <a:pt x="358" y="464"/>
                  </a:lnTo>
                  <a:lnTo>
                    <a:pt x="364" y="470"/>
                  </a:lnTo>
                  <a:lnTo>
                    <a:pt x="370" y="476"/>
                  </a:lnTo>
                  <a:lnTo>
                    <a:pt x="374" y="483"/>
                  </a:lnTo>
                  <a:lnTo>
                    <a:pt x="376" y="491"/>
                  </a:lnTo>
                  <a:lnTo>
                    <a:pt x="376" y="491"/>
                  </a:lnTo>
                  <a:lnTo>
                    <a:pt x="376" y="536"/>
                  </a:lnTo>
                  <a:lnTo>
                    <a:pt x="377" y="561"/>
                  </a:lnTo>
                  <a:lnTo>
                    <a:pt x="380" y="587"/>
                  </a:lnTo>
                  <a:lnTo>
                    <a:pt x="391" y="579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51"/>
            <p:cNvSpPr>
              <a:spLocks/>
            </p:cNvSpPr>
            <p:nvPr/>
          </p:nvSpPr>
          <p:spPr bwMode="auto">
            <a:xfrm>
              <a:off x="4248" y="1376"/>
              <a:ext cx="107" cy="180"/>
            </a:xfrm>
            <a:custGeom>
              <a:avLst/>
              <a:gdLst/>
              <a:ahLst/>
              <a:cxnLst>
                <a:cxn ang="0">
                  <a:pos x="21" y="29"/>
                </a:cxn>
                <a:cxn ang="0">
                  <a:pos x="25" y="18"/>
                </a:cxn>
                <a:cxn ang="0">
                  <a:pos x="36" y="6"/>
                </a:cxn>
                <a:cxn ang="0">
                  <a:pos x="40" y="5"/>
                </a:cxn>
                <a:cxn ang="0">
                  <a:pos x="91" y="0"/>
                </a:cxn>
                <a:cxn ang="0">
                  <a:pos x="123" y="2"/>
                </a:cxn>
                <a:cxn ang="0">
                  <a:pos x="138" y="6"/>
                </a:cxn>
                <a:cxn ang="0">
                  <a:pos x="141" y="9"/>
                </a:cxn>
                <a:cxn ang="0">
                  <a:pos x="160" y="42"/>
                </a:cxn>
                <a:cxn ang="0">
                  <a:pos x="172" y="76"/>
                </a:cxn>
                <a:cxn ang="0">
                  <a:pos x="173" y="88"/>
                </a:cxn>
                <a:cxn ang="0">
                  <a:pos x="179" y="148"/>
                </a:cxn>
                <a:cxn ang="0">
                  <a:pos x="182" y="165"/>
                </a:cxn>
                <a:cxn ang="0">
                  <a:pos x="190" y="181"/>
                </a:cxn>
                <a:cxn ang="0">
                  <a:pos x="208" y="208"/>
                </a:cxn>
                <a:cxn ang="0">
                  <a:pos x="212" y="219"/>
                </a:cxn>
                <a:cxn ang="0">
                  <a:pos x="211" y="228"/>
                </a:cxn>
                <a:cxn ang="0">
                  <a:pos x="206" y="240"/>
                </a:cxn>
                <a:cxn ang="0">
                  <a:pos x="197" y="252"/>
                </a:cxn>
                <a:cxn ang="0">
                  <a:pos x="179" y="267"/>
                </a:cxn>
                <a:cxn ang="0">
                  <a:pos x="106" y="311"/>
                </a:cxn>
                <a:cxn ang="0">
                  <a:pos x="54" y="350"/>
                </a:cxn>
                <a:cxn ang="0">
                  <a:pos x="45" y="359"/>
                </a:cxn>
                <a:cxn ang="0">
                  <a:pos x="48" y="335"/>
                </a:cxn>
                <a:cxn ang="0">
                  <a:pos x="46" y="302"/>
                </a:cxn>
                <a:cxn ang="0">
                  <a:pos x="43" y="293"/>
                </a:cxn>
                <a:cxn ang="0">
                  <a:pos x="36" y="277"/>
                </a:cxn>
                <a:cxn ang="0">
                  <a:pos x="15" y="253"/>
                </a:cxn>
                <a:cxn ang="0">
                  <a:pos x="7" y="235"/>
                </a:cxn>
                <a:cxn ang="0">
                  <a:pos x="4" y="222"/>
                </a:cxn>
                <a:cxn ang="0">
                  <a:pos x="0" y="166"/>
                </a:cxn>
                <a:cxn ang="0">
                  <a:pos x="1" y="109"/>
                </a:cxn>
                <a:cxn ang="0">
                  <a:pos x="3" y="96"/>
                </a:cxn>
                <a:cxn ang="0">
                  <a:pos x="13" y="51"/>
                </a:cxn>
                <a:cxn ang="0">
                  <a:pos x="21" y="29"/>
                </a:cxn>
              </a:cxnLst>
              <a:rect l="0" t="0" r="r" b="b"/>
              <a:pathLst>
                <a:path w="212" h="359">
                  <a:moveTo>
                    <a:pt x="21" y="29"/>
                  </a:moveTo>
                  <a:lnTo>
                    <a:pt x="21" y="29"/>
                  </a:lnTo>
                  <a:lnTo>
                    <a:pt x="21" y="26"/>
                  </a:lnTo>
                  <a:lnTo>
                    <a:pt x="25" y="18"/>
                  </a:lnTo>
                  <a:lnTo>
                    <a:pt x="31" y="9"/>
                  </a:lnTo>
                  <a:lnTo>
                    <a:pt x="36" y="6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61" y="2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23" y="2"/>
                  </a:lnTo>
                  <a:lnTo>
                    <a:pt x="133" y="5"/>
                  </a:lnTo>
                  <a:lnTo>
                    <a:pt x="138" y="6"/>
                  </a:lnTo>
                  <a:lnTo>
                    <a:pt x="141" y="9"/>
                  </a:lnTo>
                  <a:lnTo>
                    <a:pt x="141" y="9"/>
                  </a:lnTo>
                  <a:lnTo>
                    <a:pt x="151" y="23"/>
                  </a:lnTo>
                  <a:lnTo>
                    <a:pt x="160" y="42"/>
                  </a:lnTo>
                  <a:lnTo>
                    <a:pt x="169" y="64"/>
                  </a:lnTo>
                  <a:lnTo>
                    <a:pt x="172" y="76"/>
                  </a:lnTo>
                  <a:lnTo>
                    <a:pt x="173" y="88"/>
                  </a:lnTo>
                  <a:lnTo>
                    <a:pt x="173" y="88"/>
                  </a:lnTo>
                  <a:lnTo>
                    <a:pt x="178" y="130"/>
                  </a:lnTo>
                  <a:lnTo>
                    <a:pt x="179" y="148"/>
                  </a:lnTo>
                  <a:lnTo>
                    <a:pt x="182" y="165"/>
                  </a:lnTo>
                  <a:lnTo>
                    <a:pt x="182" y="165"/>
                  </a:lnTo>
                  <a:lnTo>
                    <a:pt x="185" y="172"/>
                  </a:lnTo>
                  <a:lnTo>
                    <a:pt x="190" y="181"/>
                  </a:lnTo>
                  <a:lnTo>
                    <a:pt x="199" y="195"/>
                  </a:lnTo>
                  <a:lnTo>
                    <a:pt x="208" y="208"/>
                  </a:lnTo>
                  <a:lnTo>
                    <a:pt x="211" y="213"/>
                  </a:lnTo>
                  <a:lnTo>
                    <a:pt x="212" y="219"/>
                  </a:lnTo>
                  <a:lnTo>
                    <a:pt x="212" y="219"/>
                  </a:lnTo>
                  <a:lnTo>
                    <a:pt x="211" y="228"/>
                  </a:lnTo>
                  <a:lnTo>
                    <a:pt x="209" y="234"/>
                  </a:lnTo>
                  <a:lnTo>
                    <a:pt x="206" y="240"/>
                  </a:lnTo>
                  <a:lnTo>
                    <a:pt x="202" y="246"/>
                  </a:lnTo>
                  <a:lnTo>
                    <a:pt x="197" y="252"/>
                  </a:lnTo>
                  <a:lnTo>
                    <a:pt x="188" y="259"/>
                  </a:lnTo>
                  <a:lnTo>
                    <a:pt x="179" y="267"/>
                  </a:lnTo>
                  <a:lnTo>
                    <a:pt x="179" y="267"/>
                  </a:lnTo>
                  <a:lnTo>
                    <a:pt x="106" y="311"/>
                  </a:lnTo>
                  <a:lnTo>
                    <a:pt x="67" y="340"/>
                  </a:lnTo>
                  <a:lnTo>
                    <a:pt x="54" y="350"/>
                  </a:lnTo>
                  <a:lnTo>
                    <a:pt x="45" y="359"/>
                  </a:lnTo>
                  <a:lnTo>
                    <a:pt x="45" y="359"/>
                  </a:lnTo>
                  <a:lnTo>
                    <a:pt x="46" y="353"/>
                  </a:lnTo>
                  <a:lnTo>
                    <a:pt x="48" y="335"/>
                  </a:lnTo>
                  <a:lnTo>
                    <a:pt x="46" y="314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6" y="277"/>
                  </a:lnTo>
                  <a:lnTo>
                    <a:pt x="25" y="265"/>
                  </a:lnTo>
                  <a:lnTo>
                    <a:pt x="15" y="253"/>
                  </a:lnTo>
                  <a:lnTo>
                    <a:pt x="10" y="246"/>
                  </a:lnTo>
                  <a:lnTo>
                    <a:pt x="7" y="235"/>
                  </a:lnTo>
                  <a:lnTo>
                    <a:pt x="7" y="235"/>
                  </a:lnTo>
                  <a:lnTo>
                    <a:pt x="4" y="222"/>
                  </a:lnTo>
                  <a:lnTo>
                    <a:pt x="1" y="205"/>
                  </a:lnTo>
                  <a:lnTo>
                    <a:pt x="0" y="166"/>
                  </a:lnTo>
                  <a:lnTo>
                    <a:pt x="0" y="127"/>
                  </a:lnTo>
                  <a:lnTo>
                    <a:pt x="1" y="109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9" y="72"/>
                  </a:lnTo>
                  <a:lnTo>
                    <a:pt x="13" y="51"/>
                  </a:lnTo>
                  <a:lnTo>
                    <a:pt x="21" y="29"/>
                  </a:lnTo>
                  <a:lnTo>
                    <a:pt x="21" y="29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6" name="Group 52"/>
          <p:cNvGrpSpPr>
            <a:grpSpLocks/>
          </p:cNvGrpSpPr>
          <p:nvPr/>
        </p:nvGrpSpPr>
        <p:grpSpPr bwMode="auto">
          <a:xfrm>
            <a:off x="7175500" y="3068638"/>
            <a:ext cx="1968500" cy="3254375"/>
            <a:chOff x="4570" y="1321"/>
            <a:chExt cx="827" cy="1367"/>
          </a:xfrm>
        </p:grpSpPr>
        <p:sp>
          <p:nvSpPr>
            <p:cNvPr id="50" name="Freeform 53"/>
            <p:cNvSpPr>
              <a:spLocks/>
            </p:cNvSpPr>
            <p:nvPr/>
          </p:nvSpPr>
          <p:spPr bwMode="auto">
            <a:xfrm>
              <a:off x="4570" y="2600"/>
              <a:ext cx="137" cy="88"/>
            </a:xfrm>
            <a:custGeom>
              <a:avLst/>
              <a:gdLst/>
              <a:ahLst/>
              <a:cxnLst>
                <a:cxn ang="0">
                  <a:pos x="271" y="148"/>
                </a:cxn>
                <a:cxn ang="0">
                  <a:pos x="271" y="148"/>
                </a:cxn>
                <a:cxn ang="0">
                  <a:pos x="274" y="141"/>
                </a:cxn>
                <a:cxn ang="0">
                  <a:pos x="274" y="130"/>
                </a:cxn>
                <a:cxn ang="0">
                  <a:pos x="273" y="118"/>
                </a:cxn>
                <a:cxn ang="0">
                  <a:pos x="267" y="105"/>
                </a:cxn>
                <a:cxn ang="0">
                  <a:pos x="262" y="97"/>
                </a:cxn>
                <a:cxn ang="0">
                  <a:pos x="258" y="90"/>
                </a:cxn>
                <a:cxn ang="0">
                  <a:pos x="250" y="82"/>
                </a:cxn>
                <a:cxn ang="0">
                  <a:pos x="241" y="75"/>
                </a:cxn>
                <a:cxn ang="0">
                  <a:pos x="231" y="67"/>
                </a:cxn>
                <a:cxn ang="0">
                  <a:pos x="219" y="60"/>
                </a:cxn>
                <a:cxn ang="0">
                  <a:pos x="202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6" y="10"/>
                </a:cxn>
                <a:cxn ang="0">
                  <a:pos x="15" y="34"/>
                </a:cxn>
                <a:cxn ang="0">
                  <a:pos x="5" y="66"/>
                </a:cxn>
                <a:cxn ang="0">
                  <a:pos x="2" y="79"/>
                </a:cxn>
                <a:cxn ang="0">
                  <a:pos x="0" y="91"/>
                </a:cxn>
                <a:cxn ang="0">
                  <a:pos x="0" y="91"/>
                </a:cxn>
                <a:cxn ang="0">
                  <a:pos x="0" y="96"/>
                </a:cxn>
                <a:cxn ang="0">
                  <a:pos x="2" y="100"/>
                </a:cxn>
                <a:cxn ang="0">
                  <a:pos x="8" y="109"/>
                </a:cxn>
                <a:cxn ang="0">
                  <a:pos x="15" y="117"/>
                </a:cxn>
                <a:cxn ang="0">
                  <a:pos x="24" y="123"/>
                </a:cxn>
                <a:cxn ang="0">
                  <a:pos x="42" y="130"/>
                </a:cxn>
                <a:cxn ang="0">
                  <a:pos x="50" y="133"/>
                </a:cxn>
                <a:cxn ang="0">
                  <a:pos x="50" y="133"/>
                </a:cxn>
                <a:cxn ang="0">
                  <a:pos x="53" y="136"/>
                </a:cxn>
                <a:cxn ang="0">
                  <a:pos x="62" y="145"/>
                </a:cxn>
                <a:cxn ang="0">
                  <a:pos x="68" y="151"/>
                </a:cxn>
                <a:cxn ang="0">
                  <a:pos x="77" y="156"/>
                </a:cxn>
                <a:cxn ang="0">
                  <a:pos x="87" y="162"/>
                </a:cxn>
                <a:cxn ang="0">
                  <a:pos x="99" y="166"/>
                </a:cxn>
                <a:cxn ang="0">
                  <a:pos x="113" y="171"/>
                </a:cxn>
                <a:cxn ang="0">
                  <a:pos x="129" y="174"/>
                </a:cxn>
                <a:cxn ang="0">
                  <a:pos x="147" y="175"/>
                </a:cxn>
                <a:cxn ang="0">
                  <a:pos x="168" y="175"/>
                </a:cxn>
                <a:cxn ang="0">
                  <a:pos x="190" y="172"/>
                </a:cxn>
                <a:cxn ang="0">
                  <a:pos x="214" y="168"/>
                </a:cxn>
                <a:cxn ang="0">
                  <a:pos x="243" y="160"/>
                </a:cxn>
                <a:cxn ang="0">
                  <a:pos x="271" y="148"/>
                </a:cxn>
                <a:cxn ang="0">
                  <a:pos x="271" y="148"/>
                </a:cxn>
              </a:cxnLst>
              <a:rect l="0" t="0" r="r" b="b"/>
              <a:pathLst>
                <a:path w="274" h="175">
                  <a:moveTo>
                    <a:pt x="271" y="148"/>
                  </a:moveTo>
                  <a:lnTo>
                    <a:pt x="271" y="148"/>
                  </a:lnTo>
                  <a:lnTo>
                    <a:pt x="274" y="141"/>
                  </a:lnTo>
                  <a:lnTo>
                    <a:pt x="274" y="130"/>
                  </a:lnTo>
                  <a:lnTo>
                    <a:pt x="273" y="118"/>
                  </a:lnTo>
                  <a:lnTo>
                    <a:pt x="267" y="105"/>
                  </a:lnTo>
                  <a:lnTo>
                    <a:pt x="262" y="97"/>
                  </a:lnTo>
                  <a:lnTo>
                    <a:pt x="258" y="90"/>
                  </a:lnTo>
                  <a:lnTo>
                    <a:pt x="250" y="82"/>
                  </a:lnTo>
                  <a:lnTo>
                    <a:pt x="241" y="75"/>
                  </a:lnTo>
                  <a:lnTo>
                    <a:pt x="231" y="67"/>
                  </a:lnTo>
                  <a:lnTo>
                    <a:pt x="219" y="60"/>
                  </a:lnTo>
                  <a:lnTo>
                    <a:pt x="202" y="3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10"/>
                  </a:lnTo>
                  <a:lnTo>
                    <a:pt x="15" y="34"/>
                  </a:lnTo>
                  <a:lnTo>
                    <a:pt x="5" y="66"/>
                  </a:lnTo>
                  <a:lnTo>
                    <a:pt x="2" y="79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8" y="109"/>
                  </a:lnTo>
                  <a:lnTo>
                    <a:pt x="15" y="117"/>
                  </a:lnTo>
                  <a:lnTo>
                    <a:pt x="24" y="123"/>
                  </a:lnTo>
                  <a:lnTo>
                    <a:pt x="42" y="130"/>
                  </a:lnTo>
                  <a:lnTo>
                    <a:pt x="50" y="133"/>
                  </a:lnTo>
                  <a:lnTo>
                    <a:pt x="50" y="133"/>
                  </a:lnTo>
                  <a:lnTo>
                    <a:pt x="53" y="136"/>
                  </a:lnTo>
                  <a:lnTo>
                    <a:pt x="62" y="145"/>
                  </a:lnTo>
                  <a:lnTo>
                    <a:pt x="68" y="151"/>
                  </a:lnTo>
                  <a:lnTo>
                    <a:pt x="77" y="156"/>
                  </a:lnTo>
                  <a:lnTo>
                    <a:pt x="87" y="162"/>
                  </a:lnTo>
                  <a:lnTo>
                    <a:pt x="99" y="166"/>
                  </a:lnTo>
                  <a:lnTo>
                    <a:pt x="113" y="171"/>
                  </a:lnTo>
                  <a:lnTo>
                    <a:pt x="129" y="174"/>
                  </a:lnTo>
                  <a:lnTo>
                    <a:pt x="147" y="175"/>
                  </a:lnTo>
                  <a:lnTo>
                    <a:pt x="168" y="175"/>
                  </a:lnTo>
                  <a:lnTo>
                    <a:pt x="190" y="172"/>
                  </a:lnTo>
                  <a:lnTo>
                    <a:pt x="214" y="168"/>
                  </a:lnTo>
                  <a:lnTo>
                    <a:pt x="243" y="160"/>
                  </a:lnTo>
                  <a:lnTo>
                    <a:pt x="271" y="148"/>
                  </a:lnTo>
                  <a:lnTo>
                    <a:pt x="271" y="148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54"/>
            <p:cNvSpPr>
              <a:spLocks/>
            </p:cNvSpPr>
            <p:nvPr/>
          </p:nvSpPr>
          <p:spPr bwMode="auto">
            <a:xfrm>
              <a:off x="4918" y="2560"/>
              <a:ext cx="209" cy="58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11" y="45"/>
                </a:cxn>
                <a:cxn ang="0">
                  <a:pos x="2" y="72"/>
                </a:cxn>
                <a:cxn ang="0">
                  <a:pos x="0" y="96"/>
                </a:cxn>
                <a:cxn ang="0">
                  <a:pos x="2" y="100"/>
                </a:cxn>
                <a:cxn ang="0">
                  <a:pos x="14" y="108"/>
                </a:cxn>
                <a:cxn ang="0">
                  <a:pos x="33" y="114"/>
                </a:cxn>
                <a:cxn ang="0">
                  <a:pos x="71" y="117"/>
                </a:cxn>
                <a:cxn ang="0">
                  <a:pos x="98" y="114"/>
                </a:cxn>
                <a:cxn ang="0">
                  <a:pos x="121" y="108"/>
                </a:cxn>
                <a:cxn ang="0">
                  <a:pos x="141" y="96"/>
                </a:cxn>
                <a:cxn ang="0">
                  <a:pos x="153" y="81"/>
                </a:cxn>
                <a:cxn ang="0">
                  <a:pos x="156" y="82"/>
                </a:cxn>
                <a:cxn ang="0">
                  <a:pos x="175" y="96"/>
                </a:cxn>
                <a:cxn ang="0">
                  <a:pos x="217" y="111"/>
                </a:cxn>
                <a:cxn ang="0">
                  <a:pos x="249" y="115"/>
                </a:cxn>
                <a:cxn ang="0">
                  <a:pos x="288" y="117"/>
                </a:cxn>
                <a:cxn ang="0">
                  <a:pos x="332" y="115"/>
                </a:cxn>
                <a:cxn ang="0">
                  <a:pos x="356" y="111"/>
                </a:cxn>
                <a:cxn ang="0">
                  <a:pos x="391" y="102"/>
                </a:cxn>
                <a:cxn ang="0">
                  <a:pos x="410" y="91"/>
                </a:cxn>
                <a:cxn ang="0">
                  <a:pos x="418" y="79"/>
                </a:cxn>
                <a:cxn ang="0">
                  <a:pos x="413" y="68"/>
                </a:cxn>
                <a:cxn ang="0">
                  <a:pos x="398" y="57"/>
                </a:cxn>
                <a:cxn ang="0">
                  <a:pos x="374" y="50"/>
                </a:cxn>
                <a:cxn ang="0">
                  <a:pos x="343" y="47"/>
                </a:cxn>
                <a:cxn ang="0">
                  <a:pos x="325" y="47"/>
                </a:cxn>
                <a:cxn ang="0">
                  <a:pos x="292" y="45"/>
                </a:cxn>
                <a:cxn ang="0">
                  <a:pos x="267" y="41"/>
                </a:cxn>
                <a:cxn ang="0">
                  <a:pos x="249" y="33"/>
                </a:cxn>
                <a:cxn ang="0">
                  <a:pos x="237" y="24"/>
                </a:cxn>
                <a:cxn ang="0">
                  <a:pos x="225" y="8"/>
                </a:cxn>
                <a:cxn ang="0">
                  <a:pos x="222" y="0"/>
                </a:cxn>
              </a:cxnLst>
              <a:rect l="0" t="0" r="r" b="b"/>
              <a:pathLst>
                <a:path w="418" h="117">
                  <a:moveTo>
                    <a:pt x="23" y="15"/>
                  </a:moveTo>
                  <a:lnTo>
                    <a:pt x="23" y="15"/>
                  </a:lnTo>
                  <a:lnTo>
                    <a:pt x="20" y="24"/>
                  </a:lnTo>
                  <a:lnTo>
                    <a:pt x="11" y="45"/>
                  </a:lnTo>
                  <a:lnTo>
                    <a:pt x="6" y="59"/>
                  </a:lnTo>
                  <a:lnTo>
                    <a:pt x="2" y="72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8" y="105"/>
                  </a:lnTo>
                  <a:lnTo>
                    <a:pt x="14" y="108"/>
                  </a:lnTo>
                  <a:lnTo>
                    <a:pt x="23" y="111"/>
                  </a:lnTo>
                  <a:lnTo>
                    <a:pt x="33" y="114"/>
                  </a:lnTo>
                  <a:lnTo>
                    <a:pt x="45" y="115"/>
                  </a:lnTo>
                  <a:lnTo>
                    <a:pt x="71" y="117"/>
                  </a:lnTo>
                  <a:lnTo>
                    <a:pt x="84" y="115"/>
                  </a:lnTo>
                  <a:lnTo>
                    <a:pt x="98" y="114"/>
                  </a:lnTo>
                  <a:lnTo>
                    <a:pt x="109" y="111"/>
                  </a:lnTo>
                  <a:lnTo>
                    <a:pt x="121" y="108"/>
                  </a:lnTo>
                  <a:lnTo>
                    <a:pt x="132" y="102"/>
                  </a:lnTo>
                  <a:lnTo>
                    <a:pt x="141" y="96"/>
                  </a:lnTo>
                  <a:lnTo>
                    <a:pt x="148" y="88"/>
                  </a:lnTo>
                  <a:lnTo>
                    <a:pt x="153" y="81"/>
                  </a:lnTo>
                  <a:lnTo>
                    <a:pt x="153" y="81"/>
                  </a:lnTo>
                  <a:lnTo>
                    <a:pt x="156" y="82"/>
                  </a:lnTo>
                  <a:lnTo>
                    <a:pt x="162" y="88"/>
                  </a:lnTo>
                  <a:lnTo>
                    <a:pt x="175" y="96"/>
                  </a:lnTo>
                  <a:lnTo>
                    <a:pt x="193" y="103"/>
                  </a:lnTo>
                  <a:lnTo>
                    <a:pt x="217" y="111"/>
                  </a:lnTo>
                  <a:lnTo>
                    <a:pt x="232" y="114"/>
                  </a:lnTo>
                  <a:lnTo>
                    <a:pt x="249" y="115"/>
                  </a:lnTo>
                  <a:lnTo>
                    <a:pt x="267" y="117"/>
                  </a:lnTo>
                  <a:lnTo>
                    <a:pt x="288" y="117"/>
                  </a:lnTo>
                  <a:lnTo>
                    <a:pt x="309" y="117"/>
                  </a:lnTo>
                  <a:lnTo>
                    <a:pt x="332" y="115"/>
                  </a:lnTo>
                  <a:lnTo>
                    <a:pt x="332" y="115"/>
                  </a:lnTo>
                  <a:lnTo>
                    <a:pt x="356" y="111"/>
                  </a:lnTo>
                  <a:lnTo>
                    <a:pt x="376" y="108"/>
                  </a:lnTo>
                  <a:lnTo>
                    <a:pt x="391" y="102"/>
                  </a:lnTo>
                  <a:lnTo>
                    <a:pt x="403" y="97"/>
                  </a:lnTo>
                  <a:lnTo>
                    <a:pt x="410" y="91"/>
                  </a:lnTo>
                  <a:lnTo>
                    <a:pt x="416" y="85"/>
                  </a:lnTo>
                  <a:lnTo>
                    <a:pt x="418" y="79"/>
                  </a:lnTo>
                  <a:lnTo>
                    <a:pt x="416" y="74"/>
                  </a:lnTo>
                  <a:lnTo>
                    <a:pt x="413" y="68"/>
                  </a:lnTo>
                  <a:lnTo>
                    <a:pt x="407" y="62"/>
                  </a:lnTo>
                  <a:lnTo>
                    <a:pt x="398" y="57"/>
                  </a:lnTo>
                  <a:lnTo>
                    <a:pt x="388" y="53"/>
                  </a:lnTo>
                  <a:lnTo>
                    <a:pt x="374" y="50"/>
                  </a:lnTo>
                  <a:lnTo>
                    <a:pt x="359" y="47"/>
                  </a:lnTo>
                  <a:lnTo>
                    <a:pt x="343" y="47"/>
                  </a:lnTo>
                  <a:lnTo>
                    <a:pt x="325" y="47"/>
                  </a:lnTo>
                  <a:lnTo>
                    <a:pt x="325" y="47"/>
                  </a:lnTo>
                  <a:lnTo>
                    <a:pt x="309" y="47"/>
                  </a:lnTo>
                  <a:lnTo>
                    <a:pt x="292" y="45"/>
                  </a:lnTo>
                  <a:lnTo>
                    <a:pt x="279" y="44"/>
                  </a:lnTo>
                  <a:lnTo>
                    <a:pt x="267" y="41"/>
                  </a:lnTo>
                  <a:lnTo>
                    <a:pt x="258" y="38"/>
                  </a:lnTo>
                  <a:lnTo>
                    <a:pt x="249" y="33"/>
                  </a:lnTo>
                  <a:lnTo>
                    <a:pt x="243" y="29"/>
                  </a:lnTo>
                  <a:lnTo>
                    <a:pt x="237" y="24"/>
                  </a:lnTo>
                  <a:lnTo>
                    <a:pt x="229" y="15"/>
                  </a:lnTo>
                  <a:lnTo>
                    <a:pt x="225" y="8"/>
                  </a:lnTo>
                  <a:lnTo>
                    <a:pt x="223" y="2"/>
                  </a:lnTo>
                  <a:lnTo>
                    <a:pt x="222" y="0"/>
                  </a:lnTo>
                  <a:lnTo>
                    <a:pt x="23" y="1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55"/>
            <p:cNvSpPr>
              <a:spLocks/>
            </p:cNvSpPr>
            <p:nvPr/>
          </p:nvSpPr>
          <p:spPr bwMode="auto">
            <a:xfrm>
              <a:off x="5353" y="1538"/>
              <a:ext cx="44" cy="176"/>
            </a:xfrm>
            <a:custGeom>
              <a:avLst/>
              <a:gdLst/>
              <a:ahLst/>
              <a:cxnLst>
                <a:cxn ang="0">
                  <a:pos x="13" y="200"/>
                </a:cxn>
                <a:cxn ang="0">
                  <a:pos x="13" y="200"/>
                </a:cxn>
                <a:cxn ang="0">
                  <a:pos x="16" y="135"/>
                </a:cxn>
                <a:cxn ang="0">
                  <a:pos x="18" y="81"/>
                </a:cxn>
                <a:cxn ang="0">
                  <a:pos x="16" y="57"/>
                </a:cxn>
                <a:cxn ang="0">
                  <a:pos x="13" y="39"/>
                </a:cxn>
                <a:cxn ang="0">
                  <a:pos x="13" y="39"/>
                </a:cxn>
                <a:cxn ang="0">
                  <a:pos x="12" y="24"/>
                </a:cxn>
                <a:cxn ang="0">
                  <a:pos x="13" y="13"/>
                </a:cxn>
                <a:cxn ang="0">
                  <a:pos x="16" y="6"/>
                </a:cxn>
                <a:cxn ang="0">
                  <a:pos x="21" y="1"/>
                </a:cxn>
                <a:cxn ang="0">
                  <a:pos x="25" y="0"/>
                </a:cxn>
                <a:cxn ang="0">
                  <a:pos x="28" y="0"/>
                </a:cxn>
                <a:cxn ang="0">
                  <a:pos x="33" y="1"/>
                </a:cxn>
                <a:cxn ang="0">
                  <a:pos x="34" y="4"/>
                </a:cxn>
                <a:cxn ang="0">
                  <a:pos x="34" y="4"/>
                </a:cxn>
                <a:cxn ang="0">
                  <a:pos x="37" y="7"/>
                </a:cxn>
                <a:cxn ang="0">
                  <a:pos x="39" y="9"/>
                </a:cxn>
                <a:cxn ang="0">
                  <a:pos x="45" y="13"/>
                </a:cxn>
                <a:cxn ang="0">
                  <a:pos x="51" y="21"/>
                </a:cxn>
                <a:cxn ang="0">
                  <a:pos x="54" y="25"/>
                </a:cxn>
                <a:cxn ang="0">
                  <a:pos x="57" y="33"/>
                </a:cxn>
                <a:cxn ang="0">
                  <a:pos x="57" y="33"/>
                </a:cxn>
                <a:cxn ang="0">
                  <a:pos x="63" y="64"/>
                </a:cxn>
                <a:cxn ang="0">
                  <a:pos x="70" y="114"/>
                </a:cxn>
                <a:cxn ang="0">
                  <a:pos x="76" y="162"/>
                </a:cxn>
                <a:cxn ang="0">
                  <a:pos x="79" y="190"/>
                </a:cxn>
                <a:cxn ang="0">
                  <a:pos x="79" y="190"/>
                </a:cxn>
                <a:cxn ang="0">
                  <a:pos x="81" y="206"/>
                </a:cxn>
                <a:cxn ang="0">
                  <a:pos x="85" y="235"/>
                </a:cxn>
                <a:cxn ang="0">
                  <a:pos x="87" y="248"/>
                </a:cxn>
                <a:cxn ang="0">
                  <a:pos x="88" y="263"/>
                </a:cxn>
                <a:cxn ang="0">
                  <a:pos x="87" y="275"/>
                </a:cxn>
                <a:cxn ang="0">
                  <a:pos x="85" y="284"/>
                </a:cxn>
                <a:cxn ang="0">
                  <a:pos x="85" y="284"/>
                </a:cxn>
                <a:cxn ang="0">
                  <a:pos x="79" y="293"/>
                </a:cxn>
                <a:cxn ang="0">
                  <a:pos x="70" y="304"/>
                </a:cxn>
                <a:cxn ang="0">
                  <a:pos x="49" y="326"/>
                </a:cxn>
                <a:cxn ang="0">
                  <a:pos x="22" y="352"/>
                </a:cxn>
                <a:cxn ang="0">
                  <a:pos x="0" y="262"/>
                </a:cxn>
                <a:cxn ang="0">
                  <a:pos x="0" y="262"/>
                </a:cxn>
                <a:cxn ang="0">
                  <a:pos x="3" y="259"/>
                </a:cxn>
                <a:cxn ang="0">
                  <a:pos x="6" y="254"/>
                </a:cxn>
                <a:cxn ang="0">
                  <a:pos x="9" y="248"/>
                </a:cxn>
                <a:cxn ang="0">
                  <a:pos x="12" y="239"/>
                </a:cxn>
                <a:cxn ang="0">
                  <a:pos x="15" y="229"/>
                </a:cxn>
                <a:cxn ang="0">
                  <a:pos x="15" y="215"/>
                </a:cxn>
                <a:cxn ang="0">
                  <a:pos x="13" y="200"/>
                </a:cxn>
                <a:cxn ang="0">
                  <a:pos x="13" y="200"/>
                </a:cxn>
              </a:cxnLst>
              <a:rect l="0" t="0" r="r" b="b"/>
              <a:pathLst>
                <a:path w="88" h="352">
                  <a:moveTo>
                    <a:pt x="13" y="200"/>
                  </a:moveTo>
                  <a:lnTo>
                    <a:pt x="13" y="200"/>
                  </a:lnTo>
                  <a:lnTo>
                    <a:pt x="16" y="135"/>
                  </a:lnTo>
                  <a:lnTo>
                    <a:pt x="18" y="81"/>
                  </a:lnTo>
                  <a:lnTo>
                    <a:pt x="16" y="57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2" y="24"/>
                  </a:lnTo>
                  <a:lnTo>
                    <a:pt x="13" y="13"/>
                  </a:lnTo>
                  <a:lnTo>
                    <a:pt x="16" y="6"/>
                  </a:lnTo>
                  <a:lnTo>
                    <a:pt x="21" y="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3" y="1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39" y="9"/>
                  </a:lnTo>
                  <a:lnTo>
                    <a:pt x="45" y="13"/>
                  </a:lnTo>
                  <a:lnTo>
                    <a:pt x="51" y="21"/>
                  </a:lnTo>
                  <a:lnTo>
                    <a:pt x="54" y="25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63" y="64"/>
                  </a:lnTo>
                  <a:lnTo>
                    <a:pt x="70" y="114"/>
                  </a:lnTo>
                  <a:lnTo>
                    <a:pt x="76" y="162"/>
                  </a:lnTo>
                  <a:lnTo>
                    <a:pt x="79" y="190"/>
                  </a:lnTo>
                  <a:lnTo>
                    <a:pt x="79" y="190"/>
                  </a:lnTo>
                  <a:lnTo>
                    <a:pt x="81" y="206"/>
                  </a:lnTo>
                  <a:lnTo>
                    <a:pt x="85" y="235"/>
                  </a:lnTo>
                  <a:lnTo>
                    <a:pt x="87" y="248"/>
                  </a:lnTo>
                  <a:lnTo>
                    <a:pt x="88" y="263"/>
                  </a:lnTo>
                  <a:lnTo>
                    <a:pt x="87" y="275"/>
                  </a:lnTo>
                  <a:lnTo>
                    <a:pt x="85" y="284"/>
                  </a:lnTo>
                  <a:lnTo>
                    <a:pt x="85" y="284"/>
                  </a:lnTo>
                  <a:lnTo>
                    <a:pt x="79" y="293"/>
                  </a:lnTo>
                  <a:lnTo>
                    <a:pt x="70" y="304"/>
                  </a:lnTo>
                  <a:lnTo>
                    <a:pt x="49" y="326"/>
                  </a:lnTo>
                  <a:lnTo>
                    <a:pt x="22" y="352"/>
                  </a:lnTo>
                  <a:lnTo>
                    <a:pt x="0" y="262"/>
                  </a:lnTo>
                  <a:lnTo>
                    <a:pt x="0" y="262"/>
                  </a:lnTo>
                  <a:lnTo>
                    <a:pt x="3" y="259"/>
                  </a:lnTo>
                  <a:lnTo>
                    <a:pt x="6" y="254"/>
                  </a:lnTo>
                  <a:lnTo>
                    <a:pt x="9" y="248"/>
                  </a:lnTo>
                  <a:lnTo>
                    <a:pt x="12" y="239"/>
                  </a:lnTo>
                  <a:lnTo>
                    <a:pt x="15" y="229"/>
                  </a:lnTo>
                  <a:lnTo>
                    <a:pt x="15" y="215"/>
                  </a:lnTo>
                  <a:lnTo>
                    <a:pt x="13" y="200"/>
                  </a:lnTo>
                  <a:lnTo>
                    <a:pt x="13" y="20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56"/>
            <p:cNvSpPr>
              <a:spLocks/>
            </p:cNvSpPr>
            <p:nvPr/>
          </p:nvSpPr>
          <p:spPr bwMode="auto">
            <a:xfrm>
              <a:off x="5324" y="1321"/>
              <a:ext cx="57" cy="160"/>
            </a:xfrm>
            <a:custGeom>
              <a:avLst/>
              <a:gdLst/>
              <a:ahLst/>
              <a:cxnLst>
                <a:cxn ang="0">
                  <a:pos x="108" y="286"/>
                </a:cxn>
                <a:cxn ang="0">
                  <a:pos x="108" y="286"/>
                </a:cxn>
                <a:cxn ang="0">
                  <a:pos x="109" y="283"/>
                </a:cxn>
                <a:cxn ang="0">
                  <a:pos x="111" y="279"/>
                </a:cxn>
                <a:cxn ang="0">
                  <a:pos x="112" y="264"/>
                </a:cxn>
                <a:cxn ang="0">
                  <a:pos x="112" y="243"/>
                </a:cxn>
                <a:cxn ang="0">
                  <a:pos x="111" y="220"/>
                </a:cxn>
                <a:cxn ang="0">
                  <a:pos x="108" y="175"/>
                </a:cxn>
                <a:cxn ang="0">
                  <a:pos x="105" y="145"/>
                </a:cxn>
                <a:cxn ang="0">
                  <a:pos x="105" y="145"/>
                </a:cxn>
                <a:cxn ang="0">
                  <a:pos x="103" y="122"/>
                </a:cxn>
                <a:cxn ang="0">
                  <a:pos x="100" y="89"/>
                </a:cxn>
                <a:cxn ang="0">
                  <a:pos x="94" y="54"/>
                </a:cxn>
                <a:cxn ang="0">
                  <a:pos x="90" y="27"/>
                </a:cxn>
                <a:cxn ang="0">
                  <a:pos x="90" y="27"/>
                </a:cxn>
                <a:cxn ang="0">
                  <a:pos x="87" y="18"/>
                </a:cxn>
                <a:cxn ang="0">
                  <a:pos x="84" y="11"/>
                </a:cxn>
                <a:cxn ang="0">
                  <a:pos x="79" y="6"/>
                </a:cxn>
                <a:cxn ang="0">
                  <a:pos x="75" y="3"/>
                </a:cxn>
                <a:cxn ang="0">
                  <a:pos x="67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6" y="51"/>
                </a:cxn>
                <a:cxn ang="0">
                  <a:pos x="67" y="93"/>
                </a:cxn>
                <a:cxn ang="0">
                  <a:pos x="67" y="126"/>
                </a:cxn>
                <a:cxn ang="0">
                  <a:pos x="67" y="126"/>
                </a:cxn>
                <a:cxn ang="0">
                  <a:pos x="66" y="140"/>
                </a:cxn>
                <a:cxn ang="0">
                  <a:pos x="63" y="154"/>
                </a:cxn>
                <a:cxn ang="0">
                  <a:pos x="58" y="171"/>
                </a:cxn>
                <a:cxn ang="0">
                  <a:pos x="54" y="186"/>
                </a:cxn>
                <a:cxn ang="0">
                  <a:pos x="48" y="201"/>
                </a:cxn>
                <a:cxn ang="0">
                  <a:pos x="40" y="213"/>
                </a:cxn>
                <a:cxn ang="0">
                  <a:pos x="34" y="222"/>
                </a:cxn>
                <a:cxn ang="0">
                  <a:pos x="30" y="225"/>
                </a:cxn>
                <a:cxn ang="0">
                  <a:pos x="27" y="225"/>
                </a:cxn>
                <a:cxn ang="0">
                  <a:pos x="27" y="225"/>
                </a:cxn>
                <a:cxn ang="0">
                  <a:pos x="21" y="228"/>
                </a:cxn>
                <a:cxn ang="0">
                  <a:pos x="15" y="234"/>
                </a:cxn>
                <a:cxn ang="0">
                  <a:pos x="10" y="241"/>
                </a:cxn>
                <a:cxn ang="0">
                  <a:pos x="6" y="249"/>
                </a:cxn>
                <a:cxn ang="0">
                  <a:pos x="1" y="262"/>
                </a:cxn>
                <a:cxn ang="0">
                  <a:pos x="0" y="268"/>
                </a:cxn>
                <a:cxn ang="0">
                  <a:pos x="0" y="268"/>
                </a:cxn>
                <a:cxn ang="0">
                  <a:pos x="1" y="273"/>
                </a:cxn>
                <a:cxn ang="0">
                  <a:pos x="4" y="283"/>
                </a:cxn>
                <a:cxn ang="0">
                  <a:pos x="10" y="297"/>
                </a:cxn>
                <a:cxn ang="0">
                  <a:pos x="13" y="303"/>
                </a:cxn>
                <a:cxn ang="0">
                  <a:pos x="19" y="310"/>
                </a:cxn>
                <a:cxn ang="0">
                  <a:pos x="25" y="315"/>
                </a:cxn>
                <a:cxn ang="0">
                  <a:pos x="33" y="319"/>
                </a:cxn>
                <a:cxn ang="0">
                  <a:pos x="42" y="321"/>
                </a:cxn>
                <a:cxn ang="0">
                  <a:pos x="52" y="321"/>
                </a:cxn>
                <a:cxn ang="0">
                  <a:pos x="63" y="318"/>
                </a:cxn>
                <a:cxn ang="0">
                  <a:pos x="76" y="310"/>
                </a:cxn>
                <a:cxn ang="0">
                  <a:pos x="91" y="301"/>
                </a:cxn>
                <a:cxn ang="0">
                  <a:pos x="108" y="286"/>
                </a:cxn>
                <a:cxn ang="0">
                  <a:pos x="108" y="286"/>
                </a:cxn>
              </a:cxnLst>
              <a:rect l="0" t="0" r="r" b="b"/>
              <a:pathLst>
                <a:path w="112" h="321">
                  <a:moveTo>
                    <a:pt x="108" y="286"/>
                  </a:moveTo>
                  <a:lnTo>
                    <a:pt x="108" y="286"/>
                  </a:lnTo>
                  <a:lnTo>
                    <a:pt x="109" y="283"/>
                  </a:lnTo>
                  <a:lnTo>
                    <a:pt x="111" y="279"/>
                  </a:lnTo>
                  <a:lnTo>
                    <a:pt x="112" y="264"/>
                  </a:lnTo>
                  <a:lnTo>
                    <a:pt x="112" y="243"/>
                  </a:lnTo>
                  <a:lnTo>
                    <a:pt x="111" y="220"/>
                  </a:lnTo>
                  <a:lnTo>
                    <a:pt x="108" y="175"/>
                  </a:lnTo>
                  <a:lnTo>
                    <a:pt x="105" y="145"/>
                  </a:lnTo>
                  <a:lnTo>
                    <a:pt x="105" y="145"/>
                  </a:lnTo>
                  <a:lnTo>
                    <a:pt x="103" y="122"/>
                  </a:lnTo>
                  <a:lnTo>
                    <a:pt x="100" y="89"/>
                  </a:lnTo>
                  <a:lnTo>
                    <a:pt x="94" y="54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87" y="18"/>
                  </a:lnTo>
                  <a:lnTo>
                    <a:pt x="84" y="11"/>
                  </a:lnTo>
                  <a:lnTo>
                    <a:pt x="79" y="6"/>
                  </a:lnTo>
                  <a:lnTo>
                    <a:pt x="75" y="3"/>
                  </a:lnTo>
                  <a:lnTo>
                    <a:pt x="67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6" y="51"/>
                  </a:lnTo>
                  <a:lnTo>
                    <a:pt x="67" y="93"/>
                  </a:lnTo>
                  <a:lnTo>
                    <a:pt x="67" y="126"/>
                  </a:lnTo>
                  <a:lnTo>
                    <a:pt x="67" y="126"/>
                  </a:lnTo>
                  <a:lnTo>
                    <a:pt x="66" y="140"/>
                  </a:lnTo>
                  <a:lnTo>
                    <a:pt x="63" y="154"/>
                  </a:lnTo>
                  <a:lnTo>
                    <a:pt x="58" y="171"/>
                  </a:lnTo>
                  <a:lnTo>
                    <a:pt x="54" y="186"/>
                  </a:lnTo>
                  <a:lnTo>
                    <a:pt x="48" y="201"/>
                  </a:lnTo>
                  <a:lnTo>
                    <a:pt x="40" y="213"/>
                  </a:lnTo>
                  <a:lnTo>
                    <a:pt x="34" y="222"/>
                  </a:lnTo>
                  <a:lnTo>
                    <a:pt x="30" y="225"/>
                  </a:lnTo>
                  <a:lnTo>
                    <a:pt x="27" y="225"/>
                  </a:lnTo>
                  <a:lnTo>
                    <a:pt x="27" y="225"/>
                  </a:lnTo>
                  <a:lnTo>
                    <a:pt x="21" y="228"/>
                  </a:lnTo>
                  <a:lnTo>
                    <a:pt x="15" y="234"/>
                  </a:lnTo>
                  <a:lnTo>
                    <a:pt x="10" y="241"/>
                  </a:lnTo>
                  <a:lnTo>
                    <a:pt x="6" y="249"/>
                  </a:lnTo>
                  <a:lnTo>
                    <a:pt x="1" y="262"/>
                  </a:lnTo>
                  <a:lnTo>
                    <a:pt x="0" y="268"/>
                  </a:lnTo>
                  <a:lnTo>
                    <a:pt x="0" y="268"/>
                  </a:lnTo>
                  <a:lnTo>
                    <a:pt x="1" y="273"/>
                  </a:lnTo>
                  <a:lnTo>
                    <a:pt x="4" y="283"/>
                  </a:lnTo>
                  <a:lnTo>
                    <a:pt x="10" y="297"/>
                  </a:lnTo>
                  <a:lnTo>
                    <a:pt x="13" y="303"/>
                  </a:lnTo>
                  <a:lnTo>
                    <a:pt x="19" y="310"/>
                  </a:lnTo>
                  <a:lnTo>
                    <a:pt x="25" y="315"/>
                  </a:lnTo>
                  <a:lnTo>
                    <a:pt x="33" y="319"/>
                  </a:lnTo>
                  <a:lnTo>
                    <a:pt x="42" y="321"/>
                  </a:lnTo>
                  <a:lnTo>
                    <a:pt x="52" y="321"/>
                  </a:lnTo>
                  <a:lnTo>
                    <a:pt x="63" y="318"/>
                  </a:lnTo>
                  <a:lnTo>
                    <a:pt x="76" y="310"/>
                  </a:lnTo>
                  <a:lnTo>
                    <a:pt x="91" y="301"/>
                  </a:lnTo>
                  <a:lnTo>
                    <a:pt x="108" y="286"/>
                  </a:lnTo>
                  <a:lnTo>
                    <a:pt x="108" y="286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57"/>
            <p:cNvSpPr>
              <a:spLocks/>
            </p:cNvSpPr>
            <p:nvPr/>
          </p:nvSpPr>
          <p:spPr bwMode="auto">
            <a:xfrm>
              <a:off x="5114" y="1617"/>
              <a:ext cx="47" cy="404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42" y="211"/>
                </a:cxn>
                <a:cxn ang="0">
                  <a:pos x="56" y="361"/>
                </a:cxn>
                <a:cxn ang="0">
                  <a:pos x="62" y="413"/>
                </a:cxn>
                <a:cxn ang="0">
                  <a:pos x="65" y="440"/>
                </a:cxn>
                <a:cxn ang="0">
                  <a:pos x="65" y="440"/>
                </a:cxn>
                <a:cxn ang="0">
                  <a:pos x="68" y="461"/>
                </a:cxn>
                <a:cxn ang="0">
                  <a:pos x="72" y="503"/>
                </a:cxn>
                <a:cxn ang="0">
                  <a:pos x="83" y="621"/>
                </a:cxn>
                <a:cxn ang="0">
                  <a:pos x="92" y="740"/>
                </a:cxn>
                <a:cxn ang="0">
                  <a:pos x="93" y="783"/>
                </a:cxn>
                <a:cxn ang="0">
                  <a:pos x="95" y="805"/>
                </a:cxn>
                <a:cxn ang="0">
                  <a:pos x="95" y="805"/>
                </a:cxn>
                <a:cxn ang="0">
                  <a:pos x="93" y="808"/>
                </a:cxn>
                <a:cxn ang="0">
                  <a:pos x="92" y="807"/>
                </a:cxn>
                <a:cxn ang="0">
                  <a:pos x="86" y="792"/>
                </a:cxn>
                <a:cxn ang="0">
                  <a:pos x="69" y="735"/>
                </a:cxn>
                <a:cxn ang="0">
                  <a:pos x="47" y="644"/>
                </a:cxn>
                <a:cxn ang="0">
                  <a:pos x="47" y="644"/>
                </a:cxn>
                <a:cxn ang="0">
                  <a:pos x="45" y="575"/>
                </a:cxn>
                <a:cxn ang="0">
                  <a:pos x="39" y="413"/>
                </a:cxn>
                <a:cxn ang="0">
                  <a:pos x="35" y="317"/>
                </a:cxn>
                <a:cxn ang="0">
                  <a:pos x="29" y="225"/>
                </a:cxn>
                <a:cxn ang="0">
                  <a:pos x="21" y="141"/>
                </a:cxn>
                <a:cxn ang="0">
                  <a:pos x="17" y="105"/>
                </a:cxn>
                <a:cxn ang="0">
                  <a:pos x="12" y="75"/>
                </a:cxn>
                <a:cxn ang="0">
                  <a:pos x="0" y="51"/>
                </a:cxn>
                <a:cxn ang="0">
                  <a:pos x="23" y="0"/>
                </a:cxn>
              </a:cxnLst>
              <a:rect l="0" t="0" r="r" b="b"/>
              <a:pathLst>
                <a:path w="95" h="808">
                  <a:moveTo>
                    <a:pt x="23" y="0"/>
                  </a:moveTo>
                  <a:lnTo>
                    <a:pt x="23" y="0"/>
                  </a:lnTo>
                  <a:lnTo>
                    <a:pt x="42" y="211"/>
                  </a:lnTo>
                  <a:lnTo>
                    <a:pt x="56" y="361"/>
                  </a:lnTo>
                  <a:lnTo>
                    <a:pt x="62" y="413"/>
                  </a:lnTo>
                  <a:lnTo>
                    <a:pt x="65" y="440"/>
                  </a:lnTo>
                  <a:lnTo>
                    <a:pt x="65" y="440"/>
                  </a:lnTo>
                  <a:lnTo>
                    <a:pt x="68" y="461"/>
                  </a:lnTo>
                  <a:lnTo>
                    <a:pt x="72" y="503"/>
                  </a:lnTo>
                  <a:lnTo>
                    <a:pt x="83" y="621"/>
                  </a:lnTo>
                  <a:lnTo>
                    <a:pt x="92" y="740"/>
                  </a:lnTo>
                  <a:lnTo>
                    <a:pt x="93" y="783"/>
                  </a:lnTo>
                  <a:lnTo>
                    <a:pt x="95" y="805"/>
                  </a:lnTo>
                  <a:lnTo>
                    <a:pt x="95" y="805"/>
                  </a:lnTo>
                  <a:lnTo>
                    <a:pt x="93" y="808"/>
                  </a:lnTo>
                  <a:lnTo>
                    <a:pt x="92" y="807"/>
                  </a:lnTo>
                  <a:lnTo>
                    <a:pt x="86" y="792"/>
                  </a:lnTo>
                  <a:lnTo>
                    <a:pt x="69" y="735"/>
                  </a:lnTo>
                  <a:lnTo>
                    <a:pt x="47" y="644"/>
                  </a:lnTo>
                  <a:lnTo>
                    <a:pt x="47" y="644"/>
                  </a:lnTo>
                  <a:lnTo>
                    <a:pt x="45" y="575"/>
                  </a:lnTo>
                  <a:lnTo>
                    <a:pt x="39" y="413"/>
                  </a:lnTo>
                  <a:lnTo>
                    <a:pt x="35" y="317"/>
                  </a:lnTo>
                  <a:lnTo>
                    <a:pt x="29" y="225"/>
                  </a:lnTo>
                  <a:lnTo>
                    <a:pt x="21" y="141"/>
                  </a:lnTo>
                  <a:lnTo>
                    <a:pt x="17" y="105"/>
                  </a:lnTo>
                  <a:lnTo>
                    <a:pt x="12" y="75"/>
                  </a:lnTo>
                  <a:lnTo>
                    <a:pt x="0" y="5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58"/>
            <p:cNvSpPr>
              <a:spLocks/>
            </p:cNvSpPr>
            <p:nvPr/>
          </p:nvSpPr>
          <p:spPr bwMode="auto">
            <a:xfrm>
              <a:off x="4826" y="1443"/>
              <a:ext cx="555" cy="455"/>
            </a:xfrm>
            <a:custGeom>
              <a:avLst/>
              <a:gdLst/>
              <a:ahLst/>
              <a:cxnLst>
                <a:cxn ang="0">
                  <a:pos x="0" y="723"/>
                </a:cxn>
                <a:cxn ang="0">
                  <a:pos x="12" y="678"/>
                </a:cxn>
                <a:cxn ang="0">
                  <a:pos x="32" y="614"/>
                </a:cxn>
                <a:cxn ang="0">
                  <a:pos x="47" y="583"/>
                </a:cxn>
                <a:cxn ang="0">
                  <a:pos x="93" y="517"/>
                </a:cxn>
                <a:cxn ang="0">
                  <a:pos x="154" y="361"/>
                </a:cxn>
                <a:cxn ang="0">
                  <a:pos x="207" y="279"/>
                </a:cxn>
                <a:cxn ang="0">
                  <a:pos x="296" y="211"/>
                </a:cxn>
                <a:cxn ang="0">
                  <a:pos x="371" y="171"/>
                </a:cxn>
                <a:cxn ang="0">
                  <a:pos x="479" y="138"/>
                </a:cxn>
                <a:cxn ang="0">
                  <a:pos x="557" y="282"/>
                </a:cxn>
                <a:cxn ang="0">
                  <a:pos x="606" y="286"/>
                </a:cxn>
                <a:cxn ang="0">
                  <a:pos x="641" y="189"/>
                </a:cxn>
                <a:cxn ang="0">
                  <a:pos x="702" y="151"/>
                </a:cxn>
                <a:cxn ang="0">
                  <a:pos x="760" y="135"/>
                </a:cxn>
                <a:cxn ang="0">
                  <a:pos x="853" y="98"/>
                </a:cxn>
                <a:cxn ang="0">
                  <a:pos x="883" y="83"/>
                </a:cxn>
                <a:cxn ang="0">
                  <a:pos x="903" y="65"/>
                </a:cxn>
                <a:cxn ang="0">
                  <a:pos x="925" y="45"/>
                </a:cxn>
                <a:cxn ang="0">
                  <a:pos x="976" y="44"/>
                </a:cxn>
                <a:cxn ang="0">
                  <a:pos x="994" y="26"/>
                </a:cxn>
                <a:cxn ang="0">
                  <a:pos x="1003" y="17"/>
                </a:cxn>
                <a:cxn ang="0">
                  <a:pos x="1022" y="54"/>
                </a:cxn>
                <a:cxn ang="0">
                  <a:pos x="1058" y="62"/>
                </a:cxn>
                <a:cxn ang="0">
                  <a:pos x="1106" y="24"/>
                </a:cxn>
                <a:cxn ang="0">
                  <a:pos x="1105" y="42"/>
                </a:cxn>
                <a:cxn ang="0">
                  <a:pos x="1081" y="93"/>
                </a:cxn>
                <a:cxn ang="0">
                  <a:pos x="1081" y="138"/>
                </a:cxn>
                <a:cxn ang="0">
                  <a:pos x="1055" y="160"/>
                </a:cxn>
                <a:cxn ang="0">
                  <a:pos x="1010" y="201"/>
                </a:cxn>
                <a:cxn ang="0">
                  <a:pos x="964" y="262"/>
                </a:cxn>
                <a:cxn ang="0">
                  <a:pos x="892" y="312"/>
                </a:cxn>
                <a:cxn ang="0">
                  <a:pos x="870" y="319"/>
                </a:cxn>
                <a:cxn ang="0">
                  <a:pos x="838" y="349"/>
                </a:cxn>
                <a:cxn ang="0">
                  <a:pos x="713" y="392"/>
                </a:cxn>
                <a:cxn ang="0">
                  <a:pos x="644" y="473"/>
                </a:cxn>
                <a:cxn ang="0">
                  <a:pos x="692" y="502"/>
                </a:cxn>
                <a:cxn ang="0">
                  <a:pos x="777" y="506"/>
                </a:cxn>
                <a:cxn ang="0">
                  <a:pos x="873" y="496"/>
                </a:cxn>
                <a:cxn ang="0">
                  <a:pos x="907" y="484"/>
                </a:cxn>
                <a:cxn ang="0">
                  <a:pos x="952" y="478"/>
                </a:cxn>
                <a:cxn ang="0">
                  <a:pos x="1054" y="454"/>
                </a:cxn>
                <a:cxn ang="0">
                  <a:pos x="1079" y="533"/>
                </a:cxn>
                <a:cxn ang="0">
                  <a:pos x="1093" y="556"/>
                </a:cxn>
                <a:cxn ang="0">
                  <a:pos x="1076" y="575"/>
                </a:cxn>
                <a:cxn ang="0">
                  <a:pos x="1013" y="599"/>
                </a:cxn>
                <a:cxn ang="0">
                  <a:pos x="811" y="689"/>
                </a:cxn>
                <a:cxn ang="0">
                  <a:pos x="668" y="728"/>
                </a:cxn>
                <a:cxn ang="0">
                  <a:pos x="515" y="726"/>
                </a:cxn>
                <a:cxn ang="0">
                  <a:pos x="500" y="734"/>
                </a:cxn>
                <a:cxn ang="0">
                  <a:pos x="479" y="785"/>
                </a:cxn>
                <a:cxn ang="0">
                  <a:pos x="322" y="889"/>
                </a:cxn>
                <a:cxn ang="0">
                  <a:pos x="66" y="803"/>
                </a:cxn>
              </a:cxnLst>
              <a:rect l="0" t="0" r="r" b="b"/>
              <a:pathLst>
                <a:path w="1111" h="912">
                  <a:moveTo>
                    <a:pt x="5" y="774"/>
                  </a:moveTo>
                  <a:lnTo>
                    <a:pt x="5" y="774"/>
                  </a:lnTo>
                  <a:lnTo>
                    <a:pt x="3" y="764"/>
                  </a:lnTo>
                  <a:lnTo>
                    <a:pt x="0" y="738"/>
                  </a:lnTo>
                  <a:lnTo>
                    <a:pt x="0" y="723"/>
                  </a:lnTo>
                  <a:lnTo>
                    <a:pt x="2" y="707"/>
                  </a:lnTo>
                  <a:lnTo>
                    <a:pt x="6" y="692"/>
                  </a:lnTo>
                  <a:lnTo>
                    <a:pt x="9" y="684"/>
                  </a:lnTo>
                  <a:lnTo>
                    <a:pt x="12" y="678"/>
                  </a:lnTo>
                  <a:lnTo>
                    <a:pt x="12" y="678"/>
                  </a:lnTo>
                  <a:lnTo>
                    <a:pt x="20" y="665"/>
                  </a:lnTo>
                  <a:lnTo>
                    <a:pt x="24" y="654"/>
                  </a:lnTo>
                  <a:lnTo>
                    <a:pt x="27" y="642"/>
                  </a:lnTo>
                  <a:lnTo>
                    <a:pt x="29" y="632"/>
                  </a:lnTo>
                  <a:lnTo>
                    <a:pt x="32" y="614"/>
                  </a:lnTo>
                  <a:lnTo>
                    <a:pt x="35" y="605"/>
                  </a:lnTo>
                  <a:lnTo>
                    <a:pt x="38" y="598"/>
                  </a:lnTo>
                  <a:lnTo>
                    <a:pt x="38" y="598"/>
                  </a:lnTo>
                  <a:lnTo>
                    <a:pt x="42" y="590"/>
                  </a:lnTo>
                  <a:lnTo>
                    <a:pt x="47" y="583"/>
                  </a:lnTo>
                  <a:lnTo>
                    <a:pt x="62" y="568"/>
                  </a:lnTo>
                  <a:lnTo>
                    <a:pt x="69" y="559"/>
                  </a:lnTo>
                  <a:lnTo>
                    <a:pt x="76" y="548"/>
                  </a:lnTo>
                  <a:lnTo>
                    <a:pt x="85" y="535"/>
                  </a:lnTo>
                  <a:lnTo>
                    <a:pt x="93" y="517"/>
                  </a:lnTo>
                  <a:lnTo>
                    <a:pt x="93" y="517"/>
                  </a:lnTo>
                  <a:lnTo>
                    <a:pt x="112" y="466"/>
                  </a:lnTo>
                  <a:lnTo>
                    <a:pt x="124" y="431"/>
                  </a:lnTo>
                  <a:lnTo>
                    <a:pt x="139" y="395"/>
                  </a:lnTo>
                  <a:lnTo>
                    <a:pt x="154" y="361"/>
                  </a:lnTo>
                  <a:lnTo>
                    <a:pt x="172" y="328"/>
                  </a:lnTo>
                  <a:lnTo>
                    <a:pt x="181" y="313"/>
                  </a:lnTo>
                  <a:lnTo>
                    <a:pt x="189" y="300"/>
                  </a:lnTo>
                  <a:lnTo>
                    <a:pt x="198" y="288"/>
                  </a:lnTo>
                  <a:lnTo>
                    <a:pt x="207" y="279"/>
                  </a:lnTo>
                  <a:lnTo>
                    <a:pt x="207" y="279"/>
                  </a:lnTo>
                  <a:lnTo>
                    <a:pt x="226" y="261"/>
                  </a:lnTo>
                  <a:lnTo>
                    <a:pt x="249" y="244"/>
                  </a:lnTo>
                  <a:lnTo>
                    <a:pt x="273" y="226"/>
                  </a:lnTo>
                  <a:lnTo>
                    <a:pt x="296" y="211"/>
                  </a:lnTo>
                  <a:lnTo>
                    <a:pt x="319" y="198"/>
                  </a:lnTo>
                  <a:lnTo>
                    <a:pt x="340" y="186"/>
                  </a:lnTo>
                  <a:lnTo>
                    <a:pt x="358" y="177"/>
                  </a:lnTo>
                  <a:lnTo>
                    <a:pt x="371" y="171"/>
                  </a:lnTo>
                  <a:lnTo>
                    <a:pt x="371" y="171"/>
                  </a:lnTo>
                  <a:lnTo>
                    <a:pt x="433" y="147"/>
                  </a:lnTo>
                  <a:lnTo>
                    <a:pt x="461" y="137"/>
                  </a:lnTo>
                  <a:lnTo>
                    <a:pt x="475" y="132"/>
                  </a:lnTo>
                  <a:lnTo>
                    <a:pt x="475" y="132"/>
                  </a:lnTo>
                  <a:lnTo>
                    <a:pt x="479" y="138"/>
                  </a:lnTo>
                  <a:lnTo>
                    <a:pt x="485" y="153"/>
                  </a:lnTo>
                  <a:lnTo>
                    <a:pt x="507" y="199"/>
                  </a:lnTo>
                  <a:lnTo>
                    <a:pt x="522" y="228"/>
                  </a:lnTo>
                  <a:lnTo>
                    <a:pt x="539" y="256"/>
                  </a:lnTo>
                  <a:lnTo>
                    <a:pt x="557" y="282"/>
                  </a:lnTo>
                  <a:lnTo>
                    <a:pt x="567" y="294"/>
                  </a:lnTo>
                  <a:lnTo>
                    <a:pt x="578" y="303"/>
                  </a:lnTo>
                  <a:lnTo>
                    <a:pt x="600" y="297"/>
                  </a:lnTo>
                  <a:lnTo>
                    <a:pt x="600" y="297"/>
                  </a:lnTo>
                  <a:lnTo>
                    <a:pt x="606" y="286"/>
                  </a:lnTo>
                  <a:lnTo>
                    <a:pt x="618" y="261"/>
                  </a:lnTo>
                  <a:lnTo>
                    <a:pt x="626" y="243"/>
                  </a:lnTo>
                  <a:lnTo>
                    <a:pt x="632" y="225"/>
                  </a:lnTo>
                  <a:lnTo>
                    <a:pt x="638" y="207"/>
                  </a:lnTo>
                  <a:lnTo>
                    <a:pt x="641" y="189"/>
                  </a:lnTo>
                  <a:lnTo>
                    <a:pt x="641" y="189"/>
                  </a:lnTo>
                  <a:lnTo>
                    <a:pt x="651" y="181"/>
                  </a:lnTo>
                  <a:lnTo>
                    <a:pt x="674" y="166"/>
                  </a:lnTo>
                  <a:lnTo>
                    <a:pt x="687" y="159"/>
                  </a:lnTo>
                  <a:lnTo>
                    <a:pt x="702" y="151"/>
                  </a:lnTo>
                  <a:lnTo>
                    <a:pt x="717" y="145"/>
                  </a:lnTo>
                  <a:lnTo>
                    <a:pt x="732" y="142"/>
                  </a:lnTo>
                  <a:lnTo>
                    <a:pt x="732" y="142"/>
                  </a:lnTo>
                  <a:lnTo>
                    <a:pt x="745" y="139"/>
                  </a:lnTo>
                  <a:lnTo>
                    <a:pt x="760" y="135"/>
                  </a:lnTo>
                  <a:lnTo>
                    <a:pt x="795" y="120"/>
                  </a:lnTo>
                  <a:lnTo>
                    <a:pt x="828" y="107"/>
                  </a:lnTo>
                  <a:lnTo>
                    <a:pt x="843" y="101"/>
                  </a:lnTo>
                  <a:lnTo>
                    <a:pt x="853" y="98"/>
                  </a:lnTo>
                  <a:lnTo>
                    <a:pt x="853" y="98"/>
                  </a:lnTo>
                  <a:lnTo>
                    <a:pt x="867" y="95"/>
                  </a:lnTo>
                  <a:lnTo>
                    <a:pt x="870" y="93"/>
                  </a:lnTo>
                  <a:lnTo>
                    <a:pt x="873" y="92"/>
                  </a:lnTo>
                  <a:lnTo>
                    <a:pt x="877" y="87"/>
                  </a:lnTo>
                  <a:lnTo>
                    <a:pt x="883" y="83"/>
                  </a:lnTo>
                  <a:lnTo>
                    <a:pt x="891" y="80"/>
                  </a:lnTo>
                  <a:lnTo>
                    <a:pt x="891" y="80"/>
                  </a:lnTo>
                  <a:lnTo>
                    <a:pt x="897" y="75"/>
                  </a:lnTo>
                  <a:lnTo>
                    <a:pt x="901" y="69"/>
                  </a:lnTo>
                  <a:lnTo>
                    <a:pt x="903" y="65"/>
                  </a:lnTo>
                  <a:lnTo>
                    <a:pt x="903" y="59"/>
                  </a:lnTo>
                  <a:lnTo>
                    <a:pt x="904" y="54"/>
                  </a:lnTo>
                  <a:lnTo>
                    <a:pt x="907" y="50"/>
                  </a:lnTo>
                  <a:lnTo>
                    <a:pt x="913" y="47"/>
                  </a:lnTo>
                  <a:lnTo>
                    <a:pt x="925" y="45"/>
                  </a:lnTo>
                  <a:lnTo>
                    <a:pt x="925" y="45"/>
                  </a:lnTo>
                  <a:lnTo>
                    <a:pt x="947" y="44"/>
                  </a:lnTo>
                  <a:lnTo>
                    <a:pt x="964" y="45"/>
                  </a:lnTo>
                  <a:lnTo>
                    <a:pt x="970" y="44"/>
                  </a:lnTo>
                  <a:lnTo>
                    <a:pt x="976" y="44"/>
                  </a:lnTo>
                  <a:lnTo>
                    <a:pt x="980" y="41"/>
                  </a:lnTo>
                  <a:lnTo>
                    <a:pt x="985" y="38"/>
                  </a:lnTo>
                  <a:lnTo>
                    <a:pt x="985" y="38"/>
                  </a:lnTo>
                  <a:lnTo>
                    <a:pt x="991" y="32"/>
                  </a:lnTo>
                  <a:lnTo>
                    <a:pt x="994" y="26"/>
                  </a:lnTo>
                  <a:lnTo>
                    <a:pt x="1000" y="14"/>
                  </a:lnTo>
                  <a:lnTo>
                    <a:pt x="1003" y="0"/>
                  </a:lnTo>
                  <a:lnTo>
                    <a:pt x="1003" y="0"/>
                  </a:lnTo>
                  <a:lnTo>
                    <a:pt x="1003" y="9"/>
                  </a:lnTo>
                  <a:lnTo>
                    <a:pt x="1003" y="17"/>
                  </a:lnTo>
                  <a:lnTo>
                    <a:pt x="1006" y="27"/>
                  </a:lnTo>
                  <a:lnTo>
                    <a:pt x="1009" y="38"/>
                  </a:lnTo>
                  <a:lnTo>
                    <a:pt x="1015" y="47"/>
                  </a:lnTo>
                  <a:lnTo>
                    <a:pt x="1018" y="51"/>
                  </a:lnTo>
                  <a:lnTo>
                    <a:pt x="1022" y="54"/>
                  </a:lnTo>
                  <a:lnTo>
                    <a:pt x="1027" y="57"/>
                  </a:lnTo>
                  <a:lnTo>
                    <a:pt x="1033" y="60"/>
                  </a:lnTo>
                  <a:lnTo>
                    <a:pt x="1033" y="60"/>
                  </a:lnTo>
                  <a:lnTo>
                    <a:pt x="1046" y="62"/>
                  </a:lnTo>
                  <a:lnTo>
                    <a:pt x="1058" y="62"/>
                  </a:lnTo>
                  <a:lnTo>
                    <a:pt x="1070" y="60"/>
                  </a:lnTo>
                  <a:lnTo>
                    <a:pt x="1082" y="54"/>
                  </a:lnTo>
                  <a:lnTo>
                    <a:pt x="1091" y="47"/>
                  </a:lnTo>
                  <a:lnTo>
                    <a:pt x="1100" y="36"/>
                  </a:lnTo>
                  <a:lnTo>
                    <a:pt x="1106" y="24"/>
                  </a:lnTo>
                  <a:lnTo>
                    <a:pt x="1111" y="8"/>
                  </a:lnTo>
                  <a:lnTo>
                    <a:pt x="1111" y="8"/>
                  </a:lnTo>
                  <a:lnTo>
                    <a:pt x="1109" y="15"/>
                  </a:lnTo>
                  <a:lnTo>
                    <a:pt x="1108" y="32"/>
                  </a:lnTo>
                  <a:lnTo>
                    <a:pt x="1105" y="42"/>
                  </a:lnTo>
                  <a:lnTo>
                    <a:pt x="1100" y="56"/>
                  </a:lnTo>
                  <a:lnTo>
                    <a:pt x="1094" y="68"/>
                  </a:lnTo>
                  <a:lnTo>
                    <a:pt x="1087" y="81"/>
                  </a:lnTo>
                  <a:lnTo>
                    <a:pt x="1087" y="81"/>
                  </a:lnTo>
                  <a:lnTo>
                    <a:pt x="1081" y="93"/>
                  </a:lnTo>
                  <a:lnTo>
                    <a:pt x="1076" y="104"/>
                  </a:lnTo>
                  <a:lnTo>
                    <a:pt x="1076" y="113"/>
                  </a:lnTo>
                  <a:lnTo>
                    <a:pt x="1076" y="120"/>
                  </a:lnTo>
                  <a:lnTo>
                    <a:pt x="1079" y="132"/>
                  </a:lnTo>
                  <a:lnTo>
                    <a:pt x="1081" y="138"/>
                  </a:lnTo>
                  <a:lnTo>
                    <a:pt x="1079" y="144"/>
                  </a:lnTo>
                  <a:lnTo>
                    <a:pt x="1079" y="144"/>
                  </a:lnTo>
                  <a:lnTo>
                    <a:pt x="1076" y="150"/>
                  </a:lnTo>
                  <a:lnTo>
                    <a:pt x="1070" y="153"/>
                  </a:lnTo>
                  <a:lnTo>
                    <a:pt x="1055" y="160"/>
                  </a:lnTo>
                  <a:lnTo>
                    <a:pt x="1039" y="168"/>
                  </a:lnTo>
                  <a:lnTo>
                    <a:pt x="1030" y="174"/>
                  </a:lnTo>
                  <a:lnTo>
                    <a:pt x="1024" y="180"/>
                  </a:lnTo>
                  <a:lnTo>
                    <a:pt x="1024" y="180"/>
                  </a:lnTo>
                  <a:lnTo>
                    <a:pt x="1010" y="201"/>
                  </a:lnTo>
                  <a:lnTo>
                    <a:pt x="995" y="226"/>
                  </a:lnTo>
                  <a:lnTo>
                    <a:pt x="979" y="250"/>
                  </a:lnTo>
                  <a:lnTo>
                    <a:pt x="971" y="258"/>
                  </a:lnTo>
                  <a:lnTo>
                    <a:pt x="964" y="262"/>
                  </a:lnTo>
                  <a:lnTo>
                    <a:pt x="964" y="262"/>
                  </a:lnTo>
                  <a:lnTo>
                    <a:pt x="956" y="268"/>
                  </a:lnTo>
                  <a:lnTo>
                    <a:pt x="946" y="276"/>
                  </a:lnTo>
                  <a:lnTo>
                    <a:pt x="921" y="295"/>
                  </a:lnTo>
                  <a:lnTo>
                    <a:pt x="906" y="304"/>
                  </a:lnTo>
                  <a:lnTo>
                    <a:pt x="892" y="312"/>
                  </a:lnTo>
                  <a:lnTo>
                    <a:pt x="880" y="315"/>
                  </a:lnTo>
                  <a:lnTo>
                    <a:pt x="876" y="316"/>
                  </a:lnTo>
                  <a:lnTo>
                    <a:pt x="871" y="315"/>
                  </a:lnTo>
                  <a:lnTo>
                    <a:pt x="871" y="315"/>
                  </a:lnTo>
                  <a:lnTo>
                    <a:pt x="870" y="319"/>
                  </a:lnTo>
                  <a:lnTo>
                    <a:pt x="865" y="328"/>
                  </a:lnTo>
                  <a:lnTo>
                    <a:pt x="861" y="334"/>
                  </a:lnTo>
                  <a:lnTo>
                    <a:pt x="855" y="340"/>
                  </a:lnTo>
                  <a:lnTo>
                    <a:pt x="847" y="345"/>
                  </a:lnTo>
                  <a:lnTo>
                    <a:pt x="838" y="349"/>
                  </a:lnTo>
                  <a:lnTo>
                    <a:pt x="838" y="349"/>
                  </a:lnTo>
                  <a:lnTo>
                    <a:pt x="786" y="366"/>
                  </a:lnTo>
                  <a:lnTo>
                    <a:pt x="733" y="383"/>
                  </a:lnTo>
                  <a:lnTo>
                    <a:pt x="733" y="383"/>
                  </a:lnTo>
                  <a:lnTo>
                    <a:pt x="713" y="392"/>
                  </a:lnTo>
                  <a:lnTo>
                    <a:pt x="693" y="401"/>
                  </a:lnTo>
                  <a:lnTo>
                    <a:pt x="674" y="413"/>
                  </a:lnTo>
                  <a:lnTo>
                    <a:pt x="638" y="467"/>
                  </a:lnTo>
                  <a:lnTo>
                    <a:pt x="638" y="467"/>
                  </a:lnTo>
                  <a:lnTo>
                    <a:pt x="644" y="473"/>
                  </a:lnTo>
                  <a:lnTo>
                    <a:pt x="657" y="485"/>
                  </a:lnTo>
                  <a:lnTo>
                    <a:pt x="666" y="491"/>
                  </a:lnTo>
                  <a:lnTo>
                    <a:pt x="675" y="496"/>
                  </a:lnTo>
                  <a:lnTo>
                    <a:pt x="683" y="500"/>
                  </a:lnTo>
                  <a:lnTo>
                    <a:pt x="692" y="502"/>
                  </a:lnTo>
                  <a:lnTo>
                    <a:pt x="692" y="502"/>
                  </a:lnTo>
                  <a:lnTo>
                    <a:pt x="729" y="503"/>
                  </a:lnTo>
                  <a:lnTo>
                    <a:pt x="768" y="506"/>
                  </a:lnTo>
                  <a:lnTo>
                    <a:pt x="768" y="506"/>
                  </a:lnTo>
                  <a:lnTo>
                    <a:pt x="777" y="506"/>
                  </a:lnTo>
                  <a:lnTo>
                    <a:pt x="790" y="505"/>
                  </a:lnTo>
                  <a:lnTo>
                    <a:pt x="822" y="500"/>
                  </a:lnTo>
                  <a:lnTo>
                    <a:pt x="853" y="497"/>
                  </a:lnTo>
                  <a:lnTo>
                    <a:pt x="865" y="496"/>
                  </a:lnTo>
                  <a:lnTo>
                    <a:pt x="873" y="496"/>
                  </a:lnTo>
                  <a:lnTo>
                    <a:pt x="873" y="496"/>
                  </a:lnTo>
                  <a:lnTo>
                    <a:pt x="879" y="496"/>
                  </a:lnTo>
                  <a:lnTo>
                    <a:pt x="885" y="494"/>
                  </a:lnTo>
                  <a:lnTo>
                    <a:pt x="898" y="487"/>
                  </a:lnTo>
                  <a:lnTo>
                    <a:pt x="907" y="484"/>
                  </a:lnTo>
                  <a:lnTo>
                    <a:pt x="916" y="481"/>
                  </a:lnTo>
                  <a:lnTo>
                    <a:pt x="927" y="479"/>
                  </a:lnTo>
                  <a:lnTo>
                    <a:pt x="938" y="479"/>
                  </a:lnTo>
                  <a:lnTo>
                    <a:pt x="938" y="479"/>
                  </a:lnTo>
                  <a:lnTo>
                    <a:pt x="952" y="478"/>
                  </a:lnTo>
                  <a:lnTo>
                    <a:pt x="968" y="476"/>
                  </a:lnTo>
                  <a:lnTo>
                    <a:pt x="1006" y="467"/>
                  </a:lnTo>
                  <a:lnTo>
                    <a:pt x="1039" y="458"/>
                  </a:lnTo>
                  <a:lnTo>
                    <a:pt x="1054" y="454"/>
                  </a:lnTo>
                  <a:lnTo>
                    <a:pt x="1054" y="454"/>
                  </a:lnTo>
                  <a:lnTo>
                    <a:pt x="1055" y="455"/>
                  </a:lnTo>
                  <a:lnTo>
                    <a:pt x="1057" y="457"/>
                  </a:lnTo>
                  <a:lnTo>
                    <a:pt x="1060" y="467"/>
                  </a:lnTo>
                  <a:lnTo>
                    <a:pt x="1069" y="499"/>
                  </a:lnTo>
                  <a:lnTo>
                    <a:pt x="1079" y="533"/>
                  </a:lnTo>
                  <a:lnTo>
                    <a:pt x="1085" y="545"/>
                  </a:lnTo>
                  <a:lnTo>
                    <a:pt x="1088" y="551"/>
                  </a:lnTo>
                  <a:lnTo>
                    <a:pt x="1091" y="554"/>
                  </a:lnTo>
                  <a:lnTo>
                    <a:pt x="1091" y="554"/>
                  </a:lnTo>
                  <a:lnTo>
                    <a:pt x="1093" y="556"/>
                  </a:lnTo>
                  <a:lnTo>
                    <a:pt x="1094" y="559"/>
                  </a:lnTo>
                  <a:lnTo>
                    <a:pt x="1093" y="560"/>
                  </a:lnTo>
                  <a:lnTo>
                    <a:pt x="1091" y="563"/>
                  </a:lnTo>
                  <a:lnTo>
                    <a:pt x="1085" y="569"/>
                  </a:lnTo>
                  <a:lnTo>
                    <a:pt x="1076" y="575"/>
                  </a:lnTo>
                  <a:lnTo>
                    <a:pt x="1066" y="581"/>
                  </a:lnTo>
                  <a:lnTo>
                    <a:pt x="1054" y="586"/>
                  </a:lnTo>
                  <a:lnTo>
                    <a:pt x="1030" y="593"/>
                  </a:lnTo>
                  <a:lnTo>
                    <a:pt x="1030" y="593"/>
                  </a:lnTo>
                  <a:lnTo>
                    <a:pt x="1013" y="599"/>
                  </a:lnTo>
                  <a:lnTo>
                    <a:pt x="988" y="611"/>
                  </a:lnTo>
                  <a:lnTo>
                    <a:pt x="921" y="642"/>
                  </a:lnTo>
                  <a:lnTo>
                    <a:pt x="883" y="659"/>
                  </a:lnTo>
                  <a:lnTo>
                    <a:pt x="846" y="675"/>
                  </a:lnTo>
                  <a:lnTo>
                    <a:pt x="811" y="689"/>
                  </a:lnTo>
                  <a:lnTo>
                    <a:pt x="781" y="699"/>
                  </a:lnTo>
                  <a:lnTo>
                    <a:pt x="781" y="699"/>
                  </a:lnTo>
                  <a:lnTo>
                    <a:pt x="727" y="714"/>
                  </a:lnTo>
                  <a:lnTo>
                    <a:pt x="699" y="722"/>
                  </a:lnTo>
                  <a:lnTo>
                    <a:pt x="668" y="728"/>
                  </a:lnTo>
                  <a:lnTo>
                    <a:pt x="635" y="731"/>
                  </a:lnTo>
                  <a:lnTo>
                    <a:pt x="599" y="734"/>
                  </a:lnTo>
                  <a:lnTo>
                    <a:pt x="560" y="731"/>
                  </a:lnTo>
                  <a:lnTo>
                    <a:pt x="537" y="729"/>
                  </a:lnTo>
                  <a:lnTo>
                    <a:pt x="515" y="726"/>
                  </a:lnTo>
                  <a:lnTo>
                    <a:pt x="515" y="726"/>
                  </a:lnTo>
                  <a:lnTo>
                    <a:pt x="512" y="725"/>
                  </a:lnTo>
                  <a:lnTo>
                    <a:pt x="507" y="728"/>
                  </a:lnTo>
                  <a:lnTo>
                    <a:pt x="503" y="729"/>
                  </a:lnTo>
                  <a:lnTo>
                    <a:pt x="500" y="734"/>
                  </a:lnTo>
                  <a:lnTo>
                    <a:pt x="497" y="740"/>
                  </a:lnTo>
                  <a:lnTo>
                    <a:pt x="494" y="749"/>
                  </a:lnTo>
                  <a:lnTo>
                    <a:pt x="494" y="749"/>
                  </a:lnTo>
                  <a:lnTo>
                    <a:pt x="490" y="764"/>
                  </a:lnTo>
                  <a:lnTo>
                    <a:pt x="479" y="785"/>
                  </a:lnTo>
                  <a:lnTo>
                    <a:pt x="451" y="840"/>
                  </a:lnTo>
                  <a:lnTo>
                    <a:pt x="410" y="912"/>
                  </a:lnTo>
                  <a:lnTo>
                    <a:pt x="410" y="912"/>
                  </a:lnTo>
                  <a:lnTo>
                    <a:pt x="368" y="901"/>
                  </a:lnTo>
                  <a:lnTo>
                    <a:pt x="322" y="889"/>
                  </a:lnTo>
                  <a:lnTo>
                    <a:pt x="264" y="873"/>
                  </a:lnTo>
                  <a:lnTo>
                    <a:pt x="199" y="854"/>
                  </a:lnTo>
                  <a:lnTo>
                    <a:pt x="132" y="830"/>
                  </a:lnTo>
                  <a:lnTo>
                    <a:pt x="97" y="816"/>
                  </a:lnTo>
                  <a:lnTo>
                    <a:pt x="66" y="803"/>
                  </a:lnTo>
                  <a:lnTo>
                    <a:pt x="35" y="789"/>
                  </a:lnTo>
                  <a:lnTo>
                    <a:pt x="5" y="774"/>
                  </a:lnTo>
                  <a:lnTo>
                    <a:pt x="5" y="774"/>
                  </a:lnTo>
                  <a:close/>
                </a:path>
              </a:pathLst>
            </a:custGeom>
            <a:solidFill>
              <a:srgbClr val="F2932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59"/>
            <p:cNvSpPr>
              <a:spLocks/>
            </p:cNvSpPr>
            <p:nvPr/>
          </p:nvSpPr>
          <p:spPr bwMode="auto">
            <a:xfrm>
              <a:off x="5114" y="1617"/>
              <a:ext cx="17" cy="4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0" y="51"/>
                </a:cxn>
                <a:cxn ang="0">
                  <a:pos x="0" y="51"/>
                </a:cxn>
                <a:cxn ang="0">
                  <a:pos x="8" y="69"/>
                </a:cxn>
                <a:cxn ang="0">
                  <a:pos x="12" y="84"/>
                </a:cxn>
                <a:cxn ang="0">
                  <a:pos x="14" y="90"/>
                </a:cxn>
                <a:cxn ang="0">
                  <a:pos x="14" y="93"/>
                </a:cxn>
                <a:cxn ang="0">
                  <a:pos x="14" y="93"/>
                </a:cxn>
                <a:cxn ang="0">
                  <a:pos x="14" y="96"/>
                </a:cxn>
                <a:cxn ang="0">
                  <a:pos x="15" y="96"/>
                </a:cxn>
                <a:cxn ang="0">
                  <a:pos x="23" y="96"/>
                </a:cxn>
                <a:cxn ang="0">
                  <a:pos x="33" y="91"/>
                </a:cxn>
                <a:cxn ang="0">
                  <a:pos x="23" y="0"/>
                </a:cxn>
              </a:cxnLst>
              <a:rect l="0" t="0" r="r" b="b"/>
              <a:pathLst>
                <a:path w="33" h="96">
                  <a:moveTo>
                    <a:pt x="23" y="0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8" y="69"/>
                  </a:lnTo>
                  <a:lnTo>
                    <a:pt x="12" y="84"/>
                  </a:lnTo>
                  <a:lnTo>
                    <a:pt x="14" y="90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14" y="96"/>
                  </a:lnTo>
                  <a:lnTo>
                    <a:pt x="15" y="96"/>
                  </a:lnTo>
                  <a:lnTo>
                    <a:pt x="23" y="96"/>
                  </a:lnTo>
                  <a:lnTo>
                    <a:pt x="33" y="9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 60"/>
            <p:cNvSpPr>
              <a:spLocks/>
            </p:cNvSpPr>
            <p:nvPr/>
          </p:nvSpPr>
          <p:spPr bwMode="auto">
            <a:xfrm>
              <a:off x="5066" y="1422"/>
              <a:ext cx="161" cy="180"/>
            </a:xfrm>
            <a:custGeom>
              <a:avLst/>
              <a:gdLst/>
              <a:ahLst/>
              <a:cxnLst>
                <a:cxn ang="0">
                  <a:pos x="323" y="74"/>
                </a:cxn>
                <a:cxn ang="0">
                  <a:pos x="316" y="125"/>
                </a:cxn>
                <a:cxn ang="0">
                  <a:pos x="307" y="164"/>
                </a:cxn>
                <a:cxn ang="0">
                  <a:pos x="299" y="184"/>
                </a:cxn>
                <a:cxn ang="0">
                  <a:pos x="296" y="187"/>
                </a:cxn>
                <a:cxn ang="0">
                  <a:pos x="289" y="205"/>
                </a:cxn>
                <a:cxn ang="0">
                  <a:pos x="281" y="241"/>
                </a:cxn>
                <a:cxn ang="0">
                  <a:pos x="272" y="270"/>
                </a:cxn>
                <a:cxn ang="0">
                  <a:pos x="263" y="283"/>
                </a:cxn>
                <a:cxn ang="0">
                  <a:pos x="222" y="343"/>
                </a:cxn>
                <a:cxn ang="0">
                  <a:pos x="210" y="352"/>
                </a:cxn>
                <a:cxn ang="0">
                  <a:pos x="207" y="354"/>
                </a:cxn>
                <a:cxn ang="0">
                  <a:pos x="190" y="354"/>
                </a:cxn>
                <a:cxn ang="0">
                  <a:pos x="141" y="348"/>
                </a:cxn>
                <a:cxn ang="0">
                  <a:pos x="114" y="349"/>
                </a:cxn>
                <a:cxn ang="0">
                  <a:pos x="94" y="354"/>
                </a:cxn>
                <a:cxn ang="0">
                  <a:pos x="85" y="358"/>
                </a:cxn>
                <a:cxn ang="0">
                  <a:pos x="76" y="361"/>
                </a:cxn>
                <a:cxn ang="0">
                  <a:pos x="67" y="358"/>
                </a:cxn>
                <a:cxn ang="0">
                  <a:pos x="48" y="342"/>
                </a:cxn>
                <a:cxn ang="0">
                  <a:pos x="28" y="310"/>
                </a:cxn>
                <a:cxn ang="0">
                  <a:pos x="14" y="270"/>
                </a:cxn>
                <a:cxn ang="0">
                  <a:pos x="3" y="222"/>
                </a:cxn>
                <a:cxn ang="0">
                  <a:pos x="0" y="173"/>
                </a:cxn>
                <a:cxn ang="0">
                  <a:pos x="6" y="122"/>
                </a:cxn>
                <a:cxn ang="0">
                  <a:pos x="20" y="86"/>
                </a:cxn>
                <a:cxn ang="0">
                  <a:pos x="24" y="75"/>
                </a:cxn>
                <a:cxn ang="0">
                  <a:pos x="39" y="56"/>
                </a:cxn>
                <a:cxn ang="0">
                  <a:pos x="54" y="38"/>
                </a:cxn>
                <a:cxn ang="0">
                  <a:pos x="72" y="24"/>
                </a:cxn>
                <a:cxn ang="0">
                  <a:pos x="112" y="8"/>
                </a:cxn>
                <a:cxn ang="0">
                  <a:pos x="157" y="0"/>
                </a:cxn>
                <a:cxn ang="0">
                  <a:pos x="201" y="3"/>
                </a:cxn>
                <a:cxn ang="0">
                  <a:pos x="244" y="15"/>
                </a:cxn>
                <a:cxn ang="0">
                  <a:pos x="281" y="35"/>
                </a:cxn>
                <a:cxn ang="0">
                  <a:pos x="311" y="59"/>
                </a:cxn>
                <a:cxn ang="0">
                  <a:pos x="323" y="74"/>
                </a:cxn>
              </a:cxnLst>
              <a:rect l="0" t="0" r="r" b="b"/>
              <a:pathLst>
                <a:path w="323" h="361">
                  <a:moveTo>
                    <a:pt x="323" y="74"/>
                  </a:moveTo>
                  <a:lnTo>
                    <a:pt x="323" y="74"/>
                  </a:lnTo>
                  <a:lnTo>
                    <a:pt x="320" y="89"/>
                  </a:lnTo>
                  <a:lnTo>
                    <a:pt x="316" y="125"/>
                  </a:lnTo>
                  <a:lnTo>
                    <a:pt x="311" y="144"/>
                  </a:lnTo>
                  <a:lnTo>
                    <a:pt x="307" y="164"/>
                  </a:lnTo>
                  <a:lnTo>
                    <a:pt x="302" y="179"/>
                  </a:lnTo>
                  <a:lnTo>
                    <a:pt x="299" y="184"/>
                  </a:lnTo>
                  <a:lnTo>
                    <a:pt x="296" y="187"/>
                  </a:lnTo>
                  <a:lnTo>
                    <a:pt x="296" y="187"/>
                  </a:lnTo>
                  <a:lnTo>
                    <a:pt x="292" y="195"/>
                  </a:lnTo>
                  <a:lnTo>
                    <a:pt x="289" y="205"/>
                  </a:lnTo>
                  <a:lnTo>
                    <a:pt x="284" y="229"/>
                  </a:lnTo>
                  <a:lnTo>
                    <a:pt x="281" y="241"/>
                  </a:lnTo>
                  <a:lnTo>
                    <a:pt x="278" y="256"/>
                  </a:lnTo>
                  <a:lnTo>
                    <a:pt x="272" y="270"/>
                  </a:lnTo>
                  <a:lnTo>
                    <a:pt x="263" y="283"/>
                  </a:lnTo>
                  <a:lnTo>
                    <a:pt x="263" y="283"/>
                  </a:lnTo>
                  <a:lnTo>
                    <a:pt x="232" y="328"/>
                  </a:lnTo>
                  <a:lnTo>
                    <a:pt x="222" y="343"/>
                  </a:lnTo>
                  <a:lnTo>
                    <a:pt x="216" y="348"/>
                  </a:lnTo>
                  <a:lnTo>
                    <a:pt x="210" y="352"/>
                  </a:lnTo>
                  <a:lnTo>
                    <a:pt x="210" y="352"/>
                  </a:lnTo>
                  <a:lnTo>
                    <a:pt x="207" y="354"/>
                  </a:lnTo>
                  <a:lnTo>
                    <a:pt x="202" y="355"/>
                  </a:lnTo>
                  <a:lnTo>
                    <a:pt x="190" y="354"/>
                  </a:lnTo>
                  <a:lnTo>
                    <a:pt x="160" y="349"/>
                  </a:lnTo>
                  <a:lnTo>
                    <a:pt x="141" y="348"/>
                  </a:lnTo>
                  <a:lnTo>
                    <a:pt x="123" y="348"/>
                  </a:lnTo>
                  <a:lnTo>
                    <a:pt x="114" y="349"/>
                  </a:lnTo>
                  <a:lnTo>
                    <a:pt x="103" y="351"/>
                  </a:lnTo>
                  <a:lnTo>
                    <a:pt x="94" y="354"/>
                  </a:lnTo>
                  <a:lnTo>
                    <a:pt x="85" y="358"/>
                  </a:lnTo>
                  <a:lnTo>
                    <a:pt x="85" y="358"/>
                  </a:lnTo>
                  <a:lnTo>
                    <a:pt x="81" y="360"/>
                  </a:lnTo>
                  <a:lnTo>
                    <a:pt x="76" y="361"/>
                  </a:lnTo>
                  <a:lnTo>
                    <a:pt x="72" y="360"/>
                  </a:lnTo>
                  <a:lnTo>
                    <a:pt x="67" y="358"/>
                  </a:lnTo>
                  <a:lnTo>
                    <a:pt x="57" y="352"/>
                  </a:lnTo>
                  <a:lnTo>
                    <a:pt x="48" y="342"/>
                  </a:lnTo>
                  <a:lnTo>
                    <a:pt x="37" y="327"/>
                  </a:lnTo>
                  <a:lnTo>
                    <a:pt x="28" y="310"/>
                  </a:lnTo>
                  <a:lnTo>
                    <a:pt x="21" y="291"/>
                  </a:lnTo>
                  <a:lnTo>
                    <a:pt x="14" y="270"/>
                  </a:lnTo>
                  <a:lnTo>
                    <a:pt x="8" y="247"/>
                  </a:lnTo>
                  <a:lnTo>
                    <a:pt x="3" y="222"/>
                  </a:lnTo>
                  <a:lnTo>
                    <a:pt x="0" y="198"/>
                  </a:lnTo>
                  <a:lnTo>
                    <a:pt x="0" y="173"/>
                  </a:lnTo>
                  <a:lnTo>
                    <a:pt x="2" y="147"/>
                  </a:lnTo>
                  <a:lnTo>
                    <a:pt x="6" y="122"/>
                  </a:lnTo>
                  <a:lnTo>
                    <a:pt x="14" y="98"/>
                  </a:lnTo>
                  <a:lnTo>
                    <a:pt x="20" y="86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31" y="65"/>
                  </a:lnTo>
                  <a:lnTo>
                    <a:pt x="39" y="56"/>
                  </a:lnTo>
                  <a:lnTo>
                    <a:pt x="46" y="47"/>
                  </a:lnTo>
                  <a:lnTo>
                    <a:pt x="54" y="38"/>
                  </a:lnTo>
                  <a:lnTo>
                    <a:pt x="63" y="32"/>
                  </a:lnTo>
                  <a:lnTo>
                    <a:pt x="72" y="24"/>
                  </a:lnTo>
                  <a:lnTo>
                    <a:pt x="91" y="15"/>
                  </a:lnTo>
                  <a:lnTo>
                    <a:pt x="112" y="8"/>
                  </a:lnTo>
                  <a:lnTo>
                    <a:pt x="135" y="3"/>
                  </a:lnTo>
                  <a:lnTo>
                    <a:pt x="157" y="0"/>
                  </a:lnTo>
                  <a:lnTo>
                    <a:pt x="178" y="0"/>
                  </a:lnTo>
                  <a:lnTo>
                    <a:pt x="201" y="3"/>
                  </a:lnTo>
                  <a:lnTo>
                    <a:pt x="223" y="9"/>
                  </a:lnTo>
                  <a:lnTo>
                    <a:pt x="244" y="15"/>
                  </a:lnTo>
                  <a:lnTo>
                    <a:pt x="263" y="24"/>
                  </a:lnTo>
                  <a:lnTo>
                    <a:pt x="281" y="35"/>
                  </a:lnTo>
                  <a:lnTo>
                    <a:pt x="298" y="47"/>
                  </a:lnTo>
                  <a:lnTo>
                    <a:pt x="311" y="59"/>
                  </a:lnTo>
                  <a:lnTo>
                    <a:pt x="323" y="74"/>
                  </a:lnTo>
                  <a:lnTo>
                    <a:pt x="323" y="7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 61"/>
            <p:cNvSpPr>
              <a:spLocks/>
            </p:cNvSpPr>
            <p:nvPr/>
          </p:nvSpPr>
          <p:spPr bwMode="auto">
            <a:xfrm>
              <a:off x="4574" y="1830"/>
              <a:ext cx="597" cy="790"/>
            </a:xfrm>
            <a:custGeom>
              <a:avLst/>
              <a:gdLst/>
              <a:ahLst/>
              <a:cxnLst>
                <a:cxn ang="0">
                  <a:pos x="480" y="44"/>
                </a:cxn>
                <a:cxn ang="0">
                  <a:pos x="414" y="177"/>
                </a:cxn>
                <a:cxn ang="0">
                  <a:pos x="378" y="361"/>
                </a:cxn>
                <a:cxn ang="0">
                  <a:pos x="353" y="514"/>
                </a:cxn>
                <a:cxn ang="0">
                  <a:pos x="302" y="692"/>
                </a:cxn>
                <a:cxn ang="0">
                  <a:pos x="269" y="803"/>
                </a:cxn>
                <a:cxn ang="0">
                  <a:pos x="251" y="858"/>
                </a:cxn>
                <a:cxn ang="0">
                  <a:pos x="181" y="964"/>
                </a:cxn>
                <a:cxn ang="0">
                  <a:pos x="105" y="1145"/>
                </a:cxn>
                <a:cxn ang="0">
                  <a:pos x="15" y="1404"/>
                </a:cxn>
                <a:cxn ang="0">
                  <a:pos x="0" y="1496"/>
                </a:cxn>
                <a:cxn ang="0">
                  <a:pos x="6" y="1569"/>
                </a:cxn>
                <a:cxn ang="0">
                  <a:pos x="27" y="1579"/>
                </a:cxn>
                <a:cxn ang="0">
                  <a:pos x="85" y="1567"/>
                </a:cxn>
                <a:cxn ang="0">
                  <a:pos x="169" y="1558"/>
                </a:cxn>
                <a:cxn ang="0">
                  <a:pos x="211" y="1576"/>
                </a:cxn>
                <a:cxn ang="0">
                  <a:pos x="372" y="1259"/>
                </a:cxn>
                <a:cxn ang="0">
                  <a:pos x="455" y="1088"/>
                </a:cxn>
                <a:cxn ang="0">
                  <a:pos x="612" y="803"/>
                </a:cxn>
                <a:cxn ang="0">
                  <a:pos x="754" y="632"/>
                </a:cxn>
                <a:cxn ang="0">
                  <a:pos x="784" y="677"/>
                </a:cxn>
                <a:cxn ang="0">
                  <a:pos x="890" y="871"/>
                </a:cxn>
                <a:cxn ang="0">
                  <a:pos x="910" y="918"/>
                </a:cxn>
                <a:cxn ang="0">
                  <a:pos x="907" y="948"/>
                </a:cxn>
                <a:cxn ang="0">
                  <a:pos x="881" y="990"/>
                </a:cxn>
                <a:cxn ang="0">
                  <a:pos x="880" y="1021"/>
                </a:cxn>
                <a:cxn ang="0">
                  <a:pos x="872" y="1075"/>
                </a:cxn>
                <a:cxn ang="0">
                  <a:pos x="845" y="1166"/>
                </a:cxn>
                <a:cxn ang="0">
                  <a:pos x="823" y="1219"/>
                </a:cxn>
                <a:cxn ang="0">
                  <a:pos x="772" y="1267"/>
                </a:cxn>
                <a:cxn ang="0">
                  <a:pos x="721" y="1386"/>
                </a:cxn>
                <a:cxn ang="0">
                  <a:pos x="700" y="1479"/>
                </a:cxn>
                <a:cxn ang="0">
                  <a:pos x="809" y="1509"/>
                </a:cxn>
                <a:cxn ang="0">
                  <a:pos x="934" y="1517"/>
                </a:cxn>
                <a:cxn ang="0">
                  <a:pos x="949" y="1506"/>
                </a:cxn>
                <a:cxn ang="0">
                  <a:pos x="956" y="1443"/>
                </a:cxn>
                <a:cxn ang="0">
                  <a:pos x="952" y="1380"/>
                </a:cxn>
                <a:cxn ang="0">
                  <a:pos x="1044" y="1252"/>
                </a:cxn>
                <a:cxn ang="0">
                  <a:pos x="1128" y="1057"/>
                </a:cxn>
                <a:cxn ang="0">
                  <a:pos x="1193" y="883"/>
                </a:cxn>
                <a:cxn ang="0">
                  <a:pos x="1188" y="831"/>
                </a:cxn>
                <a:cxn ang="0">
                  <a:pos x="1119" y="660"/>
                </a:cxn>
                <a:cxn ang="0">
                  <a:pos x="1089" y="587"/>
                </a:cxn>
                <a:cxn ang="0">
                  <a:pos x="1013" y="455"/>
                </a:cxn>
                <a:cxn ang="0">
                  <a:pos x="983" y="374"/>
                </a:cxn>
                <a:cxn ang="0">
                  <a:pos x="962" y="312"/>
                </a:cxn>
                <a:cxn ang="0">
                  <a:pos x="953" y="247"/>
                </a:cxn>
                <a:cxn ang="0">
                  <a:pos x="937" y="211"/>
                </a:cxn>
                <a:cxn ang="0">
                  <a:pos x="922" y="133"/>
                </a:cxn>
                <a:cxn ang="0">
                  <a:pos x="814" y="109"/>
                </a:cxn>
                <a:cxn ang="0">
                  <a:pos x="557" y="20"/>
                </a:cxn>
              </a:cxnLst>
              <a:rect l="0" t="0" r="r" b="b"/>
              <a:pathLst>
                <a:path w="1194" h="1579">
                  <a:moveTo>
                    <a:pt x="509" y="0"/>
                  </a:moveTo>
                  <a:lnTo>
                    <a:pt x="509" y="0"/>
                  </a:lnTo>
                  <a:lnTo>
                    <a:pt x="495" y="21"/>
                  </a:lnTo>
                  <a:lnTo>
                    <a:pt x="480" y="44"/>
                  </a:lnTo>
                  <a:lnTo>
                    <a:pt x="462" y="74"/>
                  </a:lnTo>
                  <a:lnTo>
                    <a:pt x="444" y="106"/>
                  </a:lnTo>
                  <a:lnTo>
                    <a:pt x="428" y="141"/>
                  </a:lnTo>
                  <a:lnTo>
                    <a:pt x="414" y="177"/>
                  </a:lnTo>
                  <a:lnTo>
                    <a:pt x="408" y="193"/>
                  </a:lnTo>
                  <a:lnTo>
                    <a:pt x="405" y="210"/>
                  </a:lnTo>
                  <a:lnTo>
                    <a:pt x="405" y="210"/>
                  </a:lnTo>
                  <a:lnTo>
                    <a:pt x="378" y="361"/>
                  </a:lnTo>
                  <a:lnTo>
                    <a:pt x="366" y="431"/>
                  </a:lnTo>
                  <a:lnTo>
                    <a:pt x="359" y="478"/>
                  </a:lnTo>
                  <a:lnTo>
                    <a:pt x="359" y="478"/>
                  </a:lnTo>
                  <a:lnTo>
                    <a:pt x="353" y="514"/>
                  </a:lnTo>
                  <a:lnTo>
                    <a:pt x="343" y="563"/>
                  </a:lnTo>
                  <a:lnTo>
                    <a:pt x="325" y="623"/>
                  </a:lnTo>
                  <a:lnTo>
                    <a:pt x="302" y="692"/>
                  </a:lnTo>
                  <a:lnTo>
                    <a:pt x="302" y="692"/>
                  </a:lnTo>
                  <a:lnTo>
                    <a:pt x="290" y="726"/>
                  </a:lnTo>
                  <a:lnTo>
                    <a:pt x="281" y="756"/>
                  </a:lnTo>
                  <a:lnTo>
                    <a:pt x="275" y="782"/>
                  </a:lnTo>
                  <a:lnTo>
                    <a:pt x="269" y="803"/>
                  </a:lnTo>
                  <a:lnTo>
                    <a:pt x="265" y="831"/>
                  </a:lnTo>
                  <a:lnTo>
                    <a:pt x="263" y="841"/>
                  </a:lnTo>
                  <a:lnTo>
                    <a:pt x="263" y="841"/>
                  </a:lnTo>
                  <a:lnTo>
                    <a:pt x="251" y="858"/>
                  </a:lnTo>
                  <a:lnTo>
                    <a:pt x="238" y="876"/>
                  </a:lnTo>
                  <a:lnTo>
                    <a:pt x="220" y="900"/>
                  </a:lnTo>
                  <a:lnTo>
                    <a:pt x="202" y="930"/>
                  </a:lnTo>
                  <a:lnTo>
                    <a:pt x="181" y="964"/>
                  </a:lnTo>
                  <a:lnTo>
                    <a:pt x="163" y="1000"/>
                  </a:lnTo>
                  <a:lnTo>
                    <a:pt x="145" y="1041"/>
                  </a:lnTo>
                  <a:lnTo>
                    <a:pt x="145" y="1041"/>
                  </a:lnTo>
                  <a:lnTo>
                    <a:pt x="105" y="1145"/>
                  </a:lnTo>
                  <a:lnTo>
                    <a:pt x="79" y="1210"/>
                  </a:lnTo>
                  <a:lnTo>
                    <a:pt x="55" y="1277"/>
                  </a:lnTo>
                  <a:lnTo>
                    <a:pt x="33" y="1343"/>
                  </a:lnTo>
                  <a:lnTo>
                    <a:pt x="15" y="1404"/>
                  </a:lnTo>
                  <a:lnTo>
                    <a:pt x="9" y="1431"/>
                  </a:lnTo>
                  <a:lnTo>
                    <a:pt x="3" y="1457"/>
                  </a:lnTo>
                  <a:lnTo>
                    <a:pt x="0" y="1478"/>
                  </a:lnTo>
                  <a:lnTo>
                    <a:pt x="0" y="1496"/>
                  </a:lnTo>
                  <a:lnTo>
                    <a:pt x="0" y="1496"/>
                  </a:lnTo>
                  <a:lnTo>
                    <a:pt x="3" y="1543"/>
                  </a:lnTo>
                  <a:lnTo>
                    <a:pt x="4" y="1558"/>
                  </a:lnTo>
                  <a:lnTo>
                    <a:pt x="6" y="1569"/>
                  </a:lnTo>
                  <a:lnTo>
                    <a:pt x="9" y="1575"/>
                  </a:lnTo>
                  <a:lnTo>
                    <a:pt x="13" y="1578"/>
                  </a:lnTo>
                  <a:lnTo>
                    <a:pt x="19" y="1579"/>
                  </a:lnTo>
                  <a:lnTo>
                    <a:pt x="27" y="1579"/>
                  </a:lnTo>
                  <a:lnTo>
                    <a:pt x="27" y="1579"/>
                  </a:lnTo>
                  <a:lnTo>
                    <a:pt x="40" y="1578"/>
                  </a:lnTo>
                  <a:lnTo>
                    <a:pt x="60" y="1573"/>
                  </a:lnTo>
                  <a:lnTo>
                    <a:pt x="85" y="1567"/>
                  </a:lnTo>
                  <a:lnTo>
                    <a:pt x="112" y="1561"/>
                  </a:lnTo>
                  <a:lnTo>
                    <a:pt x="142" y="1558"/>
                  </a:lnTo>
                  <a:lnTo>
                    <a:pt x="155" y="1558"/>
                  </a:lnTo>
                  <a:lnTo>
                    <a:pt x="169" y="1558"/>
                  </a:lnTo>
                  <a:lnTo>
                    <a:pt x="181" y="1560"/>
                  </a:lnTo>
                  <a:lnTo>
                    <a:pt x="193" y="1564"/>
                  </a:lnTo>
                  <a:lnTo>
                    <a:pt x="202" y="1569"/>
                  </a:lnTo>
                  <a:lnTo>
                    <a:pt x="211" y="1576"/>
                  </a:lnTo>
                  <a:lnTo>
                    <a:pt x="211" y="1576"/>
                  </a:lnTo>
                  <a:lnTo>
                    <a:pt x="236" y="1527"/>
                  </a:lnTo>
                  <a:lnTo>
                    <a:pt x="298" y="1409"/>
                  </a:lnTo>
                  <a:lnTo>
                    <a:pt x="372" y="1259"/>
                  </a:lnTo>
                  <a:lnTo>
                    <a:pt x="408" y="1186"/>
                  </a:lnTo>
                  <a:lnTo>
                    <a:pt x="440" y="1120"/>
                  </a:lnTo>
                  <a:lnTo>
                    <a:pt x="440" y="1120"/>
                  </a:lnTo>
                  <a:lnTo>
                    <a:pt x="455" y="1088"/>
                  </a:lnTo>
                  <a:lnTo>
                    <a:pt x="473" y="1053"/>
                  </a:lnTo>
                  <a:lnTo>
                    <a:pt x="516" y="972"/>
                  </a:lnTo>
                  <a:lnTo>
                    <a:pt x="564" y="886"/>
                  </a:lnTo>
                  <a:lnTo>
                    <a:pt x="612" y="803"/>
                  </a:lnTo>
                  <a:lnTo>
                    <a:pt x="696" y="662"/>
                  </a:lnTo>
                  <a:lnTo>
                    <a:pt x="730" y="603"/>
                  </a:lnTo>
                  <a:lnTo>
                    <a:pt x="730" y="603"/>
                  </a:lnTo>
                  <a:lnTo>
                    <a:pt x="754" y="632"/>
                  </a:lnTo>
                  <a:lnTo>
                    <a:pt x="772" y="656"/>
                  </a:lnTo>
                  <a:lnTo>
                    <a:pt x="780" y="666"/>
                  </a:lnTo>
                  <a:lnTo>
                    <a:pt x="784" y="677"/>
                  </a:lnTo>
                  <a:lnTo>
                    <a:pt x="784" y="677"/>
                  </a:lnTo>
                  <a:lnTo>
                    <a:pt x="790" y="692"/>
                  </a:lnTo>
                  <a:lnTo>
                    <a:pt x="803" y="714"/>
                  </a:lnTo>
                  <a:lnTo>
                    <a:pt x="838" y="777"/>
                  </a:lnTo>
                  <a:lnTo>
                    <a:pt x="890" y="871"/>
                  </a:lnTo>
                  <a:lnTo>
                    <a:pt x="890" y="871"/>
                  </a:lnTo>
                  <a:lnTo>
                    <a:pt x="899" y="886"/>
                  </a:lnTo>
                  <a:lnTo>
                    <a:pt x="907" y="907"/>
                  </a:lnTo>
                  <a:lnTo>
                    <a:pt x="910" y="918"/>
                  </a:lnTo>
                  <a:lnTo>
                    <a:pt x="911" y="928"/>
                  </a:lnTo>
                  <a:lnTo>
                    <a:pt x="910" y="939"/>
                  </a:lnTo>
                  <a:lnTo>
                    <a:pt x="908" y="943"/>
                  </a:lnTo>
                  <a:lnTo>
                    <a:pt x="907" y="948"/>
                  </a:lnTo>
                  <a:lnTo>
                    <a:pt x="907" y="948"/>
                  </a:lnTo>
                  <a:lnTo>
                    <a:pt x="895" y="964"/>
                  </a:lnTo>
                  <a:lnTo>
                    <a:pt x="884" y="981"/>
                  </a:lnTo>
                  <a:lnTo>
                    <a:pt x="881" y="990"/>
                  </a:lnTo>
                  <a:lnTo>
                    <a:pt x="878" y="999"/>
                  </a:lnTo>
                  <a:lnTo>
                    <a:pt x="878" y="1009"/>
                  </a:lnTo>
                  <a:lnTo>
                    <a:pt x="880" y="1021"/>
                  </a:lnTo>
                  <a:lnTo>
                    <a:pt x="880" y="1021"/>
                  </a:lnTo>
                  <a:lnTo>
                    <a:pt x="880" y="1029"/>
                  </a:lnTo>
                  <a:lnTo>
                    <a:pt x="880" y="1036"/>
                  </a:lnTo>
                  <a:lnTo>
                    <a:pt x="878" y="1054"/>
                  </a:lnTo>
                  <a:lnTo>
                    <a:pt x="872" y="1075"/>
                  </a:lnTo>
                  <a:lnTo>
                    <a:pt x="866" y="1096"/>
                  </a:lnTo>
                  <a:lnTo>
                    <a:pt x="853" y="1138"/>
                  </a:lnTo>
                  <a:lnTo>
                    <a:pt x="848" y="1154"/>
                  </a:lnTo>
                  <a:lnTo>
                    <a:pt x="845" y="1166"/>
                  </a:lnTo>
                  <a:lnTo>
                    <a:pt x="845" y="1166"/>
                  </a:lnTo>
                  <a:lnTo>
                    <a:pt x="842" y="1178"/>
                  </a:lnTo>
                  <a:lnTo>
                    <a:pt x="836" y="1190"/>
                  </a:lnTo>
                  <a:lnTo>
                    <a:pt x="823" y="1219"/>
                  </a:lnTo>
                  <a:lnTo>
                    <a:pt x="809" y="1241"/>
                  </a:lnTo>
                  <a:lnTo>
                    <a:pt x="803" y="1250"/>
                  </a:lnTo>
                  <a:lnTo>
                    <a:pt x="772" y="1267"/>
                  </a:lnTo>
                  <a:lnTo>
                    <a:pt x="772" y="1267"/>
                  </a:lnTo>
                  <a:lnTo>
                    <a:pt x="760" y="1291"/>
                  </a:lnTo>
                  <a:lnTo>
                    <a:pt x="748" y="1316"/>
                  </a:lnTo>
                  <a:lnTo>
                    <a:pt x="735" y="1349"/>
                  </a:lnTo>
                  <a:lnTo>
                    <a:pt x="721" y="1386"/>
                  </a:lnTo>
                  <a:lnTo>
                    <a:pt x="709" y="1424"/>
                  </a:lnTo>
                  <a:lnTo>
                    <a:pt x="705" y="1443"/>
                  </a:lnTo>
                  <a:lnTo>
                    <a:pt x="702" y="1461"/>
                  </a:lnTo>
                  <a:lnTo>
                    <a:pt x="700" y="1479"/>
                  </a:lnTo>
                  <a:lnTo>
                    <a:pt x="700" y="1496"/>
                  </a:lnTo>
                  <a:lnTo>
                    <a:pt x="700" y="1496"/>
                  </a:lnTo>
                  <a:lnTo>
                    <a:pt x="733" y="1500"/>
                  </a:lnTo>
                  <a:lnTo>
                    <a:pt x="809" y="1509"/>
                  </a:lnTo>
                  <a:lnTo>
                    <a:pt x="853" y="1514"/>
                  </a:lnTo>
                  <a:lnTo>
                    <a:pt x="892" y="1517"/>
                  </a:lnTo>
                  <a:lnTo>
                    <a:pt x="923" y="1517"/>
                  </a:lnTo>
                  <a:lnTo>
                    <a:pt x="934" y="1517"/>
                  </a:lnTo>
                  <a:lnTo>
                    <a:pt x="941" y="1515"/>
                  </a:lnTo>
                  <a:lnTo>
                    <a:pt x="941" y="1515"/>
                  </a:lnTo>
                  <a:lnTo>
                    <a:pt x="946" y="1511"/>
                  </a:lnTo>
                  <a:lnTo>
                    <a:pt x="949" y="1506"/>
                  </a:lnTo>
                  <a:lnTo>
                    <a:pt x="952" y="1499"/>
                  </a:lnTo>
                  <a:lnTo>
                    <a:pt x="953" y="1488"/>
                  </a:lnTo>
                  <a:lnTo>
                    <a:pt x="956" y="1467"/>
                  </a:lnTo>
                  <a:lnTo>
                    <a:pt x="956" y="1443"/>
                  </a:lnTo>
                  <a:lnTo>
                    <a:pt x="956" y="1419"/>
                  </a:lnTo>
                  <a:lnTo>
                    <a:pt x="955" y="1400"/>
                  </a:lnTo>
                  <a:lnTo>
                    <a:pt x="952" y="1380"/>
                  </a:lnTo>
                  <a:lnTo>
                    <a:pt x="952" y="1380"/>
                  </a:lnTo>
                  <a:lnTo>
                    <a:pt x="965" y="1364"/>
                  </a:lnTo>
                  <a:lnTo>
                    <a:pt x="995" y="1325"/>
                  </a:lnTo>
                  <a:lnTo>
                    <a:pt x="1029" y="1276"/>
                  </a:lnTo>
                  <a:lnTo>
                    <a:pt x="1044" y="1252"/>
                  </a:lnTo>
                  <a:lnTo>
                    <a:pt x="1055" y="1232"/>
                  </a:lnTo>
                  <a:lnTo>
                    <a:pt x="1055" y="1232"/>
                  </a:lnTo>
                  <a:lnTo>
                    <a:pt x="1085" y="1163"/>
                  </a:lnTo>
                  <a:lnTo>
                    <a:pt x="1128" y="1057"/>
                  </a:lnTo>
                  <a:lnTo>
                    <a:pt x="1170" y="952"/>
                  </a:lnTo>
                  <a:lnTo>
                    <a:pt x="1185" y="910"/>
                  </a:lnTo>
                  <a:lnTo>
                    <a:pt x="1193" y="883"/>
                  </a:lnTo>
                  <a:lnTo>
                    <a:pt x="1193" y="883"/>
                  </a:lnTo>
                  <a:lnTo>
                    <a:pt x="1194" y="873"/>
                  </a:lnTo>
                  <a:lnTo>
                    <a:pt x="1194" y="861"/>
                  </a:lnTo>
                  <a:lnTo>
                    <a:pt x="1191" y="847"/>
                  </a:lnTo>
                  <a:lnTo>
                    <a:pt x="1188" y="831"/>
                  </a:lnTo>
                  <a:lnTo>
                    <a:pt x="1176" y="798"/>
                  </a:lnTo>
                  <a:lnTo>
                    <a:pt x="1163" y="762"/>
                  </a:lnTo>
                  <a:lnTo>
                    <a:pt x="1131" y="690"/>
                  </a:lnTo>
                  <a:lnTo>
                    <a:pt x="1119" y="660"/>
                  </a:lnTo>
                  <a:lnTo>
                    <a:pt x="1109" y="635"/>
                  </a:lnTo>
                  <a:lnTo>
                    <a:pt x="1109" y="635"/>
                  </a:lnTo>
                  <a:lnTo>
                    <a:pt x="1100" y="612"/>
                  </a:lnTo>
                  <a:lnTo>
                    <a:pt x="1089" y="587"/>
                  </a:lnTo>
                  <a:lnTo>
                    <a:pt x="1076" y="563"/>
                  </a:lnTo>
                  <a:lnTo>
                    <a:pt x="1061" y="538"/>
                  </a:lnTo>
                  <a:lnTo>
                    <a:pt x="1034" y="491"/>
                  </a:lnTo>
                  <a:lnTo>
                    <a:pt x="1013" y="455"/>
                  </a:lnTo>
                  <a:lnTo>
                    <a:pt x="1013" y="455"/>
                  </a:lnTo>
                  <a:lnTo>
                    <a:pt x="1001" y="428"/>
                  </a:lnTo>
                  <a:lnTo>
                    <a:pt x="992" y="403"/>
                  </a:lnTo>
                  <a:lnTo>
                    <a:pt x="983" y="374"/>
                  </a:lnTo>
                  <a:lnTo>
                    <a:pt x="971" y="344"/>
                  </a:lnTo>
                  <a:lnTo>
                    <a:pt x="971" y="344"/>
                  </a:lnTo>
                  <a:lnTo>
                    <a:pt x="965" y="327"/>
                  </a:lnTo>
                  <a:lnTo>
                    <a:pt x="962" y="312"/>
                  </a:lnTo>
                  <a:lnTo>
                    <a:pt x="959" y="297"/>
                  </a:lnTo>
                  <a:lnTo>
                    <a:pt x="959" y="283"/>
                  </a:lnTo>
                  <a:lnTo>
                    <a:pt x="956" y="258"/>
                  </a:lnTo>
                  <a:lnTo>
                    <a:pt x="953" y="247"/>
                  </a:lnTo>
                  <a:lnTo>
                    <a:pt x="949" y="237"/>
                  </a:lnTo>
                  <a:lnTo>
                    <a:pt x="949" y="237"/>
                  </a:lnTo>
                  <a:lnTo>
                    <a:pt x="943" y="225"/>
                  </a:lnTo>
                  <a:lnTo>
                    <a:pt x="937" y="211"/>
                  </a:lnTo>
                  <a:lnTo>
                    <a:pt x="928" y="183"/>
                  </a:lnTo>
                  <a:lnTo>
                    <a:pt x="922" y="154"/>
                  </a:lnTo>
                  <a:lnTo>
                    <a:pt x="922" y="142"/>
                  </a:lnTo>
                  <a:lnTo>
                    <a:pt x="922" y="133"/>
                  </a:lnTo>
                  <a:lnTo>
                    <a:pt x="922" y="133"/>
                  </a:lnTo>
                  <a:lnTo>
                    <a:pt x="895" y="129"/>
                  </a:lnTo>
                  <a:lnTo>
                    <a:pt x="860" y="121"/>
                  </a:lnTo>
                  <a:lnTo>
                    <a:pt x="814" y="109"/>
                  </a:lnTo>
                  <a:lnTo>
                    <a:pt x="756" y="93"/>
                  </a:lnTo>
                  <a:lnTo>
                    <a:pt x="684" y="69"/>
                  </a:lnTo>
                  <a:lnTo>
                    <a:pt x="601" y="38"/>
                  </a:lnTo>
                  <a:lnTo>
                    <a:pt x="557" y="20"/>
                  </a:lnTo>
                  <a:lnTo>
                    <a:pt x="509" y="0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 62"/>
            <p:cNvSpPr>
              <a:spLocks/>
            </p:cNvSpPr>
            <p:nvPr/>
          </p:nvSpPr>
          <p:spPr bwMode="auto">
            <a:xfrm>
              <a:off x="5063" y="1381"/>
              <a:ext cx="176" cy="128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22" y="160"/>
                </a:cxn>
                <a:cxn ang="0">
                  <a:pos x="32" y="133"/>
                </a:cxn>
                <a:cxn ang="0">
                  <a:pos x="37" y="122"/>
                </a:cxn>
                <a:cxn ang="0">
                  <a:pos x="50" y="92"/>
                </a:cxn>
                <a:cxn ang="0">
                  <a:pos x="70" y="56"/>
                </a:cxn>
                <a:cxn ang="0">
                  <a:pos x="85" y="40"/>
                </a:cxn>
                <a:cxn ang="0">
                  <a:pos x="104" y="26"/>
                </a:cxn>
                <a:cxn ang="0">
                  <a:pos x="128" y="16"/>
                </a:cxn>
                <a:cxn ang="0">
                  <a:pos x="154" y="9"/>
                </a:cxn>
                <a:cxn ang="0">
                  <a:pos x="193" y="1"/>
                </a:cxn>
                <a:cxn ang="0">
                  <a:pos x="233" y="0"/>
                </a:cxn>
                <a:cxn ang="0">
                  <a:pos x="246" y="0"/>
                </a:cxn>
                <a:cxn ang="0">
                  <a:pos x="269" y="15"/>
                </a:cxn>
                <a:cxn ang="0">
                  <a:pos x="305" y="46"/>
                </a:cxn>
                <a:cxn ang="0">
                  <a:pos x="338" y="85"/>
                </a:cxn>
                <a:cxn ang="0">
                  <a:pos x="348" y="104"/>
                </a:cxn>
                <a:cxn ang="0">
                  <a:pos x="351" y="121"/>
                </a:cxn>
                <a:cxn ang="0">
                  <a:pos x="351" y="136"/>
                </a:cxn>
                <a:cxn ang="0">
                  <a:pos x="344" y="160"/>
                </a:cxn>
                <a:cxn ang="0">
                  <a:pos x="330" y="182"/>
                </a:cxn>
                <a:cxn ang="0">
                  <a:pos x="327" y="188"/>
                </a:cxn>
                <a:cxn ang="0">
                  <a:pos x="315" y="175"/>
                </a:cxn>
                <a:cxn ang="0">
                  <a:pos x="302" y="164"/>
                </a:cxn>
                <a:cxn ang="0">
                  <a:pos x="282" y="155"/>
                </a:cxn>
                <a:cxn ang="0">
                  <a:pos x="273" y="151"/>
                </a:cxn>
                <a:cxn ang="0">
                  <a:pos x="245" y="128"/>
                </a:cxn>
                <a:cxn ang="0">
                  <a:pos x="229" y="115"/>
                </a:cxn>
                <a:cxn ang="0">
                  <a:pos x="209" y="109"/>
                </a:cxn>
                <a:cxn ang="0">
                  <a:pos x="197" y="112"/>
                </a:cxn>
                <a:cxn ang="0">
                  <a:pos x="176" y="122"/>
                </a:cxn>
                <a:cxn ang="0">
                  <a:pos x="149" y="145"/>
                </a:cxn>
                <a:cxn ang="0">
                  <a:pos x="134" y="155"/>
                </a:cxn>
                <a:cxn ang="0">
                  <a:pos x="127" y="160"/>
                </a:cxn>
                <a:cxn ang="0">
                  <a:pos x="101" y="179"/>
                </a:cxn>
                <a:cxn ang="0">
                  <a:pos x="88" y="196"/>
                </a:cxn>
                <a:cxn ang="0">
                  <a:pos x="82" y="209"/>
                </a:cxn>
                <a:cxn ang="0">
                  <a:pos x="82" y="211"/>
                </a:cxn>
                <a:cxn ang="0">
                  <a:pos x="76" y="191"/>
                </a:cxn>
                <a:cxn ang="0">
                  <a:pos x="65" y="173"/>
                </a:cxn>
                <a:cxn ang="0">
                  <a:pos x="58" y="167"/>
                </a:cxn>
                <a:cxn ang="0">
                  <a:pos x="47" y="164"/>
                </a:cxn>
                <a:cxn ang="0">
                  <a:pos x="43" y="166"/>
                </a:cxn>
                <a:cxn ang="0">
                  <a:pos x="32" y="173"/>
                </a:cxn>
                <a:cxn ang="0">
                  <a:pos x="21" y="193"/>
                </a:cxn>
                <a:cxn ang="0">
                  <a:pos x="7" y="226"/>
                </a:cxn>
                <a:cxn ang="0">
                  <a:pos x="0" y="254"/>
                </a:cxn>
              </a:cxnLst>
              <a:rect l="0" t="0" r="r" b="b"/>
              <a:pathLst>
                <a:path w="351" h="254">
                  <a:moveTo>
                    <a:pt x="0" y="254"/>
                  </a:moveTo>
                  <a:lnTo>
                    <a:pt x="0" y="254"/>
                  </a:lnTo>
                  <a:lnTo>
                    <a:pt x="12" y="202"/>
                  </a:lnTo>
                  <a:lnTo>
                    <a:pt x="22" y="160"/>
                  </a:lnTo>
                  <a:lnTo>
                    <a:pt x="26" y="143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7" y="122"/>
                  </a:lnTo>
                  <a:lnTo>
                    <a:pt x="43" y="109"/>
                  </a:lnTo>
                  <a:lnTo>
                    <a:pt x="50" y="92"/>
                  </a:lnTo>
                  <a:lnTo>
                    <a:pt x="59" y="74"/>
                  </a:lnTo>
                  <a:lnTo>
                    <a:pt x="70" y="56"/>
                  </a:lnTo>
                  <a:lnTo>
                    <a:pt x="77" y="47"/>
                  </a:lnTo>
                  <a:lnTo>
                    <a:pt x="85" y="40"/>
                  </a:lnTo>
                  <a:lnTo>
                    <a:pt x="94" y="32"/>
                  </a:lnTo>
                  <a:lnTo>
                    <a:pt x="104" y="26"/>
                  </a:lnTo>
                  <a:lnTo>
                    <a:pt x="115" y="20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54" y="9"/>
                  </a:lnTo>
                  <a:lnTo>
                    <a:pt x="175" y="4"/>
                  </a:lnTo>
                  <a:lnTo>
                    <a:pt x="193" y="1"/>
                  </a:lnTo>
                  <a:lnTo>
                    <a:pt x="209" y="0"/>
                  </a:lnTo>
                  <a:lnTo>
                    <a:pt x="233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55" y="4"/>
                  </a:lnTo>
                  <a:lnTo>
                    <a:pt x="269" y="15"/>
                  </a:lnTo>
                  <a:lnTo>
                    <a:pt x="285" y="28"/>
                  </a:lnTo>
                  <a:lnTo>
                    <a:pt x="305" y="46"/>
                  </a:lnTo>
                  <a:lnTo>
                    <a:pt x="323" y="65"/>
                  </a:lnTo>
                  <a:lnTo>
                    <a:pt x="338" y="85"/>
                  </a:lnTo>
                  <a:lnTo>
                    <a:pt x="344" y="95"/>
                  </a:lnTo>
                  <a:lnTo>
                    <a:pt x="348" y="104"/>
                  </a:lnTo>
                  <a:lnTo>
                    <a:pt x="351" y="113"/>
                  </a:lnTo>
                  <a:lnTo>
                    <a:pt x="351" y="121"/>
                  </a:lnTo>
                  <a:lnTo>
                    <a:pt x="351" y="121"/>
                  </a:lnTo>
                  <a:lnTo>
                    <a:pt x="351" y="136"/>
                  </a:lnTo>
                  <a:lnTo>
                    <a:pt x="348" y="148"/>
                  </a:lnTo>
                  <a:lnTo>
                    <a:pt x="344" y="160"/>
                  </a:lnTo>
                  <a:lnTo>
                    <a:pt x="339" y="169"/>
                  </a:lnTo>
                  <a:lnTo>
                    <a:pt x="330" y="182"/>
                  </a:lnTo>
                  <a:lnTo>
                    <a:pt x="327" y="188"/>
                  </a:lnTo>
                  <a:lnTo>
                    <a:pt x="327" y="188"/>
                  </a:lnTo>
                  <a:lnTo>
                    <a:pt x="324" y="184"/>
                  </a:lnTo>
                  <a:lnTo>
                    <a:pt x="315" y="175"/>
                  </a:lnTo>
                  <a:lnTo>
                    <a:pt x="309" y="170"/>
                  </a:lnTo>
                  <a:lnTo>
                    <a:pt x="302" y="164"/>
                  </a:lnTo>
                  <a:lnTo>
                    <a:pt x="293" y="160"/>
                  </a:lnTo>
                  <a:lnTo>
                    <a:pt x="282" y="155"/>
                  </a:lnTo>
                  <a:lnTo>
                    <a:pt x="282" y="155"/>
                  </a:lnTo>
                  <a:lnTo>
                    <a:pt x="273" y="151"/>
                  </a:lnTo>
                  <a:lnTo>
                    <a:pt x="263" y="143"/>
                  </a:lnTo>
                  <a:lnTo>
                    <a:pt x="245" y="128"/>
                  </a:lnTo>
                  <a:lnTo>
                    <a:pt x="238" y="121"/>
                  </a:lnTo>
                  <a:lnTo>
                    <a:pt x="229" y="115"/>
                  </a:lnTo>
                  <a:lnTo>
                    <a:pt x="218" y="110"/>
                  </a:lnTo>
                  <a:lnTo>
                    <a:pt x="209" y="109"/>
                  </a:lnTo>
                  <a:lnTo>
                    <a:pt x="209" y="109"/>
                  </a:lnTo>
                  <a:lnTo>
                    <a:pt x="197" y="112"/>
                  </a:lnTo>
                  <a:lnTo>
                    <a:pt x="187" y="116"/>
                  </a:lnTo>
                  <a:lnTo>
                    <a:pt x="176" y="122"/>
                  </a:lnTo>
                  <a:lnTo>
                    <a:pt x="167" y="130"/>
                  </a:lnTo>
                  <a:lnTo>
                    <a:pt x="149" y="145"/>
                  </a:lnTo>
                  <a:lnTo>
                    <a:pt x="140" y="151"/>
                  </a:lnTo>
                  <a:lnTo>
                    <a:pt x="134" y="155"/>
                  </a:lnTo>
                  <a:lnTo>
                    <a:pt x="134" y="155"/>
                  </a:lnTo>
                  <a:lnTo>
                    <a:pt x="127" y="160"/>
                  </a:lnTo>
                  <a:lnTo>
                    <a:pt x="118" y="164"/>
                  </a:lnTo>
                  <a:lnTo>
                    <a:pt x="101" y="179"/>
                  </a:lnTo>
                  <a:lnTo>
                    <a:pt x="94" y="188"/>
                  </a:lnTo>
                  <a:lnTo>
                    <a:pt x="88" y="196"/>
                  </a:lnTo>
                  <a:lnTo>
                    <a:pt x="83" y="203"/>
                  </a:lnTo>
                  <a:lnTo>
                    <a:pt x="82" y="209"/>
                  </a:lnTo>
                  <a:lnTo>
                    <a:pt x="82" y="209"/>
                  </a:lnTo>
                  <a:lnTo>
                    <a:pt x="82" y="211"/>
                  </a:lnTo>
                  <a:lnTo>
                    <a:pt x="80" y="208"/>
                  </a:lnTo>
                  <a:lnTo>
                    <a:pt x="76" y="191"/>
                  </a:lnTo>
                  <a:lnTo>
                    <a:pt x="71" y="182"/>
                  </a:lnTo>
                  <a:lnTo>
                    <a:pt x="65" y="173"/>
                  </a:lnTo>
                  <a:lnTo>
                    <a:pt x="61" y="170"/>
                  </a:lnTo>
                  <a:lnTo>
                    <a:pt x="58" y="167"/>
                  </a:lnTo>
                  <a:lnTo>
                    <a:pt x="53" y="166"/>
                  </a:lnTo>
                  <a:lnTo>
                    <a:pt x="47" y="164"/>
                  </a:lnTo>
                  <a:lnTo>
                    <a:pt x="47" y="164"/>
                  </a:lnTo>
                  <a:lnTo>
                    <a:pt x="43" y="166"/>
                  </a:lnTo>
                  <a:lnTo>
                    <a:pt x="37" y="169"/>
                  </a:lnTo>
                  <a:lnTo>
                    <a:pt x="32" y="173"/>
                  </a:lnTo>
                  <a:lnTo>
                    <a:pt x="28" y="179"/>
                  </a:lnTo>
                  <a:lnTo>
                    <a:pt x="21" y="193"/>
                  </a:lnTo>
                  <a:lnTo>
                    <a:pt x="13" y="209"/>
                  </a:lnTo>
                  <a:lnTo>
                    <a:pt x="7" y="226"/>
                  </a:lnTo>
                  <a:lnTo>
                    <a:pt x="4" y="241"/>
                  </a:lnTo>
                  <a:lnTo>
                    <a:pt x="0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9" name="Group 63"/>
          <p:cNvGrpSpPr>
            <a:grpSpLocks/>
          </p:cNvGrpSpPr>
          <p:nvPr/>
        </p:nvGrpSpPr>
        <p:grpSpPr bwMode="auto">
          <a:xfrm>
            <a:off x="166688" y="2924175"/>
            <a:ext cx="1344612" cy="3398838"/>
            <a:chOff x="3398" y="1330"/>
            <a:chExt cx="532" cy="1345"/>
          </a:xfrm>
        </p:grpSpPr>
        <p:sp>
          <p:nvSpPr>
            <p:cNvPr id="61" name="Freeform 64"/>
            <p:cNvSpPr>
              <a:spLocks/>
            </p:cNvSpPr>
            <p:nvPr/>
          </p:nvSpPr>
          <p:spPr bwMode="auto">
            <a:xfrm>
              <a:off x="3536" y="1330"/>
              <a:ext cx="186" cy="182"/>
            </a:xfrm>
            <a:custGeom>
              <a:avLst/>
              <a:gdLst/>
              <a:ahLst/>
              <a:cxnLst>
                <a:cxn ang="0">
                  <a:pos x="33" y="99"/>
                </a:cxn>
                <a:cxn ang="0">
                  <a:pos x="39" y="84"/>
                </a:cxn>
                <a:cxn ang="0">
                  <a:pos x="69" y="57"/>
                </a:cxn>
                <a:cxn ang="0">
                  <a:pos x="82" y="44"/>
                </a:cxn>
                <a:cxn ang="0">
                  <a:pos x="90" y="35"/>
                </a:cxn>
                <a:cxn ang="0">
                  <a:pos x="105" y="23"/>
                </a:cxn>
                <a:cxn ang="0">
                  <a:pos x="132" y="11"/>
                </a:cxn>
                <a:cxn ang="0">
                  <a:pos x="141" y="11"/>
                </a:cxn>
                <a:cxn ang="0">
                  <a:pos x="154" y="11"/>
                </a:cxn>
                <a:cxn ang="0">
                  <a:pos x="171" y="0"/>
                </a:cxn>
                <a:cxn ang="0">
                  <a:pos x="181" y="0"/>
                </a:cxn>
                <a:cxn ang="0">
                  <a:pos x="226" y="11"/>
                </a:cxn>
                <a:cxn ang="0">
                  <a:pos x="244" y="20"/>
                </a:cxn>
                <a:cxn ang="0">
                  <a:pos x="261" y="29"/>
                </a:cxn>
                <a:cxn ang="0">
                  <a:pos x="302" y="71"/>
                </a:cxn>
                <a:cxn ang="0">
                  <a:pos x="314" y="87"/>
                </a:cxn>
                <a:cxn ang="0">
                  <a:pos x="332" y="110"/>
                </a:cxn>
                <a:cxn ang="0">
                  <a:pos x="350" y="139"/>
                </a:cxn>
                <a:cxn ang="0">
                  <a:pos x="356" y="144"/>
                </a:cxn>
                <a:cxn ang="0">
                  <a:pos x="368" y="174"/>
                </a:cxn>
                <a:cxn ang="0">
                  <a:pos x="373" y="193"/>
                </a:cxn>
                <a:cxn ang="0">
                  <a:pos x="371" y="213"/>
                </a:cxn>
                <a:cxn ang="0">
                  <a:pos x="364" y="222"/>
                </a:cxn>
                <a:cxn ang="0">
                  <a:pos x="368" y="231"/>
                </a:cxn>
                <a:cxn ang="0">
                  <a:pos x="368" y="244"/>
                </a:cxn>
                <a:cxn ang="0">
                  <a:pos x="356" y="279"/>
                </a:cxn>
                <a:cxn ang="0">
                  <a:pos x="340" y="292"/>
                </a:cxn>
                <a:cxn ang="0">
                  <a:pos x="325" y="300"/>
                </a:cxn>
                <a:cxn ang="0">
                  <a:pos x="304" y="330"/>
                </a:cxn>
                <a:cxn ang="0">
                  <a:pos x="298" y="345"/>
                </a:cxn>
                <a:cxn ang="0">
                  <a:pos x="298" y="361"/>
                </a:cxn>
                <a:cxn ang="0">
                  <a:pos x="292" y="346"/>
                </a:cxn>
                <a:cxn ang="0">
                  <a:pos x="295" y="310"/>
                </a:cxn>
                <a:cxn ang="0">
                  <a:pos x="286" y="336"/>
                </a:cxn>
                <a:cxn ang="0">
                  <a:pos x="285" y="337"/>
                </a:cxn>
                <a:cxn ang="0">
                  <a:pos x="280" y="324"/>
                </a:cxn>
                <a:cxn ang="0">
                  <a:pos x="271" y="333"/>
                </a:cxn>
                <a:cxn ang="0">
                  <a:pos x="126" y="337"/>
                </a:cxn>
                <a:cxn ang="0">
                  <a:pos x="77" y="324"/>
                </a:cxn>
                <a:cxn ang="0">
                  <a:pos x="69" y="309"/>
                </a:cxn>
                <a:cxn ang="0">
                  <a:pos x="66" y="313"/>
                </a:cxn>
                <a:cxn ang="0">
                  <a:pos x="68" y="325"/>
                </a:cxn>
                <a:cxn ang="0">
                  <a:pos x="60" y="325"/>
                </a:cxn>
                <a:cxn ang="0">
                  <a:pos x="50" y="309"/>
                </a:cxn>
                <a:cxn ang="0">
                  <a:pos x="48" y="292"/>
                </a:cxn>
                <a:cxn ang="0">
                  <a:pos x="41" y="276"/>
                </a:cxn>
                <a:cxn ang="0">
                  <a:pos x="26" y="258"/>
                </a:cxn>
                <a:cxn ang="0">
                  <a:pos x="9" y="235"/>
                </a:cxn>
                <a:cxn ang="0">
                  <a:pos x="5" y="220"/>
                </a:cxn>
                <a:cxn ang="0">
                  <a:pos x="0" y="204"/>
                </a:cxn>
                <a:cxn ang="0">
                  <a:pos x="0" y="193"/>
                </a:cxn>
                <a:cxn ang="0">
                  <a:pos x="6" y="174"/>
                </a:cxn>
                <a:cxn ang="0">
                  <a:pos x="14" y="151"/>
                </a:cxn>
                <a:cxn ang="0">
                  <a:pos x="14" y="139"/>
                </a:cxn>
                <a:cxn ang="0">
                  <a:pos x="21" y="122"/>
                </a:cxn>
              </a:cxnLst>
              <a:rect l="0" t="0" r="r" b="b"/>
              <a:pathLst>
                <a:path w="373" h="365">
                  <a:moveTo>
                    <a:pt x="30" y="107"/>
                  </a:moveTo>
                  <a:lnTo>
                    <a:pt x="30" y="107"/>
                  </a:lnTo>
                  <a:lnTo>
                    <a:pt x="33" y="99"/>
                  </a:lnTo>
                  <a:lnTo>
                    <a:pt x="36" y="92"/>
                  </a:lnTo>
                  <a:lnTo>
                    <a:pt x="39" y="84"/>
                  </a:lnTo>
                  <a:lnTo>
                    <a:pt x="39" y="84"/>
                  </a:lnTo>
                  <a:lnTo>
                    <a:pt x="51" y="71"/>
                  </a:lnTo>
                  <a:lnTo>
                    <a:pt x="60" y="63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77" y="51"/>
                  </a:lnTo>
                  <a:lnTo>
                    <a:pt x="82" y="44"/>
                  </a:lnTo>
                  <a:lnTo>
                    <a:pt x="87" y="39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7" y="29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11" y="20"/>
                  </a:lnTo>
                  <a:lnTo>
                    <a:pt x="121" y="14"/>
                  </a:lnTo>
                  <a:lnTo>
                    <a:pt x="132" y="11"/>
                  </a:lnTo>
                  <a:lnTo>
                    <a:pt x="136" y="11"/>
                  </a:lnTo>
                  <a:lnTo>
                    <a:pt x="141" y="11"/>
                  </a:lnTo>
                  <a:lnTo>
                    <a:pt x="141" y="11"/>
                  </a:lnTo>
                  <a:lnTo>
                    <a:pt x="151" y="14"/>
                  </a:lnTo>
                  <a:lnTo>
                    <a:pt x="151" y="14"/>
                  </a:lnTo>
                  <a:lnTo>
                    <a:pt x="154" y="11"/>
                  </a:lnTo>
                  <a:lnTo>
                    <a:pt x="165" y="5"/>
                  </a:lnTo>
                  <a:lnTo>
                    <a:pt x="165" y="5"/>
                  </a:lnTo>
                  <a:lnTo>
                    <a:pt x="171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1" y="0"/>
                  </a:lnTo>
                  <a:lnTo>
                    <a:pt x="204" y="3"/>
                  </a:lnTo>
                  <a:lnTo>
                    <a:pt x="214" y="6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35" y="15"/>
                  </a:lnTo>
                  <a:lnTo>
                    <a:pt x="244" y="20"/>
                  </a:lnTo>
                  <a:lnTo>
                    <a:pt x="253" y="24"/>
                  </a:lnTo>
                  <a:lnTo>
                    <a:pt x="261" y="29"/>
                  </a:lnTo>
                  <a:lnTo>
                    <a:pt x="261" y="29"/>
                  </a:lnTo>
                  <a:lnTo>
                    <a:pt x="283" y="50"/>
                  </a:lnTo>
                  <a:lnTo>
                    <a:pt x="295" y="60"/>
                  </a:lnTo>
                  <a:lnTo>
                    <a:pt x="302" y="71"/>
                  </a:lnTo>
                  <a:lnTo>
                    <a:pt x="302" y="71"/>
                  </a:lnTo>
                  <a:lnTo>
                    <a:pt x="308" y="78"/>
                  </a:lnTo>
                  <a:lnTo>
                    <a:pt x="314" y="87"/>
                  </a:lnTo>
                  <a:lnTo>
                    <a:pt x="328" y="101"/>
                  </a:lnTo>
                  <a:lnTo>
                    <a:pt x="328" y="101"/>
                  </a:lnTo>
                  <a:lnTo>
                    <a:pt x="332" y="110"/>
                  </a:lnTo>
                  <a:lnTo>
                    <a:pt x="340" y="122"/>
                  </a:lnTo>
                  <a:lnTo>
                    <a:pt x="347" y="135"/>
                  </a:lnTo>
                  <a:lnTo>
                    <a:pt x="350" y="139"/>
                  </a:lnTo>
                  <a:lnTo>
                    <a:pt x="353" y="142"/>
                  </a:lnTo>
                  <a:lnTo>
                    <a:pt x="353" y="142"/>
                  </a:lnTo>
                  <a:lnTo>
                    <a:pt x="356" y="144"/>
                  </a:lnTo>
                  <a:lnTo>
                    <a:pt x="359" y="148"/>
                  </a:lnTo>
                  <a:lnTo>
                    <a:pt x="362" y="157"/>
                  </a:lnTo>
                  <a:lnTo>
                    <a:pt x="368" y="174"/>
                  </a:lnTo>
                  <a:lnTo>
                    <a:pt x="368" y="174"/>
                  </a:lnTo>
                  <a:lnTo>
                    <a:pt x="371" y="181"/>
                  </a:lnTo>
                  <a:lnTo>
                    <a:pt x="373" y="193"/>
                  </a:lnTo>
                  <a:lnTo>
                    <a:pt x="373" y="204"/>
                  </a:lnTo>
                  <a:lnTo>
                    <a:pt x="371" y="213"/>
                  </a:lnTo>
                  <a:lnTo>
                    <a:pt x="371" y="213"/>
                  </a:lnTo>
                  <a:lnTo>
                    <a:pt x="368" y="217"/>
                  </a:lnTo>
                  <a:lnTo>
                    <a:pt x="367" y="220"/>
                  </a:lnTo>
                  <a:lnTo>
                    <a:pt x="364" y="222"/>
                  </a:lnTo>
                  <a:lnTo>
                    <a:pt x="364" y="222"/>
                  </a:lnTo>
                  <a:lnTo>
                    <a:pt x="365" y="226"/>
                  </a:lnTo>
                  <a:lnTo>
                    <a:pt x="368" y="231"/>
                  </a:lnTo>
                  <a:lnTo>
                    <a:pt x="368" y="237"/>
                  </a:lnTo>
                  <a:lnTo>
                    <a:pt x="368" y="237"/>
                  </a:lnTo>
                  <a:lnTo>
                    <a:pt x="368" y="244"/>
                  </a:lnTo>
                  <a:lnTo>
                    <a:pt x="365" y="256"/>
                  </a:lnTo>
                  <a:lnTo>
                    <a:pt x="362" y="268"/>
                  </a:lnTo>
                  <a:lnTo>
                    <a:pt x="356" y="279"/>
                  </a:lnTo>
                  <a:lnTo>
                    <a:pt x="356" y="279"/>
                  </a:lnTo>
                  <a:lnTo>
                    <a:pt x="349" y="286"/>
                  </a:lnTo>
                  <a:lnTo>
                    <a:pt x="340" y="292"/>
                  </a:lnTo>
                  <a:lnTo>
                    <a:pt x="331" y="295"/>
                  </a:lnTo>
                  <a:lnTo>
                    <a:pt x="325" y="300"/>
                  </a:lnTo>
                  <a:lnTo>
                    <a:pt x="325" y="300"/>
                  </a:lnTo>
                  <a:lnTo>
                    <a:pt x="313" y="313"/>
                  </a:lnTo>
                  <a:lnTo>
                    <a:pt x="307" y="322"/>
                  </a:lnTo>
                  <a:lnTo>
                    <a:pt x="304" y="330"/>
                  </a:lnTo>
                  <a:lnTo>
                    <a:pt x="304" y="330"/>
                  </a:lnTo>
                  <a:lnTo>
                    <a:pt x="299" y="340"/>
                  </a:lnTo>
                  <a:lnTo>
                    <a:pt x="298" y="345"/>
                  </a:lnTo>
                  <a:lnTo>
                    <a:pt x="298" y="351"/>
                  </a:lnTo>
                  <a:lnTo>
                    <a:pt x="298" y="351"/>
                  </a:lnTo>
                  <a:lnTo>
                    <a:pt x="298" y="361"/>
                  </a:lnTo>
                  <a:lnTo>
                    <a:pt x="296" y="365"/>
                  </a:lnTo>
                  <a:lnTo>
                    <a:pt x="292" y="346"/>
                  </a:lnTo>
                  <a:lnTo>
                    <a:pt x="292" y="346"/>
                  </a:lnTo>
                  <a:lnTo>
                    <a:pt x="292" y="331"/>
                  </a:lnTo>
                  <a:lnTo>
                    <a:pt x="295" y="310"/>
                  </a:lnTo>
                  <a:lnTo>
                    <a:pt x="295" y="310"/>
                  </a:lnTo>
                  <a:lnTo>
                    <a:pt x="291" y="318"/>
                  </a:lnTo>
                  <a:lnTo>
                    <a:pt x="288" y="327"/>
                  </a:lnTo>
                  <a:lnTo>
                    <a:pt x="286" y="336"/>
                  </a:lnTo>
                  <a:lnTo>
                    <a:pt x="286" y="336"/>
                  </a:lnTo>
                  <a:lnTo>
                    <a:pt x="286" y="337"/>
                  </a:lnTo>
                  <a:lnTo>
                    <a:pt x="285" y="337"/>
                  </a:lnTo>
                  <a:lnTo>
                    <a:pt x="283" y="334"/>
                  </a:lnTo>
                  <a:lnTo>
                    <a:pt x="280" y="324"/>
                  </a:lnTo>
                  <a:lnTo>
                    <a:pt x="280" y="324"/>
                  </a:lnTo>
                  <a:lnTo>
                    <a:pt x="279" y="324"/>
                  </a:lnTo>
                  <a:lnTo>
                    <a:pt x="277" y="325"/>
                  </a:lnTo>
                  <a:lnTo>
                    <a:pt x="271" y="333"/>
                  </a:lnTo>
                  <a:lnTo>
                    <a:pt x="261" y="343"/>
                  </a:lnTo>
                  <a:lnTo>
                    <a:pt x="126" y="337"/>
                  </a:lnTo>
                  <a:lnTo>
                    <a:pt x="126" y="337"/>
                  </a:lnTo>
                  <a:lnTo>
                    <a:pt x="102" y="330"/>
                  </a:lnTo>
                  <a:lnTo>
                    <a:pt x="77" y="324"/>
                  </a:lnTo>
                  <a:lnTo>
                    <a:pt x="77" y="324"/>
                  </a:lnTo>
                  <a:lnTo>
                    <a:pt x="74" y="321"/>
                  </a:lnTo>
                  <a:lnTo>
                    <a:pt x="72" y="316"/>
                  </a:lnTo>
                  <a:lnTo>
                    <a:pt x="69" y="309"/>
                  </a:lnTo>
                  <a:lnTo>
                    <a:pt x="69" y="309"/>
                  </a:lnTo>
                  <a:lnTo>
                    <a:pt x="68" y="309"/>
                  </a:lnTo>
                  <a:lnTo>
                    <a:pt x="66" y="313"/>
                  </a:lnTo>
                  <a:lnTo>
                    <a:pt x="65" y="318"/>
                  </a:lnTo>
                  <a:lnTo>
                    <a:pt x="68" y="325"/>
                  </a:lnTo>
                  <a:lnTo>
                    <a:pt x="68" y="325"/>
                  </a:lnTo>
                  <a:lnTo>
                    <a:pt x="68" y="328"/>
                  </a:lnTo>
                  <a:lnTo>
                    <a:pt x="66" y="328"/>
                  </a:lnTo>
                  <a:lnTo>
                    <a:pt x="60" y="325"/>
                  </a:lnTo>
                  <a:lnTo>
                    <a:pt x="54" y="318"/>
                  </a:lnTo>
                  <a:lnTo>
                    <a:pt x="51" y="313"/>
                  </a:lnTo>
                  <a:lnTo>
                    <a:pt x="50" y="309"/>
                  </a:lnTo>
                  <a:lnTo>
                    <a:pt x="50" y="309"/>
                  </a:lnTo>
                  <a:lnTo>
                    <a:pt x="50" y="300"/>
                  </a:lnTo>
                  <a:lnTo>
                    <a:pt x="48" y="292"/>
                  </a:lnTo>
                  <a:lnTo>
                    <a:pt x="44" y="280"/>
                  </a:lnTo>
                  <a:lnTo>
                    <a:pt x="44" y="280"/>
                  </a:lnTo>
                  <a:lnTo>
                    <a:pt x="41" y="276"/>
                  </a:lnTo>
                  <a:lnTo>
                    <a:pt x="36" y="270"/>
                  </a:lnTo>
                  <a:lnTo>
                    <a:pt x="30" y="264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17" y="244"/>
                  </a:lnTo>
                  <a:lnTo>
                    <a:pt x="9" y="235"/>
                  </a:lnTo>
                  <a:lnTo>
                    <a:pt x="9" y="235"/>
                  </a:lnTo>
                  <a:lnTo>
                    <a:pt x="6" y="226"/>
                  </a:lnTo>
                  <a:lnTo>
                    <a:pt x="5" y="220"/>
                  </a:lnTo>
                  <a:lnTo>
                    <a:pt x="3" y="214"/>
                  </a:lnTo>
                  <a:lnTo>
                    <a:pt x="3" y="214"/>
                  </a:lnTo>
                  <a:lnTo>
                    <a:pt x="0" y="204"/>
                  </a:lnTo>
                  <a:lnTo>
                    <a:pt x="0" y="19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3" y="183"/>
                  </a:lnTo>
                  <a:lnTo>
                    <a:pt x="6" y="174"/>
                  </a:lnTo>
                  <a:lnTo>
                    <a:pt x="6" y="174"/>
                  </a:lnTo>
                  <a:lnTo>
                    <a:pt x="11" y="162"/>
                  </a:lnTo>
                  <a:lnTo>
                    <a:pt x="14" y="156"/>
                  </a:lnTo>
                  <a:lnTo>
                    <a:pt x="14" y="151"/>
                  </a:lnTo>
                  <a:lnTo>
                    <a:pt x="14" y="151"/>
                  </a:lnTo>
                  <a:lnTo>
                    <a:pt x="14" y="144"/>
                  </a:lnTo>
                  <a:lnTo>
                    <a:pt x="14" y="139"/>
                  </a:lnTo>
                  <a:lnTo>
                    <a:pt x="14" y="135"/>
                  </a:lnTo>
                  <a:lnTo>
                    <a:pt x="14" y="135"/>
                  </a:lnTo>
                  <a:lnTo>
                    <a:pt x="21" y="122"/>
                  </a:lnTo>
                  <a:lnTo>
                    <a:pt x="30" y="107"/>
                  </a:lnTo>
                  <a:lnTo>
                    <a:pt x="30" y="107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3565" y="1374"/>
              <a:ext cx="130" cy="165"/>
            </a:xfrm>
            <a:custGeom>
              <a:avLst/>
              <a:gdLst/>
              <a:ahLst/>
              <a:cxnLst>
                <a:cxn ang="0">
                  <a:pos x="29" y="248"/>
                </a:cxn>
                <a:cxn ang="0">
                  <a:pos x="22" y="184"/>
                </a:cxn>
                <a:cxn ang="0">
                  <a:pos x="19" y="181"/>
                </a:cxn>
                <a:cxn ang="0">
                  <a:pos x="15" y="179"/>
                </a:cxn>
                <a:cxn ang="0">
                  <a:pos x="10" y="173"/>
                </a:cxn>
                <a:cxn ang="0">
                  <a:pos x="7" y="161"/>
                </a:cxn>
                <a:cxn ang="0">
                  <a:pos x="0" y="134"/>
                </a:cxn>
                <a:cxn ang="0">
                  <a:pos x="1" y="133"/>
                </a:cxn>
                <a:cxn ang="0">
                  <a:pos x="7" y="130"/>
                </a:cxn>
                <a:cxn ang="0">
                  <a:pos x="15" y="124"/>
                </a:cxn>
                <a:cxn ang="0">
                  <a:pos x="16" y="116"/>
                </a:cxn>
                <a:cxn ang="0">
                  <a:pos x="16" y="97"/>
                </a:cxn>
                <a:cxn ang="0">
                  <a:pos x="19" y="89"/>
                </a:cxn>
                <a:cxn ang="0">
                  <a:pos x="25" y="71"/>
                </a:cxn>
                <a:cxn ang="0">
                  <a:pos x="31" y="53"/>
                </a:cxn>
                <a:cxn ang="0">
                  <a:pos x="38" y="40"/>
                </a:cxn>
                <a:cxn ang="0">
                  <a:pos x="44" y="27"/>
                </a:cxn>
                <a:cxn ang="0">
                  <a:pos x="52" y="9"/>
                </a:cxn>
                <a:cxn ang="0">
                  <a:pos x="58" y="4"/>
                </a:cxn>
                <a:cxn ang="0">
                  <a:pos x="74" y="0"/>
                </a:cxn>
                <a:cxn ang="0">
                  <a:pos x="89" y="0"/>
                </a:cxn>
                <a:cxn ang="0">
                  <a:pos x="103" y="1"/>
                </a:cxn>
                <a:cxn ang="0">
                  <a:pos x="116" y="7"/>
                </a:cxn>
                <a:cxn ang="0">
                  <a:pos x="145" y="24"/>
                </a:cxn>
                <a:cxn ang="0">
                  <a:pos x="160" y="40"/>
                </a:cxn>
                <a:cxn ang="0">
                  <a:pos x="175" y="58"/>
                </a:cxn>
                <a:cxn ang="0">
                  <a:pos x="194" y="82"/>
                </a:cxn>
                <a:cxn ang="0">
                  <a:pos x="208" y="101"/>
                </a:cxn>
                <a:cxn ang="0">
                  <a:pos x="209" y="107"/>
                </a:cxn>
                <a:cxn ang="0">
                  <a:pos x="221" y="128"/>
                </a:cxn>
                <a:cxn ang="0">
                  <a:pos x="236" y="143"/>
                </a:cxn>
                <a:cxn ang="0">
                  <a:pos x="240" y="146"/>
                </a:cxn>
                <a:cxn ang="0">
                  <a:pos x="249" y="146"/>
                </a:cxn>
                <a:cxn ang="0">
                  <a:pos x="254" y="145"/>
                </a:cxn>
                <a:cxn ang="0">
                  <a:pos x="257" y="145"/>
                </a:cxn>
                <a:cxn ang="0">
                  <a:pos x="257" y="155"/>
                </a:cxn>
                <a:cxn ang="0">
                  <a:pos x="255" y="163"/>
                </a:cxn>
                <a:cxn ang="0">
                  <a:pos x="245" y="184"/>
                </a:cxn>
                <a:cxn ang="0">
                  <a:pos x="239" y="188"/>
                </a:cxn>
                <a:cxn ang="0">
                  <a:pos x="229" y="194"/>
                </a:cxn>
                <a:cxn ang="0">
                  <a:pos x="226" y="197"/>
                </a:cxn>
                <a:cxn ang="0">
                  <a:pos x="211" y="247"/>
                </a:cxn>
                <a:cxn ang="0">
                  <a:pos x="209" y="259"/>
                </a:cxn>
                <a:cxn ang="0">
                  <a:pos x="208" y="269"/>
                </a:cxn>
                <a:cxn ang="0">
                  <a:pos x="200" y="282"/>
                </a:cxn>
                <a:cxn ang="0">
                  <a:pos x="193" y="296"/>
                </a:cxn>
                <a:cxn ang="0">
                  <a:pos x="152" y="318"/>
                </a:cxn>
                <a:cxn ang="0">
                  <a:pos x="80" y="317"/>
                </a:cxn>
                <a:cxn ang="0">
                  <a:pos x="29" y="260"/>
                </a:cxn>
              </a:cxnLst>
              <a:rect l="0" t="0" r="r" b="b"/>
              <a:pathLst>
                <a:path w="258" h="330">
                  <a:moveTo>
                    <a:pt x="29" y="248"/>
                  </a:moveTo>
                  <a:lnTo>
                    <a:pt x="29" y="248"/>
                  </a:lnTo>
                  <a:lnTo>
                    <a:pt x="22" y="184"/>
                  </a:lnTo>
                  <a:lnTo>
                    <a:pt x="22" y="184"/>
                  </a:lnTo>
                  <a:lnTo>
                    <a:pt x="21" y="181"/>
                  </a:lnTo>
                  <a:lnTo>
                    <a:pt x="19" y="181"/>
                  </a:lnTo>
                  <a:lnTo>
                    <a:pt x="16" y="181"/>
                  </a:lnTo>
                  <a:lnTo>
                    <a:pt x="15" y="179"/>
                  </a:lnTo>
                  <a:lnTo>
                    <a:pt x="15" y="179"/>
                  </a:lnTo>
                  <a:lnTo>
                    <a:pt x="10" y="173"/>
                  </a:lnTo>
                  <a:lnTo>
                    <a:pt x="7" y="161"/>
                  </a:lnTo>
                  <a:lnTo>
                    <a:pt x="7" y="161"/>
                  </a:lnTo>
                  <a:lnTo>
                    <a:pt x="3" y="148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" y="133"/>
                  </a:lnTo>
                  <a:lnTo>
                    <a:pt x="3" y="131"/>
                  </a:lnTo>
                  <a:lnTo>
                    <a:pt x="7" y="130"/>
                  </a:lnTo>
                  <a:lnTo>
                    <a:pt x="12" y="127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16" y="116"/>
                  </a:lnTo>
                  <a:lnTo>
                    <a:pt x="16" y="107"/>
                  </a:lnTo>
                  <a:lnTo>
                    <a:pt x="16" y="97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22" y="82"/>
                  </a:lnTo>
                  <a:lnTo>
                    <a:pt x="25" y="71"/>
                  </a:lnTo>
                  <a:lnTo>
                    <a:pt x="28" y="62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8" y="40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7" y="15"/>
                  </a:lnTo>
                  <a:lnTo>
                    <a:pt x="52" y="9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67" y="1"/>
                  </a:lnTo>
                  <a:lnTo>
                    <a:pt x="74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7" y="0"/>
                  </a:lnTo>
                  <a:lnTo>
                    <a:pt x="103" y="1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31" y="16"/>
                  </a:lnTo>
                  <a:lnTo>
                    <a:pt x="145" y="24"/>
                  </a:lnTo>
                  <a:lnTo>
                    <a:pt x="145" y="24"/>
                  </a:lnTo>
                  <a:lnTo>
                    <a:pt x="160" y="40"/>
                  </a:lnTo>
                  <a:lnTo>
                    <a:pt x="175" y="58"/>
                  </a:lnTo>
                  <a:lnTo>
                    <a:pt x="175" y="58"/>
                  </a:lnTo>
                  <a:lnTo>
                    <a:pt x="184" y="68"/>
                  </a:lnTo>
                  <a:lnTo>
                    <a:pt x="194" y="82"/>
                  </a:lnTo>
                  <a:lnTo>
                    <a:pt x="205" y="95"/>
                  </a:lnTo>
                  <a:lnTo>
                    <a:pt x="208" y="101"/>
                  </a:lnTo>
                  <a:lnTo>
                    <a:pt x="209" y="107"/>
                  </a:lnTo>
                  <a:lnTo>
                    <a:pt x="209" y="107"/>
                  </a:lnTo>
                  <a:lnTo>
                    <a:pt x="214" y="118"/>
                  </a:lnTo>
                  <a:lnTo>
                    <a:pt x="221" y="128"/>
                  </a:lnTo>
                  <a:lnTo>
                    <a:pt x="229" y="137"/>
                  </a:lnTo>
                  <a:lnTo>
                    <a:pt x="236" y="143"/>
                  </a:lnTo>
                  <a:lnTo>
                    <a:pt x="236" y="143"/>
                  </a:lnTo>
                  <a:lnTo>
                    <a:pt x="240" y="146"/>
                  </a:lnTo>
                  <a:lnTo>
                    <a:pt x="245" y="146"/>
                  </a:lnTo>
                  <a:lnTo>
                    <a:pt x="249" y="146"/>
                  </a:lnTo>
                  <a:lnTo>
                    <a:pt x="254" y="145"/>
                  </a:lnTo>
                  <a:lnTo>
                    <a:pt x="254" y="145"/>
                  </a:lnTo>
                  <a:lnTo>
                    <a:pt x="257" y="145"/>
                  </a:lnTo>
                  <a:lnTo>
                    <a:pt x="257" y="145"/>
                  </a:lnTo>
                  <a:lnTo>
                    <a:pt x="258" y="149"/>
                  </a:lnTo>
                  <a:lnTo>
                    <a:pt x="257" y="155"/>
                  </a:lnTo>
                  <a:lnTo>
                    <a:pt x="255" y="163"/>
                  </a:lnTo>
                  <a:lnTo>
                    <a:pt x="255" y="163"/>
                  </a:lnTo>
                  <a:lnTo>
                    <a:pt x="248" y="178"/>
                  </a:lnTo>
                  <a:lnTo>
                    <a:pt x="245" y="184"/>
                  </a:lnTo>
                  <a:lnTo>
                    <a:pt x="239" y="188"/>
                  </a:lnTo>
                  <a:lnTo>
                    <a:pt x="239" y="188"/>
                  </a:lnTo>
                  <a:lnTo>
                    <a:pt x="232" y="193"/>
                  </a:lnTo>
                  <a:lnTo>
                    <a:pt x="229" y="194"/>
                  </a:lnTo>
                  <a:lnTo>
                    <a:pt x="226" y="197"/>
                  </a:lnTo>
                  <a:lnTo>
                    <a:pt x="226" y="197"/>
                  </a:lnTo>
                  <a:lnTo>
                    <a:pt x="211" y="247"/>
                  </a:lnTo>
                  <a:lnTo>
                    <a:pt x="211" y="247"/>
                  </a:lnTo>
                  <a:lnTo>
                    <a:pt x="209" y="253"/>
                  </a:lnTo>
                  <a:lnTo>
                    <a:pt x="209" y="259"/>
                  </a:lnTo>
                  <a:lnTo>
                    <a:pt x="208" y="269"/>
                  </a:lnTo>
                  <a:lnTo>
                    <a:pt x="208" y="269"/>
                  </a:lnTo>
                  <a:lnTo>
                    <a:pt x="205" y="275"/>
                  </a:lnTo>
                  <a:lnTo>
                    <a:pt x="200" y="282"/>
                  </a:lnTo>
                  <a:lnTo>
                    <a:pt x="193" y="296"/>
                  </a:lnTo>
                  <a:lnTo>
                    <a:pt x="193" y="296"/>
                  </a:lnTo>
                  <a:lnTo>
                    <a:pt x="170" y="308"/>
                  </a:lnTo>
                  <a:lnTo>
                    <a:pt x="152" y="318"/>
                  </a:lnTo>
                  <a:lnTo>
                    <a:pt x="107" y="330"/>
                  </a:lnTo>
                  <a:lnTo>
                    <a:pt x="80" y="317"/>
                  </a:lnTo>
                  <a:lnTo>
                    <a:pt x="37" y="282"/>
                  </a:lnTo>
                  <a:lnTo>
                    <a:pt x="29" y="260"/>
                  </a:lnTo>
                  <a:lnTo>
                    <a:pt x="29" y="248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3398" y="1512"/>
              <a:ext cx="532" cy="1095"/>
            </a:xfrm>
            <a:custGeom>
              <a:avLst/>
              <a:gdLst/>
              <a:ahLst/>
              <a:cxnLst>
                <a:cxn ang="0">
                  <a:pos x="583" y="63"/>
                </a:cxn>
                <a:cxn ang="0">
                  <a:pos x="745" y="120"/>
                </a:cxn>
                <a:cxn ang="0">
                  <a:pos x="762" y="202"/>
                </a:cxn>
                <a:cxn ang="0">
                  <a:pos x="772" y="245"/>
                </a:cxn>
                <a:cxn ang="0">
                  <a:pos x="777" y="307"/>
                </a:cxn>
                <a:cxn ang="0">
                  <a:pos x="793" y="385"/>
                </a:cxn>
                <a:cxn ang="0">
                  <a:pos x="802" y="425"/>
                </a:cxn>
                <a:cxn ang="0">
                  <a:pos x="817" y="464"/>
                </a:cxn>
                <a:cxn ang="0">
                  <a:pos x="827" y="506"/>
                </a:cxn>
                <a:cxn ang="0">
                  <a:pos x="808" y="569"/>
                </a:cxn>
                <a:cxn ang="0">
                  <a:pos x="718" y="632"/>
                </a:cxn>
                <a:cxn ang="0">
                  <a:pos x="636" y="627"/>
                </a:cxn>
                <a:cxn ang="0">
                  <a:pos x="646" y="681"/>
                </a:cxn>
                <a:cxn ang="0">
                  <a:pos x="658" y="730"/>
                </a:cxn>
                <a:cxn ang="0">
                  <a:pos x="720" y="786"/>
                </a:cxn>
                <a:cxn ang="0">
                  <a:pos x="723" y="825"/>
                </a:cxn>
                <a:cxn ang="0">
                  <a:pos x="800" y="858"/>
                </a:cxn>
                <a:cxn ang="0">
                  <a:pos x="992" y="931"/>
                </a:cxn>
                <a:cxn ang="0">
                  <a:pos x="1047" y="976"/>
                </a:cxn>
                <a:cxn ang="0">
                  <a:pos x="1061" y="1024"/>
                </a:cxn>
                <a:cxn ang="0">
                  <a:pos x="1022" y="1139"/>
                </a:cxn>
                <a:cxn ang="0">
                  <a:pos x="880" y="1341"/>
                </a:cxn>
                <a:cxn ang="0">
                  <a:pos x="754" y="1534"/>
                </a:cxn>
                <a:cxn ang="0">
                  <a:pos x="616" y="1456"/>
                </a:cxn>
                <a:cxn ang="0">
                  <a:pos x="534" y="1365"/>
                </a:cxn>
                <a:cxn ang="0">
                  <a:pos x="530" y="1281"/>
                </a:cxn>
                <a:cxn ang="0">
                  <a:pos x="618" y="1221"/>
                </a:cxn>
                <a:cxn ang="0">
                  <a:pos x="690" y="1166"/>
                </a:cxn>
                <a:cxn ang="0">
                  <a:pos x="706" y="1124"/>
                </a:cxn>
                <a:cxn ang="0">
                  <a:pos x="497" y="1061"/>
                </a:cxn>
                <a:cxn ang="0">
                  <a:pos x="461" y="1421"/>
                </a:cxn>
                <a:cxn ang="0">
                  <a:pos x="483" y="1614"/>
                </a:cxn>
                <a:cxn ang="0">
                  <a:pos x="506" y="1855"/>
                </a:cxn>
                <a:cxn ang="0">
                  <a:pos x="512" y="1968"/>
                </a:cxn>
                <a:cxn ang="0">
                  <a:pos x="543" y="2130"/>
                </a:cxn>
                <a:cxn ang="0">
                  <a:pos x="473" y="2176"/>
                </a:cxn>
                <a:cxn ang="0">
                  <a:pos x="337" y="2185"/>
                </a:cxn>
                <a:cxn ang="0">
                  <a:pos x="287" y="1903"/>
                </a:cxn>
                <a:cxn ang="0">
                  <a:pos x="233" y="1470"/>
                </a:cxn>
                <a:cxn ang="0">
                  <a:pos x="211" y="1323"/>
                </a:cxn>
                <a:cxn ang="0">
                  <a:pos x="182" y="1220"/>
                </a:cxn>
                <a:cxn ang="0">
                  <a:pos x="158" y="1087"/>
                </a:cxn>
                <a:cxn ang="0">
                  <a:pos x="124" y="904"/>
                </a:cxn>
                <a:cxn ang="0">
                  <a:pos x="146" y="766"/>
                </a:cxn>
                <a:cxn ang="0">
                  <a:pos x="178" y="605"/>
                </a:cxn>
                <a:cxn ang="0">
                  <a:pos x="100" y="597"/>
                </a:cxn>
                <a:cxn ang="0">
                  <a:pos x="22" y="582"/>
                </a:cxn>
                <a:cxn ang="0">
                  <a:pos x="1" y="482"/>
                </a:cxn>
                <a:cxn ang="0">
                  <a:pos x="6" y="422"/>
                </a:cxn>
                <a:cxn ang="0">
                  <a:pos x="21" y="371"/>
                </a:cxn>
                <a:cxn ang="0">
                  <a:pos x="48" y="316"/>
                </a:cxn>
                <a:cxn ang="0">
                  <a:pos x="67" y="268"/>
                </a:cxn>
                <a:cxn ang="0">
                  <a:pos x="73" y="222"/>
                </a:cxn>
                <a:cxn ang="0">
                  <a:pos x="99" y="159"/>
                </a:cxn>
                <a:cxn ang="0">
                  <a:pos x="133" y="70"/>
                </a:cxn>
                <a:cxn ang="0">
                  <a:pos x="299" y="37"/>
                </a:cxn>
                <a:cxn ang="0">
                  <a:pos x="356" y="0"/>
                </a:cxn>
                <a:cxn ang="0">
                  <a:pos x="435" y="171"/>
                </a:cxn>
                <a:cxn ang="0">
                  <a:pos x="483" y="214"/>
                </a:cxn>
                <a:cxn ang="0">
                  <a:pos x="521" y="91"/>
                </a:cxn>
              </a:cxnLst>
              <a:rect l="0" t="0" r="r" b="b"/>
              <a:pathLst>
                <a:path w="1064" h="2191">
                  <a:moveTo>
                    <a:pt x="546" y="24"/>
                  </a:moveTo>
                  <a:lnTo>
                    <a:pt x="549" y="36"/>
                  </a:lnTo>
                  <a:lnTo>
                    <a:pt x="549" y="36"/>
                  </a:lnTo>
                  <a:lnTo>
                    <a:pt x="557" y="46"/>
                  </a:lnTo>
                  <a:lnTo>
                    <a:pt x="563" y="54"/>
                  </a:lnTo>
                  <a:lnTo>
                    <a:pt x="569" y="58"/>
                  </a:lnTo>
                  <a:lnTo>
                    <a:pt x="569" y="58"/>
                  </a:lnTo>
                  <a:lnTo>
                    <a:pt x="576" y="61"/>
                  </a:lnTo>
                  <a:lnTo>
                    <a:pt x="583" y="63"/>
                  </a:lnTo>
                  <a:lnTo>
                    <a:pt x="583" y="63"/>
                  </a:lnTo>
                  <a:lnTo>
                    <a:pt x="604" y="67"/>
                  </a:lnTo>
                  <a:lnTo>
                    <a:pt x="633" y="78"/>
                  </a:lnTo>
                  <a:lnTo>
                    <a:pt x="633" y="78"/>
                  </a:lnTo>
                  <a:lnTo>
                    <a:pt x="685" y="94"/>
                  </a:lnTo>
                  <a:lnTo>
                    <a:pt x="730" y="108"/>
                  </a:lnTo>
                  <a:lnTo>
                    <a:pt x="730" y="108"/>
                  </a:lnTo>
                  <a:lnTo>
                    <a:pt x="738" y="114"/>
                  </a:lnTo>
                  <a:lnTo>
                    <a:pt x="745" y="120"/>
                  </a:lnTo>
                  <a:lnTo>
                    <a:pt x="750" y="126"/>
                  </a:lnTo>
                  <a:lnTo>
                    <a:pt x="750" y="126"/>
                  </a:lnTo>
                  <a:lnTo>
                    <a:pt x="756" y="142"/>
                  </a:lnTo>
                  <a:lnTo>
                    <a:pt x="759" y="162"/>
                  </a:lnTo>
                  <a:lnTo>
                    <a:pt x="759" y="162"/>
                  </a:lnTo>
                  <a:lnTo>
                    <a:pt x="760" y="178"/>
                  </a:lnTo>
                  <a:lnTo>
                    <a:pt x="762" y="190"/>
                  </a:lnTo>
                  <a:lnTo>
                    <a:pt x="762" y="190"/>
                  </a:lnTo>
                  <a:lnTo>
                    <a:pt x="762" y="202"/>
                  </a:lnTo>
                  <a:lnTo>
                    <a:pt x="763" y="208"/>
                  </a:lnTo>
                  <a:lnTo>
                    <a:pt x="766" y="213"/>
                  </a:lnTo>
                  <a:lnTo>
                    <a:pt x="766" y="213"/>
                  </a:lnTo>
                  <a:lnTo>
                    <a:pt x="771" y="222"/>
                  </a:lnTo>
                  <a:lnTo>
                    <a:pt x="772" y="229"/>
                  </a:lnTo>
                  <a:lnTo>
                    <a:pt x="774" y="235"/>
                  </a:lnTo>
                  <a:lnTo>
                    <a:pt x="774" y="235"/>
                  </a:lnTo>
                  <a:lnTo>
                    <a:pt x="772" y="240"/>
                  </a:lnTo>
                  <a:lnTo>
                    <a:pt x="772" y="245"/>
                  </a:lnTo>
                  <a:lnTo>
                    <a:pt x="771" y="250"/>
                  </a:lnTo>
                  <a:lnTo>
                    <a:pt x="772" y="256"/>
                  </a:lnTo>
                  <a:lnTo>
                    <a:pt x="772" y="256"/>
                  </a:lnTo>
                  <a:lnTo>
                    <a:pt x="775" y="271"/>
                  </a:lnTo>
                  <a:lnTo>
                    <a:pt x="778" y="283"/>
                  </a:lnTo>
                  <a:lnTo>
                    <a:pt x="778" y="283"/>
                  </a:lnTo>
                  <a:lnTo>
                    <a:pt x="777" y="295"/>
                  </a:lnTo>
                  <a:lnTo>
                    <a:pt x="777" y="302"/>
                  </a:lnTo>
                  <a:lnTo>
                    <a:pt x="777" y="307"/>
                  </a:lnTo>
                  <a:lnTo>
                    <a:pt x="777" y="307"/>
                  </a:lnTo>
                  <a:lnTo>
                    <a:pt x="781" y="322"/>
                  </a:lnTo>
                  <a:lnTo>
                    <a:pt x="785" y="337"/>
                  </a:lnTo>
                  <a:lnTo>
                    <a:pt x="785" y="337"/>
                  </a:lnTo>
                  <a:lnTo>
                    <a:pt x="787" y="359"/>
                  </a:lnTo>
                  <a:lnTo>
                    <a:pt x="787" y="359"/>
                  </a:lnTo>
                  <a:lnTo>
                    <a:pt x="788" y="371"/>
                  </a:lnTo>
                  <a:lnTo>
                    <a:pt x="790" y="379"/>
                  </a:lnTo>
                  <a:lnTo>
                    <a:pt x="793" y="385"/>
                  </a:lnTo>
                  <a:lnTo>
                    <a:pt x="793" y="385"/>
                  </a:lnTo>
                  <a:lnTo>
                    <a:pt x="799" y="394"/>
                  </a:lnTo>
                  <a:lnTo>
                    <a:pt x="805" y="404"/>
                  </a:lnTo>
                  <a:lnTo>
                    <a:pt x="805" y="404"/>
                  </a:lnTo>
                  <a:lnTo>
                    <a:pt x="806" y="410"/>
                  </a:lnTo>
                  <a:lnTo>
                    <a:pt x="805" y="415"/>
                  </a:lnTo>
                  <a:lnTo>
                    <a:pt x="803" y="419"/>
                  </a:lnTo>
                  <a:lnTo>
                    <a:pt x="802" y="425"/>
                  </a:lnTo>
                  <a:lnTo>
                    <a:pt x="802" y="425"/>
                  </a:lnTo>
                  <a:lnTo>
                    <a:pt x="802" y="431"/>
                  </a:lnTo>
                  <a:lnTo>
                    <a:pt x="802" y="437"/>
                  </a:lnTo>
                  <a:lnTo>
                    <a:pt x="800" y="442"/>
                  </a:lnTo>
                  <a:lnTo>
                    <a:pt x="802" y="446"/>
                  </a:lnTo>
                  <a:lnTo>
                    <a:pt x="802" y="446"/>
                  </a:lnTo>
                  <a:lnTo>
                    <a:pt x="811" y="454"/>
                  </a:lnTo>
                  <a:lnTo>
                    <a:pt x="815" y="460"/>
                  </a:lnTo>
                  <a:lnTo>
                    <a:pt x="817" y="464"/>
                  </a:lnTo>
                  <a:lnTo>
                    <a:pt x="817" y="464"/>
                  </a:lnTo>
                  <a:lnTo>
                    <a:pt x="817" y="467"/>
                  </a:lnTo>
                  <a:lnTo>
                    <a:pt x="815" y="472"/>
                  </a:lnTo>
                  <a:lnTo>
                    <a:pt x="814" y="476"/>
                  </a:lnTo>
                  <a:lnTo>
                    <a:pt x="814" y="481"/>
                  </a:lnTo>
                  <a:lnTo>
                    <a:pt x="814" y="481"/>
                  </a:lnTo>
                  <a:lnTo>
                    <a:pt x="820" y="488"/>
                  </a:lnTo>
                  <a:lnTo>
                    <a:pt x="826" y="500"/>
                  </a:lnTo>
                  <a:lnTo>
                    <a:pt x="826" y="500"/>
                  </a:lnTo>
                  <a:lnTo>
                    <a:pt x="827" y="506"/>
                  </a:lnTo>
                  <a:lnTo>
                    <a:pt x="827" y="512"/>
                  </a:lnTo>
                  <a:lnTo>
                    <a:pt x="823" y="521"/>
                  </a:lnTo>
                  <a:lnTo>
                    <a:pt x="823" y="521"/>
                  </a:lnTo>
                  <a:lnTo>
                    <a:pt x="817" y="536"/>
                  </a:lnTo>
                  <a:lnTo>
                    <a:pt x="815" y="545"/>
                  </a:lnTo>
                  <a:lnTo>
                    <a:pt x="814" y="551"/>
                  </a:lnTo>
                  <a:lnTo>
                    <a:pt x="814" y="551"/>
                  </a:lnTo>
                  <a:lnTo>
                    <a:pt x="812" y="558"/>
                  </a:lnTo>
                  <a:lnTo>
                    <a:pt x="808" y="569"/>
                  </a:lnTo>
                  <a:lnTo>
                    <a:pt x="800" y="587"/>
                  </a:lnTo>
                  <a:lnTo>
                    <a:pt x="800" y="587"/>
                  </a:lnTo>
                  <a:lnTo>
                    <a:pt x="787" y="609"/>
                  </a:lnTo>
                  <a:lnTo>
                    <a:pt x="778" y="623"/>
                  </a:lnTo>
                  <a:lnTo>
                    <a:pt x="775" y="626"/>
                  </a:lnTo>
                  <a:lnTo>
                    <a:pt x="772" y="629"/>
                  </a:lnTo>
                  <a:lnTo>
                    <a:pt x="772" y="629"/>
                  </a:lnTo>
                  <a:lnTo>
                    <a:pt x="744" y="630"/>
                  </a:lnTo>
                  <a:lnTo>
                    <a:pt x="718" y="632"/>
                  </a:lnTo>
                  <a:lnTo>
                    <a:pt x="718" y="632"/>
                  </a:lnTo>
                  <a:lnTo>
                    <a:pt x="675" y="632"/>
                  </a:lnTo>
                  <a:lnTo>
                    <a:pt x="675" y="632"/>
                  </a:lnTo>
                  <a:lnTo>
                    <a:pt x="667" y="630"/>
                  </a:lnTo>
                  <a:lnTo>
                    <a:pt x="657" y="629"/>
                  </a:lnTo>
                  <a:lnTo>
                    <a:pt x="640" y="624"/>
                  </a:lnTo>
                  <a:lnTo>
                    <a:pt x="640" y="624"/>
                  </a:lnTo>
                  <a:lnTo>
                    <a:pt x="639" y="626"/>
                  </a:lnTo>
                  <a:lnTo>
                    <a:pt x="636" y="627"/>
                  </a:lnTo>
                  <a:lnTo>
                    <a:pt x="636" y="630"/>
                  </a:lnTo>
                  <a:lnTo>
                    <a:pt x="636" y="632"/>
                  </a:lnTo>
                  <a:lnTo>
                    <a:pt x="636" y="632"/>
                  </a:lnTo>
                  <a:lnTo>
                    <a:pt x="640" y="639"/>
                  </a:lnTo>
                  <a:lnTo>
                    <a:pt x="643" y="647"/>
                  </a:lnTo>
                  <a:lnTo>
                    <a:pt x="646" y="654"/>
                  </a:lnTo>
                  <a:lnTo>
                    <a:pt x="646" y="654"/>
                  </a:lnTo>
                  <a:lnTo>
                    <a:pt x="646" y="666"/>
                  </a:lnTo>
                  <a:lnTo>
                    <a:pt x="646" y="681"/>
                  </a:lnTo>
                  <a:lnTo>
                    <a:pt x="648" y="702"/>
                  </a:lnTo>
                  <a:lnTo>
                    <a:pt x="648" y="702"/>
                  </a:lnTo>
                  <a:lnTo>
                    <a:pt x="649" y="708"/>
                  </a:lnTo>
                  <a:lnTo>
                    <a:pt x="651" y="714"/>
                  </a:lnTo>
                  <a:lnTo>
                    <a:pt x="654" y="722"/>
                  </a:lnTo>
                  <a:lnTo>
                    <a:pt x="655" y="726"/>
                  </a:lnTo>
                  <a:lnTo>
                    <a:pt x="655" y="726"/>
                  </a:lnTo>
                  <a:lnTo>
                    <a:pt x="657" y="729"/>
                  </a:lnTo>
                  <a:lnTo>
                    <a:pt x="658" y="730"/>
                  </a:lnTo>
                  <a:lnTo>
                    <a:pt x="664" y="735"/>
                  </a:lnTo>
                  <a:lnTo>
                    <a:pt x="669" y="738"/>
                  </a:lnTo>
                  <a:lnTo>
                    <a:pt x="673" y="741"/>
                  </a:lnTo>
                  <a:lnTo>
                    <a:pt x="673" y="741"/>
                  </a:lnTo>
                  <a:lnTo>
                    <a:pt x="690" y="754"/>
                  </a:lnTo>
                  <a:lnTo>
                    <a:pt x="700" y="763"/>
                  </a:lnTo>
                  <a:lnTo>
                    <a:pt x="709" y="772"/>
                  </a:lnTo>
                  <a:lnTo>
                    <a:pt x="709" y="772"/>
                  </a:lnTo>
                  <a:lnTo>
                    <a:pt x="720" y="786"/>
                  </a:lnTo>
                  <a:lnTo>
                    <a:pt x="721" y="790"/>
                  </a:lnTo>
                  <a:lnTo>
                    <a:pt x="723" y="796"/>
                  </a:lnTo>
                  <a:lnTo>
                    <a:pt x="723" y="796"/>
                  </a:lnTo>
                  <a:lnTo>
                    <a:pt x="721" y="804"/>
                  </a:lnTo>
                  <a:lnTo>
                    <a:pt x="720" y="811"/>
                  </a:lnTo>
                  <a:lnTo>
                    <a:pt x="718" y="819"/>
                  </a:lnTo>
                  <a:lnTo>
                    <a:pt x="720" y="823"/>
                  </a:lnTo>
                  <a:lnTo>
                    <a:pt x="720" y="823"/>
                  </a:lnTo>
                  <a:lnTo>
                    <a:pt x="723" y="825"/>
                  </a:lnTo>
                  <a:lnTo>
                    <a:pt x="729" y="826"/>
                  </a:lnTo>
                  <a:lnTo>
                    <a:pt x="735" y="828"/>
                  </a:lnTo>
                  <a:lnTo>
                    <a:pt x="741" y="829"/>
                  </a:lnTo>
                  <a:lnTo>
                    <a:pt x="741" y="829"/>
                  </a:lnTo>
                  <a:lnTo>
                    <a:pt x="753" y="837"/>
                  </a:lnTo>
                  <a:lnTo>
                    <a:pt x="763" y="843"/>
                  </a:lnTo>
                  <a:lnTo>
                    <a:pt x="763" y="843"/>
                  </a:lnTo>
                  <a:lnTo>
                    <a:pt x="800" y="858"/>
                  </a:lnTo>
                  <a:lnTo>
                    <a:pt x="800" y="858"/>
                  </a:lnTo>
                  <a:lnTo>
                    <a:pt x="854" y="873"/>
                  </a:lnTo>
                  <a:lnTo>
                    <a:pt x="854" y="873"/>
                  </a:lnTo>
                  <a:lnTo>
                    <a:pt x="904" y="891"/>
                  </a:lnTo>
                  <a:lnTo>
                    <a:pt x="935" y="904"/>
                  </a:lnTo>
                  <a:lnTo>
                    <a:pt x="955" y="913"/>
                  </a:lnTo>
                  <a:lnTo>
                    <a:pt x="955" y="913"/>
                  </a:lnTo>
                  <a:lnTo>
                    <a:pt x="967" y="919"/>
                  </a:lnTo>
                  <a:lnTo>
                    <a:pt x="980" y="925"/>
                  </a:lnTo>
                  <a:lnTo>
                    <a:pt x="992" y="931"/>
                  </a:lnTo>
                  <a:lnTo>
                    <a:pt x="998" y="933"/>
                  </a:lnTo>
                  <a:lnTo>
                    <a:pt x="1001" y="937"/>
                  </a:lnTo>
                  <a:lnTo>
                    <a:pt x="1001" y="937"/>
                  </a:lnTo>
                  <a:lnTo>
                    <a:pt x="1010" y="945"/>
                  </a:lnTo>
                  <a:lnTo>
                    <a:pt x="1019" y="952"/>
                  </a:lnTo>
                  <a:lnTo>
                    <a:pt x="1034" y="964"/>
                  </a:lnTo>
                  <a:lnTo>
                    <a:pt x="1034" y="964"/>
                  </a:lnTo>
                  <a:lnTo>
                    <a:pt x="1047" y="976"/>
                  </a:lnTo>
                  <a:lnTo>
                    <a:pt x="1047" y="976"/>
                  </a:lnTo>
                  <a:lnTo>
                    <a:pt x="1050" y="980"/>
                  </a:lnTo>
                  <a:lnTo>
                    <a:pt x="1050" y="986"/>
                  </a:lnTo>
                  <a:lnTo>
                    <a:pt x="1050" y="994"/>
                  </a:lnTo>
                  <a:lnTo>
                    <a:pt x="1052" y="1000"/>
                  </a:lnTo>
                  <a:lnTo>
                    <a:pt x="1052" y="1000"/>
                  </a:lnTo>
                  <a:lnTo>
                    <a:pt x="1056" y="1010"/>
                  </a:lnTo>
                  <a:lnTo>
                    <a:pt x="1059" y="1016"/>
                  </a:lnTo>
                  <a:lnTo>
                    <a:pt x="1061" y="1024"/>
                  </a:lnTo>
                  <a:lnTo>
                    <a:pt x="1061" y="1024"/>
                  </a:lnTo>
                  <a:lnTo>
                    <a:pt x="1064" y="1042"/>
                  </a:lnTo>
                  <a:lnTo>
                    <a:pt x="1064" y="1052"/>
                  </a:lnTo>
                  <a:lnTo>
                    <a:pt x="1062" y="1060"/>
                  </a:lnTo>
                  <a:lnTo>
                    <a:pt x="1062" y="1060"/>
                  </a:lnTo>
                  <a:lnTo>
                    <a:pt x="1050" y="1087"/>
                  </a:lnTo>
                  <a:lnTo>
                    <a:pt x="1035" y="1117"/>
                  </a:lnTo>
                  <a:lnTo>
                    <a:pt x="1035" y="1117"/>
                  </a:lnTo>
                  <a:lnTo>
                    <a:pt x="1029" y="1129"/>
                  </a:lnTo>
                  <a:lnTo>
                    <a:pt x="1022" y="1139"/>
                  </a:lnTo>
                  <a:lnTo>
                    <a:pt x="1007" y="1159"/>
                  </a:lnTo>
                  <a:lnTo>
                    <a:pt x="1007" y="1159"/>
                  </a:lnTo>
                  <a:lnTo>
                    <a:pt x="999" y="1166"/>
                  </a:lnTo>
                  <a:lnTo>
                    <a:pt x="994" y="1172"/>
                  </a:lnTo>
                  <a:lnTo>
                    <a:pt x="986" y="1177"/>
                  </a:lnTo>
                  <a:lnTo>
                    <a:pt x="982" y="1183"/>
                  </a:lnTo>
                  <a:lnTo>
                    <a:pt x="982" y="1183"/>
                  </a:lnTo>
                  <a:lnTo>
                    <a:pt x="880" y="1341"/>
                  </a:lnTo>
                  <a:lnTo>
                    <a:pt x="880" y="1341"/>
                  </a:lnTo>
                  <a:lnTo>
                    <a:pt x="830" y="1413"/>
                  </a:lnTo>
                  <a:lnTo>
                    <a:pt x="802" y="1453"/>
                  </a:lnTo>
                  <a:lnTo>
                    <a:pt x="787" y="1477"/>
                  </a:lnTo>
                  <a:lnTo>
                    <a:pt x="787" y="1477"/>
                  </a:lnTo>
                  <a:lnTo>
                    <a:pt x="771" y="1510"/>
                  </a:lnTo>
                  <a:lnTo>
                    <a:pt x="760" y="1527"/>
                  </a:lnTo>
                  <a:lnTo>
                    <a:pt x="757" y="1533"/>
                  </a:lnTo>
                  <a:lnTo>
                    <a:pt x="754" y="1534"/>
                  </a:lnTo>
                  <a:lnTo>
                    <a:pt x="754" y="1534"/>
                  </a:lnTo>
                  <a:lnTo>
                    <a:pt x="751" y="1534"/>
                  </a:lnTo>
                  <a:lnTo>
                    <a:pt x="745" y="1533"/>
                  </a:lnTo>
                  <a:lnTo>
                    <a:pt x="732" y="1528"/>
                  </a:lnTo>
                  <a:lnTo>
                    <a:pt x="708" y="1518"/>
                  </a:lnTo>
                  <a:lnTo>
                    <a:pt x="708" y="1518"/>
                  </a:lnTo>
                  <a:lnTo>
                    <a:pt x="693" y="1509"/>
                  </a:lnTo>
                  <a:lnTo>
                    <a:pt x="679" y="1500"/>
                  </a:lnTo>
                  <a:lnTo>
                    <a:pt x="679" y="1500"/>
                  </a:lnTo>
                  <a:lnTo>
                    <a:pt x="616" y="1456"/>
                  </a:lnTo>
                  <a:lnTo>
                    <a:pt x="616" y="1456"/>
                  </a:lnTo>
                  <a:lnTo>
                    <a:pt x="589" y="1437"/>
                  </a:lnTo>
                  <a:lnTo>
                    <a:pt x="573" y="1424"/>
                  </a:lnTo>
                  <a:lnTo>
                    <a:pt x="560" y="1413"/>
                  </a:lnTo>
                  <a:lnTo>
                    <a:pt x="560" y="1413"/>
                  </a:lnTo>
                  <a:lnTo>
                    <a:pt x="555" y="1407"/>
                  </a:lnTo>
                  <a:lnTo>
                    <a:pt x="551" y="1400"/>
                  </a:lnTo>
                  <a:lnTo>
                    <a:pt x="542" y="1382"/>
                  </a:lnTo>
                  <a:lnTo>
                    <a:pt x="534" y="1365"/>
                  </a:lnTo>
                  <a:lnTo>
                    <a:pt x="533" y="1358"/>
                  </a:lnTo>
                  <a:lnTo>
                    <a:pt x="533" y="1352"/>
                  </a:lnTo>
                  <a:lnTo>
                    <a:pt x="533" y="1352"/>
                  </a:lnTo>
                  <a:lnTo>
                    <a:pt x="531" y="1326"/>
                  </a:lnTo>
                  <a:lnTo>
                    <a:pt x="528" y="1304"/>
                  </a:lnTo>
                  <a:lnTo>
                    <a:pt x="528" y="1304"/>
                  </a:lnTo>
                  <a:lnTo>
                    <a:pt x="527" y="1290"/>
                  </a:lnTo>
                  <a:lnTo>
                    <a:pt x="528" y="1284"/>
                  </a:lnTo>
                  <a:lnTo>
                    <a:pt x="530" y="1281"/>
                  </a:lnTo>
                  <a:lnTo>
                    <a:pt x="531" y="1278"/>
                  </a:lnTo>
                  <a:lnTo>
                    <a:pt x="531" y="1278"/>
                  </a:lnTo>
                  <a:lnTo>
                    <a:pt x="540" y="1272"/>
                  </a:lnTo>
                  <a:lnTo>
                    <a:pt x="554" y="1263"/>
                  </a:lnTo>
                  <a:lnTo>
                    <a:pt x="579" y="1248"/>
                  </a:lnTo>
                  <a:lnTo>
                    <a:pt x="579" y="1248"/>
                  </a:lnTo>
                  <a:lnTo>
                    <a:pt x="600" y="1232"/>
                  </a:lnTo>
                  <a:lnTo>
                    <a:pt x="609" y="1224"/>
                  </a:lnTo>
                  <a:lnTo>
                    <a:pt x="618" y="1221"/>
                  </a:lnTo>
                  <a:lnTo>
                    <a:pt x="618" y="1221"/>
                  </a:lnTo>
                  <a:lnTo>
                    <a:pt x="633" y="1217"/>
                  </a:lnTo>
                  <a:lnTo>
                    <a:pt x="640" y="1214"/>
                  </a:lnTo>
                  <a:lnTo>
                    <a:pt x="646" y="1209"/>
                  </a:lnTo>
                  <a:lnTo>
                    <a:pt x="646" y="1209"/>
                  </a:lnTo>
                  <a:lnTo>
                    <a:pt x="666" y="1189"/>
                  </a:lnTo>
                  <a:lnTo>
                    <a:pt x="678" y="1175"/>
                  </a:lnTo>
                  <a:lnTo>
                    <a:pt x="684" y="1171"/>
                  </a:lnTo>
                  <a:lnTo>
                    <a:pt x="690" y="1166"/>
                  </a:lnTo>
                  <a:lnTo>
                    <a:pt x="690" y="1166"/>
                  </a:lnTo>
                  <a:lnTo>
                    <a:pt x="694" y="1163"/>
                  </a:lnTo>
                  <a:lnTo>
                    <a:pt x="697" y="1159"/>
                  </a:lnTo>
                  <a:lnTo>
                    <a:pt x="699" y="1153"/>
                  </a:lnTo>
                  <a:lnTo>
                    <a:pt x="700" y="1147"/>
                  </a:lnTo>
                  <a:lnTo>
                    <a:pt x="702" y="1133"/>
                  </a:lnTo>
                  <a:lnTo>
                    <a:pt x="703" y="1129"/>
                  </a:lnTo>
                  <a:lnTo>
                    <a:pt x="706" y="1124"/>
                  </a:lnTo>
                  <a:lnTo>
                    <a:pt x="706" y="1124"/>
                  </a:lnTo>
                  <a:lnTo>
                    <a:pt x="693" y="1121"/>
                  </a:lnTo>
                  <a:lnTo>
                    <a:pt x="681" y="1118"/>
                  </a:lnTo>
                  <a:lnTo>
                    <a:pt x="670" y="1114"/>
                  </a:lnTo>
                  <a:lnTo>
                    <a:pt x="670" y="1114"/>
                  </a:lnTo>
                  <a:lnTo>
                    <a:pt x="654" y="1108"/>
                  </a:lnTo>
                  <a:lnTo>
                    <a:pt x="627" y="1100"/>
                  </a:lnTo>
                  <a:lnTo>
                    <a:pt x="582" y="1087"/>
                  </a:lnTo>
                  <a:lnTo>
                    <a:pt x="582" y="1087"/>
                  </a:lnTo>
                  <a:lnTo>
                    <a:pt x="497" y="1061"/>
                  </a:lnTo>
                  <a:lnTo>
                    <a:pt x="497" y="1061"/>
                  </a:lnTo>
                  <a:lnTo>
                    <a:pt x="488" y="1157"/>
                  </a:lnTo>
                  <a:lnTo>
                    <a:pt x="476" y="1278"/>
                  </a:lnTo>
                  <a:lnTo>
                    <a:pt x="476" y="1278"/>
                  </a:lnTo>
                  <a:lnTo>
                    <a:pt x="470" y="1307"/>
                  </a:lnTo>
                  <a:lnTo>
                    <a:pt x="462" y="1341"/>
                  </a:lnTo>
                  <a:lnTo>
                    <a:pt x="453" y="1382"/>
                  </a:lnTo>
                  <a:lnTo>
                    <a:pt x="453" y="1382"/>
                  </a:lnTo>
                  <a:lnTo>
                    <a:pt x="461" y="1421"/>
                  </a:lnTo>
                  <a:lnTo>
                    <a:pt x="467" y="1452"/>
                  </a:lnTo>
                  <a:lnTo>
                    <a:pt x="470" y="1476"/>
                  </a:lnTo>
                  <a:lnTo>
                    <a:pt x="470" y="1476"/>
                  </a:lnTo>
                  <a:lnTo>
                    <a:pt x="473" y="1503"/>
                  </a:lnTo>
                  <a:lnTo>
                    <a:pt x="477" y="1545"/>
                  </a:lnTo>
                  <a:lnTo>
                    <a:pt x="482" y="1587"/>
                  </a:lnTo>
                  <a:lnTo>
                    <a:pt x="483" y="1602"/>
                  </a:lnTo>
                  <a:lnTo>
                    <a:pt x="483" y="1614"/>
                  </a:lnTo>
                  <a:lnTo>
                    <a:pt x="483" y="1614"/>
                  </a:lnTo>
                  <a:lnTo>
                    <a:pt x="483" y="1630"/>
                  </a:lnTo>
                  <a:lnTo>
                    <a:pt x="485" y="1650"/>
                  </a:lnTo>
                  <a:lnTo>
                    <a:pt x="488" y="1683"/>
                  </a:lnTo>
                  <a:lnTo>
                    <a:pt x="488" y="1683"/>
                  </a:lnTo>
                  <a:lnTo>
                    <a:pt x="492" y="1760"/>
                  </a:lnTo>
                  <a:lnTo>
                    <a:pt x="492" y="1760"/>
                  </a:lnTo>
                  <a:lnTo>
                    <a:pt x="495" y="1783"/>
                  </a:lnTo>
                  <a:lnTo>
                    <a:pt x="498" y="1810"/>
                  </a:lnTo>
                  <a:lnTo>
                    <a:pt x="506" y="1855"/>
                  </a:lnTo>
                  <a:lnTo>
                    <a:pt x="506" y="1855"/>
                  </a:lnTo>
                  <a:lnTo>
                    <a:pt x="509" y="1867"/>
                  </a:lnTo>
                  <a:lnTo>
                    <a:pt x="509" y="1882"/>
                  </a:lnTo>
                  <a:lnTo>
                    <a:pt x="512" y="1912"/>
                  </a:lnTo>
                  <a:lnTo>
                    <a:pt x="512" y="1912"/>
                  </a:lnTo>
                  <a:lnTo>
                    <a:pt x="512" y="1927"/>
                  </a:lnTo>
                  <a:lnTo>
                    <a:pt x="510" y="1943"/>
                  </a:lnTo>
                  <a:lnTo>
                    <a:pt x="510" y="1958"/>
                  </a:lnTo>
                  <a:lnTo>
                    <a:pt x="512" y="1968"/>
                  </a:lnTo>
                  <a:lnTo>
                    <a:pt x="512" y="1968"/>
                  </a:lnTo>
                  <a:lnTo>
                    <a:pt x="518" y="2009"/>
                  </a:lnTo>
                  <a:lnTo>
                    <a:pt x="522" y="2036"/>
                  </a:lnTo>
                  <a:lnTo>
                    <a:pt x="528" y="2058"/>
                  </a:lnTo>
                  <a:lnTo>
                    <a:pt x="528" y="2058"/>
                  </a:lnTo>
                  <a:lnTo>
                    <a:pt x="534" y="2078"/>
                  </a:lnTo>
                  <a:lnTo>
                    <a:pt x="539" y="2100"/>
                  </a:lnTo>
                  <a:lnTo>
                    <a:pt x="542" y="2120"/>
                  </a:lnTo>
                  <a:lnTo>
                    <a:pt x="543" y="2130"/>
                  </a:lnTo>
                  <a:lnTo>
                    <a:pt x="543" y="2130"/>
                  </a:lnTo>
                  <a:lnTo>
                    <a:pt x="542" y="2135"/>
                  </a:lnTo>
                  <a:lnTo>
                    <a:pt x="536" y="2138"/>
                  </a:lnTo>
                  <a:lnTo>
                    <a:pt x="522" y="2147"/>
                  </a:lnTo>
                  <a:lnTo>
                    <a:pt x="507" y="2156"/>
                  </a:lnTo>
                  <a:lnTo>
                    <a:pt x="497" y="2162"/>
                  </a:lnTo>
                  <a:lnTo>
                    <a:pt x="497" y="2162"/>
                  </a:lnTo>
                  <a:lnTo>
                    <a:pt x="488" y="2168"/>
                  </a:lnTo>
                  <a:lnTo>
                    <a:pt x="473" y="2176"/>
                  </a:lnTo>
                  <a:lnTo>
                    <a:pt x="456" y="2184"/>
                  </a:lnTo>
                  <a:lnTo>
                    <a:pt x="443" y="2190"/>
                  </a:lnTo>
                  <a:lnTo>
                    <a:pt x="443" y="2190"/>
                  </a:lnTo>
                  <a:lnTo>
                    <a:pt x="422" y="2191"/>
                  </a:lnTo>
                  <a:lnTo>
                    <a:pt x="389" y="2191"/>
                  </a:lnTo>
                  <a:lnTo>
                    <a:pt x="355" y="2190"/>
                  </a:lnTo>
                  <a:lnTo>
                    <a:pt x="343" y="2187"/>
                  </a:lnTo>
                  <a:lnTo>
                    <a:pt x="337" y="2185"/>
                  </a:lnTo>
                  <a:lnTo>
                    <a:pt x="337" y="2185"/>
                  </a:lnTo>
                  <a:lnTo>
                    <a:pt x="334" y="2181"/>
                  </a:lnTo>
                  <a:lnTo>
                    <a:pt x="331" y="2173"/>
                  </a:lnTo>
                  <a:lnTo>
                    <a:pt x="325" y="2156"/>
                  </a:lnTo>
                  <a:lnTo>
                    <a:pt x="320" y="2133"/>
                  </a:lnTo>
                  <a:lnTo>
                    <a:pt x="317" y="2112"/>
                  </a:lnTo>
                  <a:lnTo>
                    <a:pt x="317" y="2112"/>
                  </a:lnTo>
                  <a:lnTo>
                    <a:pt x="302" y="2009"/>
                  </a:lnTo>
                  <a:lnTo>
                    <a:pt x="287" y="1903"/>
                  </a:lnTo>
                  <a:lnTo>
                    <a:pt x="287" y="1903"/>
                  </a:lnTo>
                  <a:lnTo>
                    <a:pt x="278" y="1817"/>
                  </a:lnTo>
                  <a:lnTo>
                    <a:pt x="269" y="1733"/>
                  </a:lnTo>
                  <a:lnTo>
                    <a:pt x="269" y="1733"/>
                  </a:lnTo>
                  <a:lnTo>
                    <a:pt x="260" y="1645"/>
                  </a:lnTo>
                  <a:lnTo>
                    <a:pt x="253" y="1590"/>
                  </a:lnTo>
                  <a:lnTo>
                    <a:pt x="247" y="1551"/>
                  </a:lnTo>
                  <a:lnTo>
                    <a:pt x="247" y="1551"/>
                  </a:lnTo>
                  <a:lnTo>
                    <a:pt x="236" y="1495"/>
                  </a:lnTo>
                  <a:lnTo>
                    <a:pt x="233" y="1470"/>
                  </a:lnTo>
                  <a:lnTo>
                    <a:pt x="232" y="1452"/>
                  </a:lnTo>
                  <a:lnTo>
                    <a:pt x="232" y="1452"/>
                  </a:lnTo>
                  <a:lnTo>
                    <a:pt x="230" y="1433"/>
                  </a:lnTo>
                  <a:lnTo>
                    <a:pt x="227" y="1404"/>
                  </a:lnTo>
                  <a:lnTo>
                    <a:pt x="223" y="1359"/>
                  </a:lnTo>
                  <a:lnTo>
                    <a:pt x="223" y="1359"/>
                  </a:lnTo>
                  <a:lnTo>
                    <a:pt x="221" y="1353"/>
                  </a:lnTo>
                  <a:lnTo>
                    <a:pt x="218" y="1344"/>
                  </a:lnTo>
                  <a:lnTo>
                    <a:pt x="211" y="1323"/>
                  </a:lnTo>
                  <a:lnTo>
                    <a:pt x="196" y="1284"/>
                  </a:lnTo>
                  <a:lnTo>
                    <a:pt x="196" y="1284"/>
                  </a:lnTo>
                  <a:lnTo>
                    <a:pt x="193" y="1274"/>
                  </a:lnTo>
                  <a:lnTo>
                    <a:pt x="193" y="1265"/>
                  </a:lnTo>
                  <a:lnTo>
                    <a:pt x="191" y="1256"/>
                  </a:lnTo>
                  <a:lnTo>
                    <a:pt x="191" y="1248"/>
                  </a:lnTo>
                  <a:lnTo>
                    <a:pt x="191" y="1248"/>
                  </a:lnTo>
                  <a:lnTo>
                    <a:pt x="185" y="1230"/>
                  </a:lnTo>
                  <a:lnTo>
                    <a:pt x="182" y="1220"/>
                  </a:lnTo>
                  <a:lnTo>
                    <a:pt x="181" y="1209"/>
                  </a:lnTo>
                  <a:lnTo>
                    <a:pt x="181" y="1209"/>
                  </a:lnTo>
                  <a:lnTo>
                    <a:pt x="178" y="1193"/>
                  </a:lnTo>
                  <a:lnTo>
                    <a:pt x="176" y="1181"/>
                  </a:lnTo>
                  <a:lnTo>
                    <a:pt x="176" y="1181"/>
                  </a:lnTo>
                  <a:lnTo>
                    <a:pt x="169" y="1144"/>
                  </a:lnTo>
                  <a:lnTo>
                    <a:pt x="163" y="1115"/>
                  </a:lnTo>
                  <a:lnTo>
                    <a:pt x="158" y="1087"/>
                  </a:lnTo>
                  <a:lnTo>
                    <a:pt x="158" y="1087"/>
                  </a:lnTo>
                  <a:lnTo>
                    <a:pt x="152" y="1028"/>
                  </a:lnTo>
                  <a:lnTo>
                    <a:pt x="149" y="1000"/>
                  </a:lnTo>
                  <a:lnTo>
                    <a:pt x="148" y="980"/>
                  </a:lnTo>
                  <a:lnTo>
                    <a:pt x="148" y="980"/>
                  </a:lnTo>
                  <a:lnTo>
                    <a:pt x="146" y="963"/>
                  </a:lnTo>
                  <a:lnTo>
                    <a:pt x="143" y="937"/>
                  </a:lnTo>
                  <a:lnTo>
                    <a:pt x="139" y="907"/>
                  </a:lnTo>
                  <a:lnTo>
                    <a:pt x="139" y="907"/>
                  </a:lnTo>
                  <a:lnTo>
                    <a:pt x="124" y="904"/>
                  </a:lnTo>
                  <a:lnTo>
                    <a:pt x="114" y="901"/>
                  </a:lnTo>
                  <a:lnTo>
                    <a:pt x="109" y="898"/>
                  </a:lnTo>
                  <a:lnTo>
                    <a:pt x="109" y="897"/>
                  </a:lnTo>
                  <a:lnTo>
                    <a:pt x="109" y="897"/>
                  </a:lnTo>
                  <a:lnTo>
                    <a:pt x="112" y="886"/>
                  </a:lnTo>
                  <a:lnTo>
                    <a:pt x="118" y="864"/>
                  </a:lnTo>
                  <a:lnTo>
                    <a:pt x="133" y="817"/>
                  </a:lnTo>
                  <a:lnTo>
                    <a:pt x="133" y="817"/>
                  </a:lnTo>
                  <a:lnTo>
                    <a:pt x="146" y="766"/>
                  </a:lnTo>
                  <a:lnTo>
                    <a:pt x="152" y="738"/>
                  </a:lnTo>
                  <a:lnTo>
                    <a:pt x="157" y="720"/>
                  </a:lnTo>
                  <a:lnTo>
                    <a:pt x="157" y="720"/>
                  </a:lnTo>
                  <a:lnTo>
                    <a:pt x="169" y="662"/>
                  </a:lnTo>
                  <a:lnTo>
                    <a:pt x="181" y="612"/>
                  </a:lnTo>
                  <a:lnTo>
                    <a:pt x="181" y="612"/>
                  </a:lnTo>
                  <a:lnTo>
                    <a:pt x="181" y="609"/>
                  </a:lnTo>
                  <a:lnTo>
                    <a:pt x="179" y="608"/>
                  </a:lnTo>
                  <a:lnTo>
                    <a:pt x="178" y="605"/>
                  </a:lnTo>
                  <a:lnTo>
                    <a:pt x="175" y="605"/>
                  </a:lnTo>
                  <a:lnTo>
                    <a:pt x="175" y="605"/>
                  </a:lnTo>
                  <a:lnTo>
                    <a:pt x="146" y="606"/>
                  </a:lnTo>
                  <a:lnTo>
                    <a:pt x="146" y="606"/>
                  </a:lnTo>
                  <a:lnTo>
                    <a:pt x="126" y="605"/>
                  </a:lnTo>
                  <a:lnTo>
                    <a:pt x="115" y="603"/>
                  </a:lnTo>
                  <a:lnTo>
                    <a:pt x="106" y="599"/>
                  </a:lnTo>
                  <a:lnTo>
                    <a:pt x="106" y="599"/>
                  </a:lnTo>
                  <a:lnTo>
                    <a:pt x="100" y="597"/>
                  </a:lnTo>
                  <a:lnTo>
                    <a:pt x="91" y="596"/>
                  </a:lnTo>
                  <a:lnTo>
                    <a:pt x="81" y="596"/>
                  </a:lnTo>
                  <a:lnTo>
                    <a:pt x="73" y="596"/>
                  </a:lnTo>
                  <a:lnTo>
                    <a:pt x="73" y="596"/>
                  </a:lnTo>
                  <a:lnTo>
                    <a:pt x="49" y="593"/>
                  </a:lnTo>
                  <a:lnTo>
                    <a:pt x="42" y="591"/>
                  </a:lnTo>
                  <a:lnTo>
                    <a:pt x="34" y="590"/>
                  </a:lnTo>
                  <a:lnTo>
                    <a:pt x="28" y="587"/>
                  </a:lnTo>
                  <a:lnTo>
                    <a:pt x="22" y="582"/>
                  </a:lnTo>
                  <a:lnTo>
                    <a:pt x="22" y="582"/>
                  </a:lnTo>
                  <a:lnTo>
                    <a:pt x="18" y="575"/>
                  </a:lnTo>
                  <a:lnTo>
                    <a:pt x="13" y="566"/>
                  </a:lnTo>
                  <a:lnTo>
                    <a:pt x="6" y="545"/>
                  </a:lnTo>
                  <a:lnTo>
                    <a:pt x="1" y="52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0" y="491"/>
                  </a:lnTo>
                  <a:lnTo>
                    <a:pt x="1" y="482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3" y="473"/>
                  </a:lnTo>
                  <a:lnTo>
                    <a:pt x="3" y="467"/>
                  </a:lnTo>
                  <a:lnTo>
                    <a:pt x="1" y="454"/>
                  </a:lnTo>
                  <a:lnTo>
                    <a:pt x="1" y="454"/>
                  </a:lnTo>
                  <a:lnTo>
                    <a:pt x="1" y="443"/>
                  </a:lnTo>
                  <a:lnTo>
                    <a:pt x="3" y="433"/>
                  </a:lnTo>
                  <a:lnTo>
                    <a:pt x="6" y="422"/>
                  </a:lnTo>
                  <a:lnTo>
                    <a:pt x="10" y="415"/>
                  </a:lnTo>
                  <a:lnTo>
                    <a:pt x="10" y="415"/>
                  </a:lnTo>
                  <a:lnTo>
                    <a:pt x="18" y="406"/>
                  </a:lnTo>
                  <a:lnTo>
                    <a:pt x="21" y="401"/>
                  </a:lnTo>
                  <a:lnTo>
                    <a:pt x="24" y="395"/>
                  </a:lnTo>
                  <a:lnTo>
                    <a:pt x="24" y="395"/>
                  </a:lnTo>
                  <a:lnTo>
                    <a:pt x="24" y="388"/>
                  </a:lnTo>
                  <a:lnTo>
                    <a:pt x="22" y="379"/>
                  </a:lnTo>
                  <a:lnTo>
                    <a:pt x="21" y="371"/>
                  </a:lnTo>
                  <a:lnTo>
                    <a:pt x="21" y="367"/>
                  </a:lnTo>
                  <a:lnTo>
                    <a:pt x="22" y="364"/>
                  </a:lnTo>
                  <a:lnTo>
                    <a:pt x="22" y="364"/>
                  </a:lnTo>
                  <a:lnTo>
                    <a:pt x="25" y="356"/>
                  </a:lnTo>
                  <a:lnTo>
                    <a:pt x="31" y="349"/>
                  </a:lnTo>
                  <a:lnTo>
                    <a:pt x="40" y="335"/>
                  </a:lnTo>
                  <a:lnTo>
                    <a:pt x="40" y="335"/>
                  </a:lnTo>
                  <a:lnTo>
                    <a:pt x="46" y="322"/>
                  </a:lnTo>
                  <a:lnTo>
                    <a:pt x="48" y="316"/>
                  </a:lnTo>
                  <a:lnTo>
                    <a:pt x="48" y="310"/>
                  </a:lnTo>
                  <a:lnTo>
                    <a:pt x="48" y="310"/>
                  </a:lnTo>
                  <a:lnTo>
                    <a:pt x="43" y="304"/>
                  </a:lnTo>
                  <a:lnTo>
                    <a:pt x="43" y="299"/>
                  </a:lnTo>
                  <a:lnTo>
                    <a:pt x="48" y="292"/>
                  </a:lnTo>
                  <a:lnTo>
                    <a:pt x="48" y="292"/>
                  </a:lnTo>
                  <a:lnTo>
                    <a:pt x="54" y="283"/>
                  </a:lnTo>
                  <a:lnTo>
                    <a:pt x="60" y="274"/>
                  </a:lnTo>
                  <a:lnTo>
                    <a:pt x="67" y="268"/>
                  </a:lnTo>
                  <a:lnTo>
                    <a:pt x="69" y="263"/>
                  </a:lnTo>
                  <a:lnTo>
                    <a:pt x="70" y="259"/>
                  </a:lnTo>
                  <a:lnTo>
                    <a:pt x="70" y="259"/>
                  </a:lnTo>
                  <a:lnTo>
                    <a:pt x="70" y="248"/>
                  </a:lnTo>
                  <a:lnTo>
                    <a:pt x="70" y="238"/>
                  </a:lnTo>
                  <a:lnTo>
                    <a:pt x="70" y="229"/>
                  </a:lnTo>
                  <a:lnTo>
                    <a:pt x="72" y="225"/>
                  </a:lnTo>
                  <a:lnTo>
                    <a:pt x="73" y="222"/>
                  </a:lnTo>
                  <a:lnTo>
                    <a:pt x="73" y="222"/>
                  </a:lnTo>
                  <a:lnTo>
                    <a:pt x="78" y="217"/>
                  </a:lnTo>
                  <a:lnTo>
                    <a:pt x="84" y="211"/>
                  </a:lnTo>
                  <a:lnTo>
                    <a:pt x="90" y="205"/>
                  </a:lnTo>
                  <a:lnTo>
                    <a:pt x="91" y="201"/>
                  </a:lnTo>
                  <a:lnTo>
                    <a:pt x="91" y="196"/>
                  </a:lnTo>
                  <a:lnTo>
                    <a:pt x="91" y="196"/>
                  </a:lnTo>
                  <a:lnTo>
                    <a:pt x="93" y="186"/>
                  </a:lnTo>
                  <a:lnTo>
                    <a:pt x="94" y="174"/>
                  </a:lnTo>
                  <a:lnTo>
                    <a:pt x="99" y="159"/>
                  </a:lnTo>
                  <a:lnTo>
                    <a:pt x="105" y="144"/>
                  </a:lnTo>
                  <a:lnTo>
                    <a:pt x="105" y="144"/>
                  </a:lnTo>
                  <a:lnTo>
                    <a:pt x="111" y="130"/>
                  </a:lnTo>
                  <a:lnTo>
                    <a:pt x="112" y="121"/>
                  </a:lnTo>
                  <a:lnTo>
                    <a:pt x="114" y="114"/>
                  </a:lnTo>
                  <a:lnTo>
                    <a:pt x="117" y="106"/>
                  </a:lnTo>
                  <a:lnTo>
                    <a:pt x="117" y="106"/>
                  </a:lnTo>
                  <a:lnTo>
                    <a:pt x="129" y="82"/>
                  </a:lnTo>
                  <a:lnTo>
                    <a:pt x="133" y="70"/>
                  </a:lnTo>
                  <a:lnTo>
                    <a:pt x="136" y="67"/>
                  </a:lnTo>
                  <a:lnTo>
                    <a:pt x="139" y="64"/>
                  </a:lnTo>
                  <a:lnTo>
                    <a:pt x="139" y="64"/>
                  </a:lnTo>
                  <a:lnTo>
                    <a:pt x="181" y="58"/>
                  </a:lnTo>
                  <a:lnTo>
                    <a:pt x="229" y="51"/>
                  </a:lnTo>
                  <a:lnTo>
                    <a:pt x="229" y="51"/>
                  </a:lnTo>
                  <a:lnTo>
                    <a:pt x="277" y="42"/>
                  </a:lnTo>
                  <a:lnTo>
                    <a:pt x="277" y="42"/>
                  </a:lnTo>
                  <a:lnTo>
                    <a:pt x="299" y="37"/>
                  </a:lnTo>
                  <a:lnTo>
                    <a:pt x="319" y="34"/>
                  </a:lnTo>
                  <a:lnTo>
                    <a:pt x="319" y="34"/>
                  </a:lnTo>
                  <a:lnTo>
                    <a:pt x="323" y="33"/>
                  </a:lnTo>
                  <a:lnTo>
                    <a:pt x="331" y="28"/>
                  </a:lnTo>
                  <a:lnTo>
                    <a:pt x="344" y="19"/>
                  </a:lnTo>
                  <a:lnTo>
                    <a:pt x="344" y="19"/>
                  </a:lnTo>
                  <a:lnTo>
                    <a:pt x="352" y="7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65" y="18"/>
                  </a:lnTo>
                  <a:lnTo>
                    <a:pt x="371" y="33"/>
                  </a:lnTo>
                  <a:lnTo>
                    <a:pt x="378" y="45"/>
                  </a:lnTo>
                  <a:lnTo>
                    <a:pt x="378" y="45"/>
                  </a:lnTo>
                  <a:lnTo>
                    <a:pt x="386" y="58"/>
                  </a:lnTo>
                  <a:lnTo>
                    <a:pt x="395" y="78"/>
                  </a:lnTo>
                  <a:lnTo>
                    <a:pt x="410" y="112"/>
                  </a:lnTo>
                  <a:lnTo>
                    <a:pt x="410" y="112"/>
                  </a:lnTo>
                  <a:lnTo>
                    <a:pt x="435" y="171"/>
                  </a:lnTo>
                  <a:lnTo>
                    <a:pt x="458" y="223"/>
                  </a:lnTo>
                  <a:lnTo>
                    <a:pt x="467" y="251"/>
                  </a:lnTo>
                  <a:lnTo>
                    <a:pt x="467" y="251"/>
                  </a:lnTo>
                  <a:lnTo>
                    <a:pt x="468" y="251"/>
                  </a:lnTo>
                  <a:lnTo>
                    <a:pt x="471" y="248"/>
                  </a:lnTo>
                  <a:lnTo>
                    <a:pt x="476" y="242"/>
                  </a:lnTo>
                  <a:lnTo>
                    <a:pt x="480" y="229"/>
                  </a:lnTo>
                  <a:lnTo>
                    <a:pt x="480" y="229"/>
                  </a:lnTo>
                  <a:lnTo>
                    <a:pt x="483" y="214"/>
                  </a:lnTo>
                  <a:lnTo>
                    <a:pt x="488" y="202"/>
                  </a:lnTo>
                  <a:lnTo>
                    <a:pt x="492" y="192"/>
                  </a:lnTo>
                  <a:lnTo>
                    <a:pt x="497" y="180"/>
                  </a:lnTo>
                  <a:lnTo>
                    <a:pt x="497" y="180"/>
                  </a:lnTo>
                  <a:lnTo>
                    <a:pt x="507" y="142"/>
                  </a:lnTo>
                  <a:lnTo>
                    <a:pt x="516" y="111"/>
                  </a:lnTo>
                  <a:lnTo>
                    <a:pt x="516" y="111"/>
                  </a:lnTo>
                  <a:lnTo>
                    <a:pt x="519" y="102"/>
                  </a:lnTo>
                  <a:lnTo>
                    <a:pt x="521" y="91"/>
                  </a:lnTo>
                  <a:lnTo>
                    <a:pt x="522" y="79"/>
                  </a:lnTo>
                  <a:lnTo>
                    <a:pt x="525" y="72"/>
                  </a:lnTo>
                  <a:lnTo>
                    <a:pt x="525" y="72"/>
                  </a:lnTo>
                  <a:lnTo>
                    <a:pt x="546" y="24"/>
                  </a:lnTo>
                  <a:lnTo>
                    <a:pt x="546" y="2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3578" y="2586"/>
              <a:ext cx="70" cy="89"/>
            </a:xfrm>
            <a:custGeom>
              <a:avLst/>
              <a:gdLst/>
              <a:ahLst/>
              <a:cxnLst>
                <a:cxn ang="0">
                  <a:pos x="21" y="35"/>
                </a:cxn>
                <a:cxn ang="0">
                  <a:pos x="21" y="35"/>
                </a:cxn>
                <a:cxn ang="0">
                  <a:pos x="19" y="44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6" y="79"/>
                </a:cxn>
                <a:cxn ang="0">
                  <a:pos x="1" y="89"/>
                </a:cxn>
                <a:cxn ang="0">
                  <a:pos x="0" y="97"/>
                </a:cxn>
                <a:cxn ang="0">
                  <a:pos x="0" y="97"/>
                </a:cxn>
                <a:cxn ang="0">
                  <a:pos x="1" y="107"/>
                </a:cxn>
                <a:cxn ang="0">
                  <a:pos x="4" y="119"/>
                </a:cxn>
                <a:cxn ang="0">
                  <a:pos x="9" y="133"/>
                </a:cxn>
                <a:cxn ang="0">
                  <a:pos x="12" y="143"/>
                </a:cxn>
                <a:cxn ang="0">
                  <a:pos x="12" y="143"/>
                </a:cxn>
                <a:cxn ang="0">
                  <a:pos x="22" y="160"/>
                </a:cxn>
                <a:cxn ang="0">
                  <a:pos x="28" y="166"/>
                </a:cxn>
                <a:cxn ang="0">
                  <a:pos x="33" y="170"/>
                </a:cxn>
                <a:cxn ang="0">
                  <a:pos x="33" y="170"/>
                </a:cxn>
                <a:cxn ang="0">
                  <a:pos x="42" y="172"/>
                </a:cxn>
                <a:cxn ang="0">
                  <a:pos x="57" y="173"/>
                </a:cxn>
                <a:cxn ang="0">
                  <a:pos x="85" y="176"/>
                </a:cxn>
                <a:cxn ang="0">
                  <a:pos x="85" y="176"/>
                </a:cxn>
                <a:cxn ang="0">
                  <a:pos x="96" y="176"/>
                </a:cxn>
                <a:cxn ang="0">
                  <a:pos x="106" y="176"/>
                </a:cxn>
                <a:cxn ang="0">
                  <a:pos x="117" y="175"/>
                </a:cxn>
                <a:cxn ang="0">
                  <a:pos x="121" y="173"/>
                </a:cxn>
                <a:cxn ang="0">
                  <a:pos x="124" y="170"/>
                </a:cxn>
                <a:cxn ang="0">
                  <a:pos x="124" y="170"/>
                </a:cxn>
                <a:cxn ang="0">
                  <a:pos x="129" y="163"/>
                </a:cxn>
                <a:cxn ang="0">
                  <a:pos x="133" y="151"/>
                </a:cxn>
                <a:cxn ang="0">
                  <a:pos x="136" y="139"/>
                </a:cxn>
                <a:cxn ang="0">
                  <a:pos x="138" y="130"/>
                </a:cxn>
                <a:cxn ang="0">
                  <a:pos x="138" y="130"/>
                </a:cxn>
                <a:cxn ang="0">
                  <a:pos x="139" y="64"/>
                </a:cxn>
                <a:cxn ang="0">
                  <a:pos x="139" y="0"/>
                </a:cxn>
                <a:cxn ang="0">
                  <a:pos x="21" y="35"/>
                </a:cxn>
              </a:cxnLst>
              <a:rect l="0" t="0" r="r" b="b"/>
              <a:pathLst>
                <a:path w="139" h="176">
                  <a:moveTo>
                    <a:pt x="21" y="35"/>
                  </a:moveTo>
                  <a:lnTo>
                    <a:pt x="21" y="35"/>
                  </a:lnTo>
                  <a:lnTo>
                    <a:pt x="19" y="44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6" y="79"/>
                  </a:lnTo>
                  <a:lnTo>
                    <a:pt x="1" y="89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" y="107"/>
                  </a:lnTo>
                  <a:lnTo>
                    <a:pt x="4" y="119"/>
                  </a:lnTo>
                  <a:lnTo>
                    <a:pt x="9" y="13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22" y="160"/>
                  </a:lnTo>
                  <a:lnTo>
                    <a:pt x="28" y="166"/>
                  </a:lnTo>
                  <a:lnTo>
                    <a:pt x="33" y="170"/>
                  </a:lnTo>
                  <a:lnTo>
                    <a:pt x="33" y="170"/>
                  </a:lnTo>
                  <a:lnTo>
                    <a:pt x="42" y="172"/>
                  </a:lnTo>
                  <a:lnTo>
                    <a:pt x="57" y="173"/>
                  </a:lnTo>
                  <a:lnTo>
                    <a:pt x="85" y="176"/>
                  </a:lnTo>
                  <a:lnTo>
                    <a:pt x="85" y="176"/>
                  </a:lnTo>
                  <a:lnTo>
                    <a:pt x="96" y="176"/>
                  </a:lnTo>
                  <a:lnTo>
                    <a:pt x="106" y="176"/>
                  </a:lnTo>
                  <a:lnTo>
                    <a:pt x="117" y="175"/>
                  </a:lnTo>
                  <a:lnTo>
                    <a:pt x="121" y="173"/>
                  </a:lnTo>
                  <a:lnTo>
                    <a:pt x="124" y="170"/>
                  </a:lnTo>
                  <a:lnTo>
                    <a:pt x="124" y="170"/>
                  </a:lnTo>
                  <a:lnTo>
                    <a:pt x="129" y="163"/>
                  </a:lnTo>
                  <a:lnTo>
                    <a:pt x="133" y="151"/>
                  </a:lnTo>
                  <a:lnTo>
                    <a:pt x="136" y="139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9" y="64"/>
                  </a:lnTo>
                  <a:lnTo>
                    <a:pt x="139" y="0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3606" y="2147"/>
              <a:ext cx="104" cy="209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99" y="4"/>
                </a:cxn>
                <a:cxn ang="0">
                  <a:pos x="89" y="7"/>
                </a:cxn>
                <a:cxn ang="0">
                  <a:pos x="59" y="10"/>
                </a:cxn>
                <a:cxn ang="0">
                  <a:pos x="35" y="13"/>
                </a:cxn>
                <a:cxn ang="0">
                  <a:pos x="26" y="22"/>
                </a:cxn>
                <a:cxn ang="0">
                  <a:pos x="21" y="36"/>
                </a:cxn>
                <a:cxn ang="0">
                  <a:pos x="21" y="54"/>
                </a:cxn>
                <a:cxn ang="0">
                  <a:pos x="23" y="63"/>
                </a:cxn>
                <a:cxn ang="0">
                  <a:pos x="29" y="73"/>
                </a:cxn>
                <a:cxn ang="0">
                  <a:pos x="38" y="79"/>
                </a:cxn>
                <a:cxn ang="0">
                  <a:pos x="65" y="78"/>
                </a:cxn>
                <a:cxn ang="0">
                  <a:pos x="63" y="94"/>
                </a:cxn>
                <a:cxn ang="0">
                  <a:pos x="56" y="126"/>
                </a:cxn>
                <a:cxn ang="0">
                  <a:pos x="38" y="160"/>
                </a:cxn>
                <a:cxn ang="0">
                  <a:pos x="23" y="193"/>
                </a:cxn>
                <a:cxn ang="0">
                  <a:pos x="11" y="239"/>
                </a:cxn>
                <a:cxn ang="0">
                  <a:pos x="3" y="293"/>
                </a:cxn>
                <a:cxn ang="0">
                  <a:pos x="2" y="313"/>
                </a:cxn>
                <a:cxn ang="0">
                  <a:pos x="2" y="368"/>
                </a:cxn>
                <a:cxn ang="0">
                  <a:pos x="6" y="398"/>
                </a:cxn>
                <a:cxn ang="0">
                  <a:pos x="14" y="412"/>
                </a:cxn>
                <a:cxn ang="0">
                  <a:pos x="23" y="416"/>
                </a:cxn>
                <a:cxn ang="0">
                  <a:pos x="27" y="418"/>
                </a:cxn>
                <a:cxn ang="0">
                  <a:pos x="62" y="416"/>
                </a:cxn>
                <a:cxn ang="0">
                  <a:pos x="83" y="410"/>
                </a:cxn>
                <a:cxn ang="0">
                  <a:pos x="87" y="409"/>
                </a:cxn>
                <a:cxn ang="0">
                  <a:pos x="93" y="392"/>
                </a:cxn>
                <a:cxn ang="0">
                  <a:pos x="96" y="355"/>
                </a:cxn>
                <a:cxn ang="0">
                  <a:pos x="99" y="334"/>
                </a:cxn>
                <a:cxn ang="0">
                  <a:pos x="105" y="290"/>
                </a:cxn>
                <a:cxn ang="0">
                  <a:pos x="111" y="277"/>
                </a:cxn>
                <a:cxn ang="0">
                  <a:pos x="122" y="263"/>
                </a:cxn>
                <a:cxn ang="0">
                  <a:pos x="153" y="229"/>
                </a:cxn>
                <a:cxn ang="0">
                  <a:pos x="187" y="200"/>
                </a:cxn>
                <a:cxn ang="0">
                  <a:pos x="210" y="185"/>
                </a:cxn>
                <a:cxn ang="0">
                  <a:pos x="177" y="163"/>
                </a:cxn>
                <a:cxn ang="0">
                  <a:pos x="152" y="141"/>
                </a:cxn>
                <a:cxn ang="0">
                  <a:pos x="135" y="117"/>
                </a:cxn>
                <a:cxn ang="0">
                  <a:pos x="128" y="97"/>
                </a:cxn>
                <a:cxn ang="0">
                  <a:pos x="120" y="64"/>
                </a:cxn>
                <a:cxn ang="0">
                  <a:pos x="120" y="48"/>
                </a:cxn>
                <a:cxn ang="0">
                  <a:pos x="117" y="21"/>
                </a:cxn>
                <a:cxn ang="0">
                  <a:pos x="120" y="10"/>
                </a:cxn>
                <a:cxn ang="0">
                  <a:pos x="131" y="0"/>
                </a:cxn>
              </a:cxnLst>
              <a:rect l="0" t="0" r="r" b="b"/>
              <a:pathLst>
                <a:path w="210" h="418">
                  <a:moveTo>
                    <a:pt x="131" y="0"/>
                  </a:moveTo>
                  <a:lnTo>
                    <a:pt x="131" y="0"/>
                  </a:lnTo>
                  <a:lnTo>
                    <a:pt x="113" y="3"/>
                  </a:lnTo>
                  <a:lnTo>
                    <a:pt x="99" y="4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77" y="9"/>
                  </a:lnTo>
                  <a:lnTo>
                    <a:pt x="59" y="10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2" y="15"/>
                  </a:lnTo>
                  <a:lnTo>
                    <a:pt x="26" y="22"/>
                  </a:lnTo>
                  <a:lnTo>
                    <a:pt x="24" y="28"/>
                  </a:lnTo>
                  <a:lnTo>
                    <a:pt x="21" y="36"/>
                  </a:lnTo>
                  <a:lnTo>
                    <a:pt x="21" y="43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3" y="63"/>
                  </a:lnTo>
                  <a:lnTo>
                    <a:pt x="26" y="69"/>
                  </a:lnTo>
                  <a:lnTo>
                    <a:pt x="29" y="73"/>
                  </a:lnTo>
                  <a:lnTo>
                    <a:pt x="32" y="78"/>
                  </a:lnTo>
                  <a:lnTo>
                    <a:pt x="38" y="79"/>
                  </a:lnTo>
                  <a:lnTo>
                    <a:pt x="45" y="79"/>
                  </a:lnTo>
                  <a:lnTo>
                    <a:pt x="65" y="78"/>
                  </a:lnTo>
                  <a:lnTo>
                    <a:pt x="65" y="78"/>
                  </a:lnTo>
                  <a:lnTo>
                    <a:pt x="63" y="94"/>
                  </a:lnTo>
                  <a:lnTo>
                    <a:pt x="60" y="109"/>
                  </a:lnTo>
                  <a:lnTo>
                    <a:pt x="56" y="126"/>
                  </a:lnTo>
                  <a:lnTo>
                    <a:pt x="56" y="126"/>
                  </a:lnTo>
                  <a:lnTo>
                    <a:pt x="38" y="160"/>
                  </a:lnTo>
                  <a:lnTo>
                    <a:pt x="23" y="193"/>
                  </a:lnTo>
                  <a:lnTo>
                    <a:pt x="23" y="193"/>
                  </a:lnTo>
                  <a:lnTo>
                    <a:pt x="18" y="211"/>
                  </a:lnTo>
                  <a:lnTo>
                    <a:pt x="11" y="239"/>
                  </a:lnTo>
                  <a:lnTo>
                    <a:pt x="5" y="274"/>
                  </a:lnTo>
                  <a:lnTo>
                    <a:pt x="3" y="293"/>
                  </a:lnTo>
                  <a:lnTo>
                    <a:pt x="2" y="313"/>
                  </a:lnTo>
                  <a:lnTo>
                    <a:pt x="2" y="313"/>
                  </a:lnTo>
                  <a:lnTo>
                    <a:pt x="0" y="352"/>
                  </a:lnTo>
                  <a:lnTo>
                    <a:pt x="2" y="368"/>
                  </a:lnTo>
                  <a:lnTo>
                    <a:pt x="3" y="385"/>
                  </a:lnTo>
                  <a:lnTo>
                    <a:pt x="6" y="398"/>
                  </a:lnTo>
                  <a:lnTo>
                    <a:pt x="11" y="409"/>
                  </a:lnTo>
                  <a:lnTo>
                    <a:pt x="14" y="412"/>
                  </a:lnTo>
                  <a:lnTo>
                    <a:pt x="18" y="415"/>
                  </a:lnTo>
                  <a:lnTo>
                    <a:pt x="23" y="416"/>
                  </a:lnTo>
                  <a:lnTo>
                    <a:pt x="27" y="418"/>
                  </a:lnTo>
                  <a:lnTo>
                    <a:pt x="27" y="418"/>
                  </a:lnTo>
                  <a:lnTo>
                    <a:pt x="45" y="418"/>
                  </a:lnTo>
                  <a:lnTo>
                    <a:pt x="62" y="416"/>
                  </a:lnTo>
                  <a:lnTo>
                    <a:pt x="74" y="413"/>
                  </a:lnTo>
                  <a:lnTo>
                    <a:pt x="83" y="410"/>
                  </a:lnTo>
                  <a:lnTo>
                    <a:pt x="83" y="410"/>
                  </a:lnTo>
                  <a:lnTo>
                    <a:pt x="87" y="409"/>
                  </a:lnTo>
                  <a:lnTo>
                    <a:pt x="89" y="404"/>
                  </a:lnTo>
                  <a:lnTo>
                    <a:pt x="93" y="392"/>
                  </a:lnTo>
                  <a:lnTo>
                    <a:pt x="95" y="376"/>
                  </a:lnTo>
                  <a:lnTo>
                    <a:pt x="96" y="355"/>
                  </a:lnTo>
                  <a:lnTo>
                    <a:pt x="96" y="355"/>
                  </a:lnTo>
                  <a:lnTo>
                    <a:pt x="99" y="334"/>
                  </a:lnTo>
                  <a:lnTo>
                    <a:pt x="102" y="311"/>
                  </a:lnTo>
                  <a:lnTo>
                    <a:pt x="105" y="290"/>
                  </a:lnTo>
                  <a:lnTo>
                    <a:pt x="108" y="283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22" y="263"/>
                  </a:lnTo>
                  <a:lnTo>
                    <a:pt x="140" y="242"/>
                  </a:lnTo>
                  <a:lnTo>
                    <a:pt x="153" y="229"/>
                  </a:lnTo>
                  <a:lnTo>
                    <a:pt x="169" y="215"/>
                  </a:lnTo>
                  <a:lnTo>
                    <a:pt x="187" y="200"/>
                  </a:lnTo>
                  <a:lnTo>
                    <a:pt x="210" y="185"/>
                  </a:lnTo>
                  <a:lnTo>
                    <a:pt x="210" y="185"/>
                  </a:lnTo>
                  <a:lnTo>
                    <a:pt x="199" y="179"/>
                  </a:lnTo>
                  <a:lnTo>
                    <a:pt x="177" y="163"/>
                  </a:lnTo>
                  <a:lnTo>
                    <a:pt x="163" y="151"/>
                  </a:lnTo>
                  <a:lnTo>
                    <a:pt x="152" y="141"/>
                  </a:lnTo>
                  <a:lnTo>
                    <a:pt x="141" y="129"/>
                  </a:lnTo>
                  <a:lnTo>
                    <a:pt x="135" y="117"/>
                  </a:lnTo>
                  <a:lnTo>
                    <a:pt x="135" y="117"/>
                  </a:lnTo>
                  <a:lnTo>
                    <a:pt x="128" y="97"/>
                  </a:lnTo>
                  <a:lnTo>
                    <a:pt x="123" y="81"/>
                  </a:lnTo>
                  <a:lnTo>
                    <a:pt x="120" y="64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19" y="31"/>
                  </a:lnTo>
                  <a:lnTo>
                    <a:pt x="117" y="21"/>
                  </a:lnTo>
                  <a:lnTo>
                    <a:pt x="117" y="15"/>
                  </a:lnTo>
                  <a:lnTo>
                    <a:pt x="120" y="10"/>
                  </a:lnTo>
                  <a:lnTo>
                    <a:pt x="125" y="6"/>
                  </a:lnTo>
                  <a:lnTo>
                    <a:pt x="131" y="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3626" y="1872"/>
              <a:ext cx="21" cy="2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0" y="58"/>
                </a:cxn>
                <a:cxn ang="0">
                  <a:pos x="0" y="58"/>
                </a:cxn>
                <a:cxn ang="0">
                  <a:pos x="13" y="56"/>
                </a:cxn>
                <a:cxn ang="0">
                  <a:pos x="27" y="55"/>
                </a:cxn>
                <a:cxn ang="0">
                  <a:pos x="42" y="53"/>
                </a:cxn>
                <a:cxn ang="0">
                  <a:pos x="12" y="0"/>
                </a:cxn>
              </a:cxnLst>
              <a:rect l="0" t="0" r="r" b="b"/>
              <a:pathLst>
                <a:path w="42" h="58">
                  <a:moveTo>
                    <a:pt x="12" y="0"/>
                  </a:moveTo>
                  <a:lnTo>
                    <a:pt x="12" y="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3" y="56"/>
                  </a:lnTo>
                  <a:lnTo>
                    <a:pt x="27" y="55"/>
                  </a:lnTo>
                  <a:lnTo>
                    <a:pt x="42" y="5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038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3576" y="1495"/>
              <a:ext cx="99" cy="14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11" y="14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32" y="39"/>
                </a:cxn>
                <a:cxn ang="0">
                  <a:pos x="43" y="49"/>
                </a:cxn>
                <a:cxn ang="0">
                  <a:pos x="53" y="60"/>
                </a:cxn>
                <a:cxn ang="0">
                  <a:pos x="53" y="60"/>
                </a:cxn>
                <a:cxn ang="0">
                  <a:pos x="65" y="66"/>
                </a:cxn>
                <a:cxn ang="0">
                  <a:pos x="80" y="70"/>
                </a:cxn>
                <a:cxn ang="0">
                  <a:pos x="94" y="73"/>
                </a:cxn>
                <a:cxn ang="0">
                  <a:pos x="104" y="75"/>
                </a:cxn>
                <a:cxn ang="0">
                  <a:pos x="104" y="75"/>
                </a:cxn>
                <a:cxn ang="0">
                  <a:pos x="112" y="75"/>
                </a:cxn>
                <a:cxn ang="0">
                  <a:pos x="119" y="73"/>
                </a:cxn>
                <a:cxn ang="0">
                  <a:pos x="136" y="66"/>
                </a:cxn>
                <a:cxn ang="0">
                  <a:pos x="136" y="66"/>
                </a:cxn>
                <a:cxn ang="0">
                  <a:pos x="146" y="60"/>
                </a:cxn>
                <a:cxn ang="0">
                  <a:pos x="158" y="52"/>
                </a:cxn>
                <a:cxn ang="0">
                  <a:pos x="176" y="40"/>
                </a:cxn>
                <a:cxn ang="0">
                  <a:pos x="176" y="40"/>
                </a:cxn>
                <a:cxn ang="0">
                  <a:pos x="181" y="34"/>
                </a:cxn>
                <a:cxn ang="0">
                  <a:pos x="184" y="29"/>
                </a:cxn>
                <a:cxn ang="0">
                  <a:pos x="187" y="15"/>
                </a:cxn>
                <a:cxn ang="0">
                  <a:pos x="187" y="15"/>
                </a:cxn>
                <a:cxn ang="0">
                  <a:pos x="187" y="14"/>
                </a:cxn>
                <a:cxn ang="0">
                  <a:pos x="188" y="14"/>
                </a:cxn>
                <a:cxn ang="0">
                  <a:pos x="191" y="18"/>
                </a:cxn>
                <a:cxn ang="0">
                  <a:pos x="196" y="26"/>
                </a:cxn>
                <a:cxn ang="0">
                  <a:pos x="197" y="33"/>
                </a:cxn>
                <a:cxn ang="0">
                  <a:pos x="197" y="33"/>
                </a:cxn>
                <a:cxn ang="0">
                  <a:pos x="196" y="39"/>
                </a:cxn>
                <a:cxn ang="0">
                  <a:pos x="194" y="46"/>
                </a:cxn>
                <a:cxn ang="0">
                  <a:pos x="191" y="55"/>
                </a:cxn>
                <a:cxn ang="0">
                  <a:pos x="191" y="61"/>
                </a:cxn>
                <a:cxn ang="0">
                  <a:pos x="191" y="61"/>
                </a:cxn>
                <a:cxn ang="0">
                  <a:pos x="185" y="87"/>
                </a:cxn>
                <a:cxn ang="0">
                  <a:pos x="175" y="132"/>
                </a:cxn>
                <a:cxn ang="0">
                  <a:pos x="158" y="196"/>
                </a:cxn>
                <a:cxn ang="0">
                  <a:pos x="127" y="273"/>
                </a:cxn>
                <a:cxn ang="0">
                  <a:pos x="112" y="293"/>
                </a:cxn>
                <a:cxn ang="0">
                  <a:pos x="94" y="273"/>
                </a:cxn>
                <a:cxn ang="0">
                  <a:pos x="40" y="132"/>
                </a:cxn>
                <a:cxn ang="0">
                  <a:pos x="4" y="57"/>
                </a:cxn>
                <a:cxn ang="0">
                  <a:pos x="1" y="39"/>
                </a:cxn>
                <a:cxn ang="0">
                  <a:pos x="1" y="39"/>
                </a:cxn>
                <a:cxn ang="0">
                  <a:pos x="0" y="29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3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97" h="293">
                  <a:moveTo>
                    <a:pt x="10" y="0"/>
                  </a:moveTo>
                  <a:lnTo>
                    <a:pt x="10" y="0"/>
                  </a:lnTo>
                  <a:lnTo>
                    <a:pt x="10" y="8"/>
                  </a:lnTo>
                  <a:lnTo>
                    <a:pt x="11" y="1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32" y="39"/>
                  </a:lnTo>
                  <a:lnTo>
                    <a:pt x="43" y="49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65" y="66"/>
                  </a:lnTo>
                  <a:lnTo>
                    <a:pt x="80" y="70"/>
                  </a:lnTo>
                  <a:lnTo>
                    <a:pt x="94" y="73"/>
                  </a:lnTo>
                  <a:lnTo>
                    <a:pt x="104" y="75"/>
                  </a:lnTo>
                  <a:lnTo>
                    <a:pt x="104" y="75"/>
                  </a:lnTo>
                  <a:lnTo>
                    <a:pt x="112" y="75"/>
                  </a:lnTo>
                  <a:lnTo>
                    <a:pt x="119" y="73"/>
                  </a:lnTo>
                  <a:lnTo>
                    <a:pt x="136" y="66"/>
                  </a:lnTo>
                  <a:lnTo>
                    <a:pt x="136" y="66"/>
                  </a:lnTo>
                  <a:lnTo>
                    <a:pt x="146" y="60"/>
                  </a:lnTo>
                  <a:lnTo>
                    <a:pt x="158" y="52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81" y="34"/>
                  </a:lnTo>
                  <a:lnTo>
                    <a:pt x="184" y="29"/>
                  </a:lnTo>
                  <a:lnTo>
                    <a:pt x="187" y="15"/>
                  </a:lnTo>
                  <a:lnTo>
                    <a:pt x="187" y="15"/>
                  </a:lnTo>
                  <a:lnTo>
                    <a:pt x="187" y="14"/>
                  </a:lnTo>
                  <a:lnTo>
                    <a:pt x="188" y="14"/>
                  </a:lnTo>
                  <a:lnTo>
                    <a:pt x="191" y="18"/>
                  </a:lnTo>
                  <a:lnTo>
                    <a:pt x="196" y="26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196" y="39"/>
                  </a:lnTo>
                  <a:lnTo>
                    <a:pt x="194" y="46"/>
                  </a:lnTo>
                  <a:lnTo>
                    <a:pt x="191" y="55"/>
                  </a:lnTo>
                  <a:lnTo>
                    <a:pt x="191" y="61"/>
                  </a:lnTo>
                  <a:lnTo>
                    <a:pt x="191" y="61"/>
                  </a:lnTo>
                  <a:lnTo>
                    <a:pt x="185" y="87"/>
                  </a:lnTo>
                  <a:lnTo>
                    <a:pt x="175" y="132"/>
                  </a:lnTo>
                  <a:lnTo>
                    <a:pt x="158" y="196"/>
                  </a:lnTo>
                  <a:lnTo>
                    <a:pt x="127" y="273"/>
                  </a:lnTo>
                  <a:lnTo>
                    <a:pt x="112" y="293"/>
                  </a:lnTo>
                  <a:lnTo>
                    <a:pt x="94" y="273"/>
                  </a:lnTo>
                  <a:lnTo>
                    <a:pt x="40" y="132"/>
                  </a:lnTo>
                  <a:lnTo>
                    <a:pt x="4" y="57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0" y="2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038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3599" y="1625"/>
              <a:ext cx="56" cy="147"/>
            </a:xfrm>
            <a:custGeom>
              <a:avLst/>
              <a:gdLst/>
              <a:ahLst/>
              <a:cxnLst>
                <a:cxn ang="0">
                  <a:pos x="31" y="290"/>
                </a:cxn>
                <a:cxn ang="0">
                  <a:pos x="42" y="281"/>
                </a:cxn>
                <a:cxn ang="0">
                  <a:pos x="52" y="263"/>
                </a:cxn>
                <a:cxn ang="0">
                  <a:pos x="55" y="255"/>
                </a:cxn>
                <a:cxn ang="0">
                  <a:pos x="58" y="269"/>
                </a:cxn>
                <a:cxn ang="0">
                  <a:pos x="64" y="276"/>
                </a:cxn>
                <a:cxn ang="0">
                  <a:pos x="90" y="293"/>
                </a:cxn>
                <a:cxn ang="0">
                  <a:pos x="93" y="282"/>
                </a:cxn>
                <a:cxn ang="0">
                  <a:pos x="109" y="226"/>
                </a:cxn>
                <a:cxn ang="0">
                  <a:pos x="112" y="196"/>
                </a:cxn>
                <a:cxn ang="0">
                  <a:pos x="112" y="173"/>
                </a:cxn>
                <a:cxn ang="0">
                  <a:pos x="108" y="145"/>
                </a:cxn>
                <a:cxn ang="0">
                  <a:pos x="100" y="131"/>
                </a:cxn>
                <a:cxn ang="0">
                  <a:pos x="94" y="116"/>
                </a:cxn>
                <a:cxn ang="0">
                  <a:pos x="85" y="94"/>
                </a:cxn>
                <a:cxn ang="0">
                  <a:pos x="82" y="59"/>
                </a:cxn>
                <a:cxn ang="0">
                  <a:pos x="82" y="38"/>
                </a:cxn>
                <a:cxn ang="0">
                  <a:pos x="79" y="19"/>
                </a:cxn>
                <a:cxn ang="0">
                  <a:pos x="73" y="12"/>
                </a:cxn>
                <a:cxn ang="0">
                  <a:pos x="69" y="9"/>
                </a:cxn>
                <a:cxn ang="0">
                  <a:pos x="64" y="1"/>
                </a:cxn>
                <a:cxn ang="0">
                  <a:pos x="61" y="0"/>
                </a:cxn>
                <a:cxn ang="0">
                  <a:pos x="54" y="3"/>
                </a:cxn>
                <a:cxn ang="0">
                  <a:pos x="48" y="1"/>
                </a:cxn>
                <a:cxn ang="0">
                  <a:pos x="42" y="0"/>
                </a:cxn>
                <a:cxn ang="0">
                  <a:pos x="40" y="1"/>
                </a:cxn>
                <a:cxn ang="0">
                  <a:pos x="31" y="16"/>
                </a:cxn>
                <a:cxn ang="0">
                  <a:pos x="28" y="25"/>
                </a:cxn>
                <a:cxn ang="0">
                  <a:pos x="27" y="43"/>
                </a:cxn>
                <a:cxn ang="0">
                  <a:pos x="27" y="70"/>
                </a:cxn>
                <a:cxn ang="0">
                  <a:pos x="27" y="100"/>
                </a:cxn>
                <a:cxn ang="0">
                  <a:pos x="24" y="112"/>
                </a:cxn>
                <a:cxn ang="0">
                  <a:pos x="10" y="146"/>
                </a:cxn>
                <a:cxn ang="0">
                  <a:pos x="7" y="158"/>
                </a:cxn>
                <a:cxn ang="0">
                  <a:pos x="1" y="184"/>
                </a:cxn>
                <a:cxn ang="0">
                  <a:pos x="0" y="193"/>
                </a:cxn>
                <a:cxn ang="0">
                  <a:pos x="7" y="223"/>
                </a:cxn>
                <a:cxn ang="0">
                  <a:pos x="31" y="290"/>
                </a:cxn>
              </a:cxnLst>
              <a:rect l="0" t="0" r="r" b="b"/>
              <a:pathLst>
                <a:path w="112" h="293">
                  <a:moveTo>
                    <a:pt x="31" y="290"/>
                  </a:moveTo>
                  <a:lnTo>
                    <a:pt x="31" y="290"/>
                  </a:lnTo>
                  <a:lnTo>
                    <a:pt x="34" y="287"/>
                  </a:lnTo>
                  <a:lnTo>
                    <a:pt x="42" y="281"/>
                  </a:lnTo>
                  <a:lnTo>
                    <a:pt x="49" y="270"/>
                  </a:lnTo>
                  <a:lnTo>
                    <a:pt x="52" y="263"/>
                  </a:lnTo>
                  <a:lnTo>
                    <a:pt x="55" y="255"/>
                  </a:lnTo>
                  <a:lnTo>
                    <a:pt x="55" y="255"/>
                  </a:lnTo>
                  <a:lnTo>
                    <a:pt x="55" y="260"/>
                  </a:lnTo>
                  <a:lnTo>
                    <a:pt x="58" y="269"/>
                  </a:lnTo>
                  <a:lnTo>
                    <a:pt x="58" y="269"/>
                  </a:lnTo>
                  <a:lnTo>
                    <a:pt x="64" y="276"/>
                  </a:lnTo>
                  <a:lnTo>
                    <a:pt x="75" y="284"/>
                  </a:lnTo>
                  <a:lnTo>
                    <a:pt x="90" y="293"/>
                  </a:lnTo>
                  <a:lnTo>
                    <a:pt x="90" y="293"/>
                  </a:lnTo>
                  <a:lnTo>
                    <a:pt x="93" y="282"/>
                  </a:lnTo>
                  <a:lnTo>
                    <a:pt x="102" y="257"/>
                  </a:lnTo>
                  <a:lnTo>
                    <a:pt x="109" y="226"/>
                  </a:lnTo>
                  <a:lnTo>
                    <a:pt x="112" y="209"/>
                  </a:lnTo>
                  <a:lnTo>
                    <a:pt x="112" y="196"/>
                  </a:lnTo>
                  <a:lnTo>
                    <a:pt x="112" y="196"/>
                  </a:lnTo>
                  <a:lnTo>
                    <a:pt x="112" y="173"/>
                  </a:lnTo>
                  <a:lnTo>
                    <a:pt x="111" y="155"/>
                  </a:lnTo>
                  <a:lnTo>
                    <a:pt x="108" y="145"/>
                  </a:lnTo>
                  <a:lnTo>
                    <a:pt x="108" y="145"/>
                  </a:lnTo>
                  <a:lnTo>
                    <a:pt x="100" y="131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88" y="104"/>
                  </a:lnTo>
                  <a:lnTo>
                    <a:pt x="85" y="94"/>
                  </a:lnTo>
                  <a:lnTo>
                    <a:pt x="85" y="94"/>
                  </a:lnTo>
                  <a:lnTo>
                    <a:pt x="82" y="59"/>
                  </a:lnTo>
                  <a:lnTo>
                    <a:pt x="82" y="59"/>
                  </a:lnTo>
                  <a:lnTo>
                    <a:pt x="82" y="38"/>
                  </a:lnTo>
                  <a:lnTo>
                    <a:pt x="81" y="26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73" y="12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1" y="0"/>
                  </a:lnTo>
                  <a:lnTo>
                    <a:pt x="58" y="1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48" y="1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36" y="10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28" y="25"/>
                  </a:lnTo>
                  <a:lnTo>
                    <a:pt x="27" y="32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7" y="70"/>
                  </a:lnTo>
                  <a:lnTo>
                    <a:pt x="27" y="86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4" y="112"/>
                  </a:lnTo>
                  <a:lnTo>
                    <a:pt x="21" y="124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7" y="158"/>
                  </a:lnTo>
                  <a:lnTo>
                    <a:pt x="3" y="170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1" y="203"/>
                  </a:lnTo>
                  <a:lnTo>
                    <a:pt x="7" y="223"/>
                  </a:lnTo>
                  <a:lnTo>
                    <a:pt x="16" y="251"/>
                  </a:lnTo>
                  <a:lnTo>
                    <a:pt x="31" y="290"/>
                  </a:lnTo>
                  <a:lnTo>
                    <a:pt x="31" y="29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72"/>
          <p:cNvGrpSpPr>
            <a:grpSpLocks/>
          </p:cNvGrpSpPr>
          <p:nvPr/>
        </p:nvGrpSpPr>
        <p:grpSpPr bwMode="auto">
          <a:xfrm>
            <a:off x="3779838" y="3008313"/>
            <a:ext cx="2566987" cy="3314700"/>
            <a:chOff x="221" y="2837"/>
            <a:chExt cx="1129" cy="1457"/>
          </a:xfrm>
        </p:grpSpPr>
        <p:sp>
          <p:nvSpPr>
            <p:cNvPr id="70" name="Freeform 73"/>
            <p:cNvSpPr>
              <a:spLocks noEditPoints="1"/>
            </p:cNvSpPr>
            <p:nvPr/>
          </p:nvSpPr>
          <p:spPr bwMode="auto">
            <a:xfrm>
              <a:off x="221" y="3338"/>
              <a:ext cx="270" cy="259"/>
            </a:xfrm>
            <a:custGeom>
              <a:avLst/>
              <a:gdLst/>
              <a:ahLst/>
              <a:cxnLst>
                <a:cxn ang="0">
                  <a:pos x="488" y="108"/>
                </a:cxn>
                <a:cxn ang="0">
                  <a:pos x="488" y="49"/>
                </a:cxn>
                <a:cxn ang="0">
                  <a:pos x="485" y="28"/>
                </a:cxn>
                <a:cxn ang="0">
                  <a:pos x="479" y="19"/>
                </a:cxn>
                <a:cxn ang="0">
                  <a:pos x="464" y="6"/>
                </a:cxn>
                <a:cxn ang="0">
                  <a:pos x="450" y="0"/>
                </a:cxn>
                <a:cxn ang="0">
                  <a:pos x="437" y="0"/>
                </a:cxn>
                <a:cxn ang="0">
                  <a:pos x="425" y="9"/>
                </a:cxn>
                <a:cxn ang="0">
                  <a:pos x="415" y="28"/>
                </a:cxn>
                <a:cxn ang="0">
                  <a:pos x="410" y="63"/>
                </a:cxn>
                <a:cxn ang="0">
                  <a:pos x="281" y="88"/>
                </a:cxn>
                <a:cxn ang="0">
                  <a:pos x="275" y="88"/>
                </a:cxn>
                <a:cxn ang="0">
                  <a:pos x="260" y="94"/>
                </a:cxn>
                <a:cxn ang="0">
                  <a:pos x="235" y="112"/>
                </a:cxn>
                <a:cxn ang="0">
                  <a:pos x="201" y="150"/>
                </a:cxn>
                <a:cxn ang="0">
                  <a:pos x="118" y="257"/>
                </a:cxn>
                <a:cxn ang="0">
                  <a:pos x="70" y="323"/>
                </a:cxn>
                <a:cxn ang="0">
                  <a:pos x="31" y="373"/>
                </a:cxn>
                <a:cxn ang="0">
                  <a:pos x="22" y="382"/>
                </a:cxn>
                <a:cxn ang="0">
                  <a:pos x="9" y="397"/>
                </a:cxn>
                <a:cxn ang="0">
                  <a:pos x="1" y="416"/>
                </a:cxn>
                <a:cxn ang="0">
                  <a:pos x="1" y="431"/>
                </a:cxn>
                <a:cxn ang="0">
                  <a:pos x="4" y="436"/>
                </a:cxn>
                <a:cxn ang="0">
                  <a:pos x="18" y="447"/>
                </a:cxn>
                <a:cxn ang="0">
                  <a:pos x="36" y="455"/>
                </a:cxn>
                <a:cxn ang="0">
                  <a:pos x="66" y="462"/>
                </a:cxn>
                <a:cxn ang="0">
                  <a:pos x="76" y="468"/>
                </a:cxn>
                <a:cxn ang="0">
                  <a:pos x="91" y="480"/>
                </a:cxn>
                <a:cxn ang="0">
                  <a:pos x="99" y="494"/>
                </a:cxn>
                <a:cxn ang="0">
                  <a:pos x="106" y="507"/>
                </a:cxn>
                <a:cxn ang="0">
                  <a:pos x="109" y="509"/>
                </a:cxn>
                <a:cxn ang="0">
                  <a:pos x="210" y="518"/>
                </a:cxn>
                <a:cxn ang="0">
                  <a:pos x="227" y="516"/>
                </a:cxn>
                <a:cxn ang="0">
                  <a:pos x="289" y="507"/>
                </a:cxn>
                <a:cxn ang="0">
                  <a:pos x="323" y="497"/>
                </a:cxn>
                <a:cxn ang="0">
                  <a:pos x="331" y="492"/>
                </a:cxn>
                <a:cxn ang="0">
                  <a:pos x="386" y="407"/>
                </a:cxn>
                <a:cxn ang="0">
                  <a:pos x="449" y="311"/>
                </a:cxn>
                <a:cxn ang="0">
                  <a:pos x="492" y="251"/>
                </a:cxn>
                <a:cxn ang="0">
                  <a:pos x="531" y="201"/>
                </a:cxn>
                <a:cxn ang="0">
                  <a:pos x="537" y="192"/>
                </a:cxn>
                <a:cxn ang="0">
                  <a:pos x="540" y="168"/>
                </a:cxn>
                <a:cxn ang="0">
                  <a:pos x="534" y="147"/>
                </a:cxn>
                <a:cxn ang="0">
                  <a:pos x="527" y="133"/>
                </a:cxn>
                <a:cxn ang="0">
                  <a:pos x="515" y="121"/>
                </a:cxn>
                <a:cxn ang="0">
                  <a:pos x="498" y="111"/>
                </a:cxn>
                <a:cxn ang="0">
                  <a:pos x="488" y="108"/>
                </a:cxn>
                <a:cxn ang="0">
                  <a:pos x="431" y="84"/>
                </a:cxn>
                <a:cxn ang="0">
                  <a:pos x="437" y="61"/>
                </a:cxn>
                <a:cxn ang="0">
                  <a:pos x="443" y="52"/>
                </a:cxn>
                <a:cxn ang="0">
                  <a:pos x="449" y="52"/>
                </a:cxn>
                <a:cxn ang="0">
                  <a:pos x="453" y="60"/>
                </a:cxn>
                <a:cxn ang="0">
                  <a:pos x="461" y="81"/>
                </a:cxn>
                <a:cxn ang="0">
                  <a:pos x="431" y="84"/>
                </a:cxn>
              </a:cxnLst>
              <a:rect l="0" t="0" r="r" b="b"/>
              <a:pathLst>
                <a:path w="540" h="518">
                  <a:moveTo>
                    <a:pt x="488" y="108"/>
                  </a:moveTo>
                  <a:lnTo>
                    <a:pt x="488" y="108"/>
                  </a:lnTo>
                  <a:lnTo>
                    <a:pt x="489" y="76"/>
                  </a:lnTo>
                  <a:lnTo>
                    <a:pt x="488" y="49"/>
                  </a:lnTo>
                  <a:lnTo>
                    <a:pt x="486" y="37"/>
                  </a:lnTo>
                  <a:lnTo>
                    <a:pt x="485" y="28"/>
                  </a:lnTo>
                  <a:lnTo>
                    <a:pt x="485" y="28"/>
                  </a:lnTo>
                  <a:lnTo>
                    <a:pt x="479" y="19"/>
                  </a:lnTo>
                  <a:lnTo>
                    <a:pt x="470" y="10"/>
                  </a:lnTo>
                  <a:lnTo>
                    <a:pt x="464" y="6"/>
                  </a:lnTo>
                  <a:lnTo>
                    <a:pt x="458" y="3"/>
                  </a:lnTo>
                  <a:lnTo>
                    <a:pt x="450" y="0"/>
                  </a:lnTo>
                  <a:lnTo>
                    <a:pt x="443" y="0"/>
                  </a:lnTo>
                  <a:lnTo>
                    <a:pt x="437" y="0"/>
                  </a:lnTo>
                  <a:lnTo>
                    <a:pt x="431" y="3"/>
                  </a:lnTo>
                  <a:lnTo>
                    <a:pt x="425" y="9"/>
                  </a:lnTo>
                  <a:lnTo>
                    <a:pt x="419" y="18"/>
                  </a:lnTo>
                  <a:lnTo>
                    <a:pt x="415" y="28"/>
                  </a:lnTo>
                  <a:lnTo>
                    <a:pt x="412" y="43"/>
                  </a:lnTo>
                  <a:lnTo>
                    <a:pt x="410" y="63"/>
                  </a:lnTo>
                  <a:lnTo>
                    <a:pt x="409" y="85"/>
                  </a:lnTo>
                  <a:lnTo>
                    <a:pt x="281" y="88"/>
                  </a:lnTo>
                  <a:lnTo>
                    <a:pt x="281" y="88"/>
                  </a:lnTo>
                  <a:lnTo>
                    <a:pt x="275" y="88"/>
                  </a:lnTo>
                  <a:lnTo>
                    <a:pt x="269" y="91"/>
                  </a:lnTo>
                  <a:lnTo>
                    <a:pt x="260" y="94"/>
                  </a:lnTo>
                  <a:lnTo>
                    <a:pt x="248" y="102"/>
                  </a:lnTo>
                  <a:lnTo>
                    <a:pt x="235" y="112"/>
                  </a:lnTo>
                  <a:lnTo>
                    <a:pt x="218" y="127"/>
                  </a:lnTo>
                  <a:lnTo>
                    <a:pt x="201" y="150"/>
                  </a:lnTo>
                  <a:lnTo>
                    <a:pt x="201" y="150"/>
                  </a:lnTo>
                  <a:lnTo>
                    <a:pt x="118" y="257"/>
                  </a:lnTo>
                  <a:lnTo>
                    <a:pt x="118" y="257"/>
                  </a:lnTo>
                  <a:lnTo>
                    <a:pt x="70" y="323"/>
                  </a:lnTo>
                  <a:lnTo>
                    <a:pt x="45" y="356"/>
                  </a:lnTo>
                  <a:lnTo>
                    <a:pt x="31" y="373"/>
                  </a:lnTo>
                  <a:lnTo>
                    <a:pt x="31" y="373"/>
                  </a:lnTo>
                  <a:lnTo>
                    <a:pt x="22" y="382"/>
                  </a:lnTo>
                  <a:lnTo>
                    <a:pt x="16" y="389"/>
                  </a:lnTo>
                  <a:lnTo>
                    <a:pt x="9" y="397"/>
                  </a:lnTo>
                  <a:lnTo>
                    <a:pt x="4" y="406"/>
                  </a:lnTo>
                  <a:lnTo>
                    <a:pt x="1" y="416"/>
                  </a:lnTo>
                  <a:lnTo>
                    <a:pt x="0" y="425"/>
                  </a:lnTo>
                  <a:lnTo>
                    <a:pt x="1" y="431"/>
                  </a:lnTo>
                  <a:lnTo>
                    <a:pt x="4" y="436"/>
                  </a:lnTo>
                  <a:lnTo>
                    <a:pt x="4" y="436"/>
                  </a:lnTo>
                  <a:lnTo>
                    <a:pt x="10" y="443"/>
                  </a:lnTo>
                  <a:lnTo>
                    <a:pt x="18" y="447"/>
                  </a:lnTo>
                  <a:lnTo>
                    <a:pt x="27" y="452"/>
                  </a:lnTo>
                  <a:lnTo>
                    <a:pt x="36" y="455"/>
                  </a:lnTo>
                  <a:lnTo>
                    <a:pt x="57" y="459"/>
                  </a:lnTo>
                  <a:lnTo>
                    <a:pt x="66" y="462"/>
                  </a:lnTo>
                  <a:lnTo>
                    <a:pt x="76" y="468"/>
                  </a:lnTo>
                  <a:lnTo>
                    <a:pt x="76" y="468"/>
                  </a:lnTo>
                  <a:lnTo>
                    <a:pt x="85" y="474"/>
                  </a:lnTo>
                  <a:lnTo>
                    <a:pt x="91" y="480"/>
                  </a:lnTo>
                  <a:lnTo>
                    <a:pt x="96" y="488"/>
                  </a:lnTo>
                  <a:lnTo>
                    <a:pt x="99" y="494"/>
                  </a:lnTo>
                  <a:lnTo>
                    <a:pt x="103" y="504"/>
                  </a:lnTo>
                  <a:lnTo>
                    <a:pt x="106" y="507"/>
                  </a:lnTo>
                  <a:lnTo>
                    <a:pt x="109" y="509"/>
                  </a:lnTo>
                  <a:lnTo>
                    <a:pt x="109" y="509"/>
                  </a:lnTo>
                  <a:lnTo>
                    <a:pt x="163" y="513"/>
                  </a:lnTo>
                  <a:lnTo>
                    <a:pt x="210" y="518"/>
                  </a:lnTo>
                  <a:lnTo>
                    <a:pt x="210" y="518"/>
                  </a:lnTo>
                  <a:lnTo>
                    <a:pt x="227" y="516"/>
                  </a:lnTo>
                  <a:lnTo>
                    <a:pt x="266" y="510"/>
                  </a:lnTo>
                  <a:lnTo>
                    <a:pt x="289" y="507"/>
                  </a:lnTo>
                  <a:lnTo>
                    <a:pt x="308" y="503"/>
                  </a:lnTo>
                  <a:lnTo>
                    <a:pt x="323" y="497"/>
                  </a:lnTo>
                  <a:lnTo>
                    <a:pt x="328" y="495"/>
                  </a:lnTo>
                  <a:lnTo>
                    <a:pt x="331" y="492"/>
                  </a:lnTo>
                  <a:lnTo>
                    <a:pt x="331" y="492"/>
                  </a:lnTo>
                  <a:lnTo>
                    <a:pt x="386" y="407"/>
                  </a:lnTo>
                  <a:lnTo>
                    <a:pt x="422" y="350"/>
                  </a:lnTo>
                  <a:lnTo>
                    <a:pt x="449" y="311"/>
                  </a:lnTo>
                  <a:lnTo>
                    <a:pt x="449" y="311"/>
                  </a:lnTo>
                  <a:lnTo>
                    <a:pt x="492" y="251"/>
                  </a:lnTo>
                  <a:lnTo>
                    <a:pt x="515" y="221"/>
                  </a:lnTo>
                  <a:lnTo>
                    <a:pt x="531" y="201"/>
                  </a:lnTo>
                  <a:lnTo>
                    <a:pt x="531" y="201"/>
                  </a:lnTo>
                  <a:lnTo>
                    <a:pt x="537" y="192"/>
                  </a:lnTo>
                  <a:lnTo>
                    <a:pt x="540" y="181"/>
                  </a:lnTo>
                  <a:lnTo>
                    <a:pt x="540" y="168"/>
                  </a:lnTo>
                  <a:lnTo>
                    <a:pt x="537" y="154"/>
                  </a:lnTo>
                  <a:lnTo>
                    <a:pt x="534" y="147"/>
                  </a:lnTo>
                  <a:lnTo>
                    <a:pt x="531" y="139"/>
                  </a:lnTo>
                  <a:lnTo>
                    <a:pt x="527" y="133"/>
                  </a:lnTo>
                  <a:lnTo>
                    <a:pt x="521" y="127"/>
                  </a:lnTo>
                  <a:lnTo>
                    <a:pt x="515" y="121"/>
                  </a:lnTo>
                  <a:lnTo>
                    <a:pt x="507" y="115"/>
                  </a:lnTo>
                  <a:lnTo>
                    <a:pt x="498" y="111"/>
                  </a:lnTo>
                  <a:lnTo>
                    <a:pt x="488" y="108"/>
                  </a:lnTo>
                  <a:lnTo>
                    <a:pt x="488" y="108"/>
                  </a:lnTo>
                  <a:close/>
                  <a:moveTo>
                    <a:pt x="431" y="84"/>
                  </a:moveTo>
                  <a:lnTo>
                    <a:pt x="431" y="84"/>
                  </a:lnTo>
                  <a:lnTo>
                    <a:pt x="434" y="70"/>
                  </a:lnTo>
                  <a:lnTo>
                    <a:pt x="437" y="61"/>
                  </a:lnTo>
                  <a:lnTo>
                    <a:pt x="440" y="55"/>
                  </a:lnTo>
                  <a:lnTo>
                    <a:pt x="443" y="52"/>
                  </a:lnTo>
                  <a:lnTo>
                    <a:pt x="446" y="51"/>
                  </a:lnTo>
                  <a:lnTo>
                    <a:pt x="449" y="52"/>
                  </a:lnTo>
                  <a:lnTo>
                    <a:pt x="450" y="55"/>
                  </a:lnTo>
                  <a:lnTo>
                    <a:pt x="453" y="60"/>
                  </a:lnTo>
                  <a:lnTo>
                    <a:pt x="458" y="70"/>
                  </a:lnTo>
                  <a:lnTo>
                    <a:pt x="461" y="81"/>
                  </a:lnTo>
                  <a:lnTo>
                    <a:pt x="464" y="94"/>
                  </a:lnTo>
                  <a:lnTo>
                    <a:pt x="431" y="84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Freeform 74"/>
            <p:cNvSpPr>
              <a:spLocks/>
            </p:cNvSpPr>
            <p:nvPr/>
          </p:nvSpPr>
          <p:spPr bwMode="auto">
            <a:xfrm>
              <a:off x="415" y="3296"/>
              <a:ext cx="60" cy="75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44" y="4"/>
                </a:cxn>
                <a:cxn ang="0">
                  <a:pos x="36" y="16"/>
                </a:cxn>
                <a:cxn ang="0">
                  <a:pos x="30" y="28"/>
                </a:cxn>
                <a:cxn ang="0">
                  <a:pos x="27" y="33"/>
                </a:cxn>
                <a:cxn ang="0">
                  <a:pos x="27" y="37"/>
                </a:cxn>
                <a:cxn ang="0">
                  <a:pos x="27" y="37"/>
                </a:cxn>
                <a:cxn ang="0">
                  <a:pos x="25" y="43"/>
                </a:cxn>
                <a:cxn ang="0">
                  <a:pos x="22" y="47"/>
                </a:cxn>
                <a:cxn ang="0">
                  <a:pos x="13" y="59"/>
                </a:cxn>
                <a:cxn ang="0">
                  <a:pos x="4" y="70"/>
                </a:cxn>
                <a:cxn ang="0">
                  <a:pos x="1" y="76"/>
                </a:cxn>
                <a:cxn ang="0">
                  <a:pos x="0" y="80"/>
                </a:cxn>
                <a:cxn ang="0">
                  <a:pos x="0" y="80"/>
                </a:cxn>
                <a:cxn ang="0">
                  <a:pos x="1" y="86"/>
                </a:cxn>
                <a:cxn ang="0">
                  <a:pos x="4" y="92"/>
                </a:cxn>
                <a:cxn ang="0">
                  <a:pos x="12" y="107"/>
                </a:cxn>
                <a:cxn ang="0">
                  <a:pos x="22" y="125"/>
                </a:cxn>
                <a:cxn ang="0">
                  <a:pos x="22" y="125"/>
                </a:cxn>
                <a:cxn ang="0">
                  <a:pos x="24" y="119"/>
                </a:cxn>
                <a:cxn ang="0">
                  <a:pos x="28" y="106"/>
                </a:cxn>
                <a:cxn ang="0">
                  <a:pos x="31" y="98"/>
                </a:cxn>
                <a:cxn ang="0">
                  <a:pos x="36" y="92"/>
                </a:cxn>
                <a:cxn ang="0">
                  <a:pos x="39" y="88"/>
                </a:cxn>
                <a:cxn ang="0">
                  <a:pos x="41" y="88"/>
                </a:cxn>
                <a:cxn ang="0">
                  <a:pos x="43" y="88"/>
                </a:cxn>
                <a:cxn ang="0">
                  <a:pos x="43" y="88"/>
                </a:cxn>
                <a:cxn ang="0">
                  <a:pos x="47" y="89"/>
                </a:cxn>
                <a:cxn ang="0">
                  <a:pos x="49" y="95"/>
                </a:cxn>
                <a:cxn ang="0">
                  <a:pos x="50" y="101"/>
                </a:cxn>
                <a:cxn ang="0">
                  <a:pos x="49" y="109"/>
                </a:cxn>
                <a:cxn ang="0">
                  <a:pos x="47" y="134"/>
                </a:cxn>
                <a:cxn ang="0">
                  <a:pos x="47" y="134"/>
                </a:cxn>
                <a:cxn ang="0">
                  <a:pos x="47" y="137"/>
                </a:cxn>
                <a:cxn ang="0">
                  <a:pos x="49" y="140"/>
                </a:cxn>
                <a:cxn ang="0">
                  <a:pos x="55" y="146"/>
                </a:cxn>
                <a:cxn ang="0">
                  <a:pos x="62" y="151"/>
                </a:cxn>
                <a:cxn ang="0">
                  <a:pos x="65" y="151"/>
                </a:cxn>
                <a:cxn ang="0">
                  <a:pos x="70" y="151"/>
                </a:cxn>
                <a:cxn ang="0">
                  <a:pos x="70" y="151"/>
                </a:cxn>
                <a:cxn ang="0">
                  <a:pos x="77" y="151"/>
                </a:cxn>
                <a:cxn ang="0">
                  <a:pos x="88" y="148"/>
                </a:cxn>
                <a:cxn ang="0">
                  <a:pos x="92" y="146"/>
                </a:cxn>
                <a:cxn ang="0">
                  <a:pos x="95" y="143"/>
                </a:cxn>
                <a:cxn ang="0">
                  <a:pos x="98" y="140"/>
                </a:cxn>
                <a:cxn ang="0">
                  <a:pos x="100" y="134"/>
                </a:cxn>
                <a:cxn ang="0">
                  <a:pos x="100" y="134"/>
                </a:cxn>
                <a:cxn ang="0">
                  <a:pos x="104" y="118"/>
                </a:cxn>
                <a:cxn ang="0">
                  <a:pos x="110" y="97"/>
                </a:cxn>
                <a:cxn ang="0">
                  <a:pos x="119" y="74"/>
                </a:cxn>
                <a:cxn ang="0">
                  <a:pos x="119" y="0"/>
                </a:cxn>
                <a:cxn ang="0">
                  <a:pos x="44" y="4"/>
                </a:cxn>
              </a:cxnLst>
              <a:rect l="0" t="0" r="r" b="b"/>
              <a:pathLst>
                <a:path w="119" h="151">
                  <a:moveTo>
                    <a:pt x="44" y="4"/>
                  </a:moveTo>
                  <a:lnTo>
                    <a:pt x="44" y="4"/>
                  </a:lnTo>
                  <a:lnTo>
                    <a:pt x="36" y="16"/>
                  </a:lnTo>
                  <a:lnTo>
                    <a:pt x="30" y="28"/>
                  </a:lnTo>
                  <a:lnTo>
                    <a:pt x="27" y="33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5" y="43"/>
                  </a:lnTo>
                  <a:lnTo>
                    <a:pt x="22" y="47"/>
                  </a:lnTo>
                  <a:lnTo>
                    <a:pt x="13" y="59"/>
                  </a:lnTo>
                  <a:lnTo>
                    <a:pt x="4" y="70"/>
                  </a:lnTo>
                  <a:lnTo>
                    <a:pt x="1" y="76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1" y="86"/>
                  </a:lnTo>
                  <a:lnTo>
                    <a:pt x="4" y="92"/>
                  </a:lnTo>
                  <a:lnTo>
                    <a:pt x="12" y="107"/>
                  </a:lnTo>
                  <a:lnTo>
                    <a:pt x="22" y="125"/>
                  </a:lnTo>
                  <a:lnTo>
                    <a:pt x="22" y="125"/>
                  </a:lnTo>
                  <a:lnTo>
                    <a:pt x="24" y="119"/>
                  </a:lnTo>
                  <a:lnTo>
                    <a:pt x="28" y="106"/>
                  </a:lnTo>
                  <a:lnTo>
                    <a:pt x="31" y="98"/>
                  </a:lnTo>
                  <a:lnTo>
                    <a:pt x="36" y="92"/>
                  </a:lnTo>
                  <a:lnTo>
                    <a:pt x="39" y="88"/>
                  </a:lnTo>
                  <a:lnTo>
                    <a:pt x="41" y="88"/>
                  </a:lnTo>
                  <a:lnTo>
                    <a:pt x="43" y="88"/>
                  </a:lnTo>
                  <a:lnTo>
                    <a:pt x="43" y="88"/>
                  </a:lnTo>
                  <a:lnTo>
                    <a:pt x="47" y="89"/>
                  </a:lnTo>
                  <a:lnTo>
                    <a:pt x="49" y="95"/>
                  </a:lnTo>
                  <a:lnTo>
                    <a:pt x="50" y="101"/>
                  </a:lnTo>
                  <a:lnTo>
                    <a:pt x="49" y="109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47" y="137"/>
                  </a:lnTo>
                  <a:lnTo>
                    <a:pt x="49" y="140"/>
                  </a:lnTo>
                  <a:lnTo>
                    <a:pt x="55" y="146"/>
                  </a:lnTo>
                  <a:lnTo>
                    <a:pt x="62" y="151"/>
                  </a:lnTo>
                  <a:lnTo>
                    <a:pt x="65" y="151"/>
                  </a:lnTo>
                  <a:lnTo>
                    <a:pt x="70" y="151"/>
                  </a:lnTo>
                  <a:lnTo>
                    <a:pt x="70" y="151"/>
                  </a:lnTo>
                  <a:lnTo>
                    <a:pt x="77" y="151"/>
                  </a:lnTo>
                  <a:lnTo>
                    <a:pt x="88" y="148"/>
                  </a:lnTo>
                  <a:lnTo>
                    <a:pt x="92" y="146"/>
                  </a:lnTo>
                  <a:lnTo>
                    <a:pt x="95" y="143"/>
                  </a:lnTo>
                  <a:lnTo>
                    <a:pt x="98" y="140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4" y="118"/>
                  </a:lnTo>
                  <a:lnTo>
                    <a:pt x="110" y="97"/>
                  </a:lnTo>
                  <a:lnTo>
                    <a:pt x="119" y="74"/>
                  </a:lnTo>
                  <a:lnTo>
                    <a:pt x="119" y="0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>
              <a:off x="1245" y="3249"/>
              <a:ext cx="105" cy="112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127"/>
                </a:cxn>
                <a:cxn ang="0">
                  <a:pos x="19" y="140"/>
                </a:cxn>
                <a:cxn ang="0">
                  <a:pos x="19" y="152"/>
                </a:cxn>
                <a:cxn ang="0">
                  <a:pos x="24" y="163"/>
                </a:cxn>
                <a:cxn ang="0">
                  <a:pos x="30" y="164"/>
                </a:cxn>
                <a:cxn ang="0">
                  <a:pos x="33" y="164"/>
                </a:cxn>
                <a:cxn ang="0">
                  <a:pos x="42" y="157"/>
                </a:cxn>
                <a:cxn ang="0">
                  <a:pos x="46" y="142"/>
                </a:cxn>
                <a:cxn ang="0">
                  <a:pos x="52" y="111"/>
                </a:cxn>
                <a:cxn ang="0">
                  <a:pos x="54" y="106"/>
                </a:cxn>
                <a:cxn ang="0">
                  <a:pos x="60" y="97"/>
                </a:cxn>
                <a:cxn ang="0">
                  <a:pos x="66" y="94"/>
                </a:cxn>
                <a:cxn ang="0">
                  <a:pos x="70" y="126"/>
                </a:cxn>
                <a:cxn ang="0">
                  <a:pos x="70" y="158"/>
                </a:cxn>
                <a:cxn ang="0">
                  <a:pos x="69" y="164"/>
                </a:cxn>
                <a:cxn ang="0">
                  <a:pos x="58" y="188"/>
                </a:cxn>
                <a:cxn ang="0">
                  <a:pos x="57" y="196"/>
                </a:cxn>
                <a:cxn ang="0">
                  <a:pos x="61" y="211"/>
                </a:cxn>
                <a:cxn ang="0">
                  <a:pos x="67" y="218"/>
                </a:cxn>
                <a:cxn ang="0">
                  <a:pos x="78" y="221"/>
                </a:cxn>
                <a:cxn ang="0">
                  <a:pos x="84" y="218"/>
                </a:cxn>
                <a:cxn ang="0">
                  <a:pos x="101" y="205"/>
                </a:cxn>
                <a:cxn ang="0">
                  <a:pos x="122" y="197"/>
                </a:cxn>
                <a:cxn ang="0">
                  <a:pos x="134" y="197"/>
                </a:cxn>
                <a:cxn ang="0">
                  <a:pos x="152" y="199"/>
                </a:cxn>
                <a:cxn ang="0">
                  <a:pos x="163" y="196"/>
                </a:cxn>
                <a:cxn ang="0">
                  <a:pos x="176" y="188"/>
                </a:cxn>
                <a:cxn ang="0">
                  <a:pos x="191" y="176"/>
                </a:cxn>
                <a:cxn ang="0">
                  <a:pos x="205" y="155"/>
                </a:cxn>
                <a:cxn ang="0">
                  <a:pos x="209" y="124"/>
                </a:cxn>
                <a:cxn ang="0">
                  <a:pos x="208" y="106"/>
                </a:cxn>
                <a:cxn ang="0">
                  <a:pos x="200" y="79"/>
                </a:cxn>
                <a:cxn ang="0">
                  <a:pos x="190" y="55"/>
                </a:cxn>
                <a:cxn ang="0">
                  <a:pos x="121" y="0"/>
                </a:cxn>
                <a:cxn ang="0">
                  <a:pos x="0" y="94"/>
                </a:cxn>
              </a:cxnLst>
              <a:rect l="0" t="0" r="r" b="b"/>
              <a:pathLst>
                <a:path w="209" h="221">
                  <a:moveTo>
                    <a:pt x="0" y="94"/>
                  </a:moveTo>
                  <a:lnTo>
                    <a:pt x="0" y="94"/>
                  </a:lnTo>
                  <a:lnTo>
                    <a:pt x="10" y="111"/>
                  </a:lnTo>
                  <a:lnTo>
                    <a:pt x="16" y="127"/>
                  </a:lnTo>
                  <a:lnTo>
                    <a:pt x="19" y="135"/>
                  </a:lnTo>
                  <a:lnTo>
                    <a:pt x="19" y="140"/>
                  </a:lnTo>
                  <a:lnTo>
                    <a:pt x="19" y="140"/>
                  </a:lnTo>
                  <a:lnTo>
                    <a:pt x="19" y="152"/>
                  </a:lnTo>
                  <a:lnTo>
                    <a:pt x="22" y="160"/>
                  </a:lnTo>
                  <a:lnTo>
                    <a:pt x="24" y="163"/>
                  </a:lnTo>
                  <a:lnTo>
                    <a:pt x="25" y="164"/>
                  </a:lnTo>
                  <a:lnTo>
                    <a:pt x="30" y="164"/>
                  </a:lnTo>
                  <a:lnTo>
                    <a:pt x="33" y="164"/>
                  </a:lnTo>
                  <a:lnTo>
                    <a:pt x="33" y="164"/>
                  </a:lnTo>
                  <a:lnTo>
                    <a:pt x="37" y="163"/>
                  </a:lnTo>
                  <a:lnTo>
                    <a:pt x="42" y="157"/>
                  </a:lnTo>
                  <a:lnTo>
                    <a:pt x="45" y="149"/>
                  </a:lnTo>
                  <a:lnTo>
                    <a:pt x="46" y="142"/>
                  </a:lnTo>
                  <a:lnTo>
                    <a:pt x="51" y="124"/>
                  </a:lnTo>
                  <a:lnTo>
                    <a:pt x="52" y="111"/>
                  </a:lnTo>
                  <a:lnTo>
                    <a:pt x="52" y="111"/>
                  </a:lnTo>
                  <a:lnTo>
                    <a:pt x="54" y="106"/>
                  </a:lnTo>
                  <a:lnTo>
                    <a:pt x="55" y="102"/>
                  </a:lnTo>
                  <a:lnTo>
                    <a:pt x="60" y="97"/>
                  </a:lnTo>
                  <a:lnTo>
                    <a:pt x="64" y="96"/>
                  </a:lnTo>
                  <a:lnTo>
                    <a:pt x="66" y="94"/>
                  </a:lnTo>
                  <a:lnTo>
                    <a:pt x="66" y="94"/>
                  </a:lnTo>
                  <a:lnTo>
                    <a:pt x="70" y="126"/>
                  </a:lnTo>
                  <a:lnTo>
                    <a:pt x="72" y="149"/>
                  </a:lnTo>
                  <a:lnTo>
                    <a:pt x="70" y="158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61" y="181"/>
                  </a:lnTo>
                  <a:lnTo>
                    <a:pt x="58" y="188"/>
                  </a:lnTo>
                  <a:lnTo>
                    <a:pt x="57" y="196"/>
                  </a:lnTo>
                  <a:lnTo>
                    <a:pt x="57" y="196"/>
                  </a:lnTo>
                  <a:lnTo>
                    <a:pt x="58" y="205"/>
                  </a:lnTo>
                  <a:lnTo>
                    <a:pt x="61" y="211"/>
                  </a:lnTo>
                  <a:lnTo>
                    <a:pt x="64" y="215"/>
                  </a:lnTo>
                  <a:lnTo>
                    <a:pt x="67" y="218"/>
                  </a:lnTo>
                  <a:lnTo>
                    <a:pt x="72" y="221"/>
                  </a:lnTo>
                  <a:lnTo>
                    <a:pt x="78" y="221"/>
                  </a:lnTo>
                  <a:lnTo>
                    <a:pt x="84" y="218"/>
                  </a:lnTo>
                  <a:lnTo>
                    <a:pt x="84" y="218"/>
                  </a:lnTo>
                  <a:lnTo>
                    <a:pt x="94" y="211"/>
                  </a:lnTo>
                  <a:lnTo>
                    <a:pt x="101" y="205"/>
                  </a:lnTo>
                  <a:lnTo>
                    <a:pt x="110" y="200"/>
                  </a:lnTo>
                  <a:lnTo>
                    <a:pt x="122" y="197"/>
                  </a:lnTo>
                  <a:lnTo>
                    <a:pt x="122" y="197"/>
                  </a:lnTo>
                  <a:lnTo>
                    <a:pt x="134" y="197"/>
                  </a:lnTo>
                  <a:lnTo>
                    <a:pt x="145" y="199"/>
                  </a:lnTo>
                  <a:lnTo>
                    <a:pt x="152" y="199"/>
                  </a:lnTo>
                  <a:lnTo>
                    <a:pt x="157" y="197"/>
                  </a:lnTo>
                  <a:lnTo>
                    <a:pt x="163" y="196"/>
                  </a:lnTo>
                  <a:lnTo>
                    <a:pt x="163" y="196"/>
                  </a:lnTo>
                  <a:lnTo>
                    <a:pt x="176" y="188"/>
                  </a:lnTo>
                  <a:lnTo>
                    <a:pt x="184" y="184"/>
                  </a:lnTo>
                  <a:lnTo>
                    <a:pt x="191" y="176"/>
                  </a:lnTo>
                  <a:lnTo>
                    <a:pt x="199" y="166"/>
                  </a:lnTo>
                  <a:lnTo>
                    <a:pt x="205" y="155"/>
                  </a:lnTo>
                  <a:lnTo>
                    <a:pt x="208" y="140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8" y="106"/>
                  </a:lnTo>
                  <a:lnTo>
                    <a:pt x="205" y="91"/>
                  </a:lnTo>
                  <a:lnTo>
                    <a:pt x="200" y="79"/>
                  </a:lnTo>
                  <a:lnTo>
                    <a:pt x="197" y="69"/>
                  </a:lnTo>
                  <a:lnTo>
                    <a:pt x="190" y="55"/>
                  </a:lnTo>
                  <a:lnTo>
                    <a:pt x="187" y="51"/>
                  </a:lnTo>
                  <a:lnTo>
                    <a:pt x="121" y="0"/>
                  </a:lnTo>
                  <a:lnTo>
                    <a:pt x="37" y="16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Freeform 76"/>
            <p:cNvSpPr>
              <a:spLocks/>
            </p:cNvSpPr>
            <p:nvPr/>
          </p:nvSpPr>
          <p:spPr bwMode="auto">
            <a:xfrm>
              <a:off x="676" y="3019"/>
              <a:ext cx="214" cy="394"/>
            </a:xfrm>
            <a:custGeom>
              <a:avLst/>
              <a:gdLst/>
              <a:ahLst/>
              <a:cxnLst>
                <a:cxn ang="0">
                  <a:pos x="347" y="0"/>
                </a:cxn>
                <a:cxn ang="0">
                  <a:pos x="136" y="21"/>
                </a:cxn>
                <a:cxn ang="0">
                  <a:pos x="88" y="146"/>
                </a:cxn>
                <a:cxn ang="0">
                  <a:pos x="19" y="362"/>
                </a:cxn>
                <a:cxn ang="0">
                  <a:pos x="0" y="733"/>
                </a:cxn>
                <a:cxn ang="0">
                  <a:pos x="79" y="772"/>
                </a:cxn>
                <a:cxn ang="0">
                  <a:pos x="277" y="789"/>
                </a:cxn>
                <a:cxn ang="0">
                  <a:pos x="428" y="763"/>
                </a:cxn>
                <a:cxn ang="0">
                  <a:pos x="425" y="618"/>
                </a:cxn>
                <a:cxn ang="0">
                  <a:pos x="410" y="257"/>
                </a:cxn>
                <a:cxn ang="0">
                  <a:pos x="347" y="0"/>
                </a:cxn>
              </a:cxnLst>
              <a:rect l="0" t="0" r="r" b="b"/>
              <a:pathLst>
                <a:path w="428" h="789">
                  <a:moveTo>
                    <a:pt x="347" y="0"/>
                  </a:moveTo>
                  <a:lnTo>
                    <a:pt x="136" y="21"/>
                  </a:lnTo>
                  <a:lnTo>
                    <a:pt x="88" y="146"/>
                  </a:lnTo>
                  <a:lnTo>
                    <a:pt x="19" y="362"/>
                  </a:lnTo>
                  <a:lnTo>
                    <a:pt x="0" y="733"/>
                  </a:lnTo>
                  <a:lnTo>
                    <a:pt x="79" y="772"/>
                  </a:lnTo>
                  <a:lnTo>
                    <a:pt x="277" y="789"/>
                  </a:lnTo>
                  <a:lnTo>
                    <a:pt x="428" y="763"/>
                  </a:lnTo>
                  <a:lnTo>
                    <a:pt x="425" y="618"/>
                  </a:lnTo>
                  <a:lnTo>
                    <a:pt x="410" y="257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Freeform 77"/>
            <p:cNvSpPr>
              <a:spLocks/>
            </p:cNvSpPr>
            <p:nvPr/>
          </p:nvSpPr>
          <p:spPr bwMode="auto">
            <a:xfrm>
              <a:off x="722" y="2837"/>
              <a:ext cx="142" cy="118"/>
            </a:xfrm>
            <a:custGeom>
              <a:avLst/>
              <a:gdLst/>
              <a:ahLst/>
              <a:cxnLst>
                <a:cxn ang="0">
                  <a:pos x="5" y="211"/>
                </a:cxn>
                <a:cxn ang="0">
                  <a:pos x="0" y="129"/>
                </a:cxn>
                <a:cxn ang="0">
                  <a:pos x="5" y="106"/>
                </a:cxn>
                <a:cxn ang="0">
                  <a:pos x="9" y="88"/>
                </a:cxn>
                <a:cxn ang="0">
                  <a:pos x="11" y="66"/>
                </a:cxn>
                <a:cxn ang="0">
                  <a:pos x="14" y="54"/>
                </a:cxn>
                <a:cxn ang="0">
                  <a:pos x="20" y="49"/>
                </a:cxn>
                <a:cxn ang="0">
                  <a:pos x="33" y="46"/>
                </a:cxn>
                <a:cxn ang="0">
                  <a:pos x="75" y="30"/>
                </a:cxn>
                <a:cxn ang="0">
                  <a:pos x="90" y="19"/>
                </a:cxn>
                <a:cxn ang="0">
                  <a:pos x="96" y="15"/>
                </a:cxn>
                <a:cxn ang="0">
                  <a:pos x="118" y="4"/>
                </a:cxn>
                <a:cxn ang="0">
                  <a:pos x="145" y="0"/>
                </a:cxn>
                <a:cxn ang="0">
                  <a:pos x="151" y="1"/>
                </a:cxn>
                <a:cxn ang="0">
                  <a:pos x="171" y="9"/>
                </a:cxn>
                <a:cxn ang="0">
                  <a:pos x="195" y="21"/>
                </a:cxn>
                <a:cxn ang="0">
                  <a:pos x="202" y="24"/>
                </a:cxn>
                <a:cxn ang="0">
                  <a:pos x="232" y="46"/>
                </a:cxn>
                <a:cxn ang="0">
                  <a:pos x="261" y="69"/>
                </a:cxn>
                <a:cxn ang="0">
                  <a:pos x="267" y="72"/>
                </a:cxn>
                <a:cxn ang="0">
                  <a:pos x="271" y="76"/>
                </a:cxn>
                <a:cxn ang="0">
                  <a:pos x="277" y="105"/>
                </a:cxn>
                <a:cxn ang="0">
                  <a:pos x="283" y="157"/>
                </a:cxn>
                <a:cxn ang="0">
                  <a:pos x="279" y="199"/>
                </a:cxn>
                <a:cxn ang="0">
                  <a:pos x="274" y="202"/>
                </a:cxn>
                <a:cxn ang="0">
                  <a:pos x="256" y="223"/>
                </a:cxn>
                <a:cxn ang="0">
                  <a:pos x="250" y="235"/>
                </a:cxn>
                <a:cxn ang="0">
                  <a:pos x="252" y="232"/>
                </a:cxn>
                <a:cxn ang="0">
                  <a:pos x="252" y="213"/>
                </a:cxn>
                <a:cxn ang="0">
                  <a:pos x="247" y="198"/>
                </a:cxn>
                <a:cxn ang="0">
                  <a:pos x="240" y="183"/>
                </a:cxn>
                <a:cxn ang="0">
                  <a:pos x="228" y="165"/>
                </a:cxn>
                <a:cxn ang="0">
                  <a:pos x="225" y="159"/>
                </a:cxn>
                <a:cxn ang="0">
                  <a:pos x="226" y="135"/>
                </a:cxn>
                <a:cxn ang="0">
                  <a:pos x="225" y="124"/>
                </a:cxn>
                <a:cxn ang="0">
                  <a:pos x="216" y="99"/>
                </a:cxn>
                <a:cxn ang="0">
                  <a:pos x="207" y="88"/>
                </a:cxn>
                <a:cxn ang="0">
                  <a:pos x="193" y="82"/>
                </a:cxn>
                <a:cxn ang="0">
                  <a:pos x="178" y="79"/>
                </a:cxn>
                <a:cxn ang="0">
                  <a:pos x="154" y="81"/>
                </a:cxn>
                <a:cxn ang="0">
                  <a:pos x="151" y="84"/>
                </a:cxn>
                <a:cxn ang="0">
                  <a:pos x="148" y="87"/>
                </a:cxn>
                <a:cxn ang="0">
                  <a:pos x="138" y="94"/>
                </a:cxn>
                <a:cxn ang="0">
                  <a:pos x="136" y="90"/>
                </a:cxn>
                <a:cxn ang="0">
                  <a:pos x="126" y="85"/>
                </a:cxn>
                <a:cxn ang="0">
                  <a:pos x="118" y="85"/>
                </a:cxn>
                <a:cxn ang="0">
                  <a:pos x="99" y="88"/>
                </a:cxn>
                <a:cxn ang="0">
                  <a:pos x="90" y="94"/>
                </a:cxn>
                <a:cxn ang="0">
                  <a:pos x="79" y="102"/>
                </a:cxn>
                <a:cxn ang="0">
                  <a:pos x="50" y="112"/>
                </a:cxn>
                <a:cxn ang="0">
                  <a:pos x="54" y="103"/>
                </a:cxn>
                <a:cxn ang="0">
                  <a:pos x="54" y="96"/>
                </a:cxn>
                <a:cxn ang="0">
                  <a:pos x="51" y="96"/>
                </a:cxn>
                <a:cxn ang="0">
                  <a:pos x="32" y="105"/>
                </a:cxn>
                <a:cxn ang="0">
                  <a:pos x="23" y="114"/>
                </a:cxn>
                <a:cxn ang="0">
                  <a:pos x="21" y="117"/>
                </a:cxn>
                <a:cxn ang="0">
                  <a:pos x="9" y="193"/>
                </a:cxn>
                <a:cxn ang="0">
                  <a:pos x="5" y="211"/>
                </a:cxn>
              </a:cxnLst>
              <a:rect l="0" t="0" r="r" b="b"/>
              <a:pathLst>
                <a:path w="285" h="235">
                  <a:moveTo>
                    <a:pt x="5" y="211"/>
                  </a:moveTo>
                  <a:lnTo>
                    <a:pt x="5" y="211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2" y="117"/>
                  </a:lnTo>
                  <a:lnTo>
                    <a:pt x="5" y="106"/>
                  </a:lnTo>
                  <a:lnTo>
                    <a:pt x="9" y="88"/>
                  </a:lnTo>
                  <a:lnTo>
                    <a:pt x="9" y="88"/>
                  </a:lnTo>
                  <a:lnTo>
                    <a:pt x="11" y="79"/>
                  </a:lnTo>
                  <a:lnTo>
                    <a:pt x="11" y="66"/>
                  </a:lnTo>
                  <a:lnTo>
                    <a:pt x="12" y="60"/>
                  </a:lnTo>
                  <a:lnTo>
                    <a:pt x="14" y="54"/>
                  </a:lnTo>
                  <a:lnTo>
                    <a:pt x="15" y="51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33" y="46"/>
                  </a:lnTo>
                  <a:lnTo>
                    <a:pt x="54" y="39"/>
                  </a:lnTo>
                  <a:lnTo>
                    <a:pt x="75" y="30"/>
                  </a:lnTo>
                  <a:lnTo>
                    <a:pt x="84" y="25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96" y="15"/>
                  </a:lnTo>
                  <a:lnTo>
                    <a:pt x="103" y="10"/>
                  </a:lnTo>
                  <a:lnTo>
                    <a:pt x="118" y="4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1" y="1"/>
                  </a:lnTo>
                  <a:lnTo>
                    <a:pt x="157" y="3"/>
                  </a:lnTo>
                  <a:lnTo>
                    <a:pt x="171" y="9"/>
                  </a:lnTo>
                  <a:lnTo>
                    <a:pt x="184" y="16"/>
                  </a:lnTo>
                  <a:lnTo>
                    <a:pt x="195" y="21"/>
                  </a:lnTo>
                  <a:lnTo>
                    <a:pt x="195" y="21"/>
                  </a:lnTo>
                  <a:lnTo>
                    <a:pt x="202" y="24"/>
                  </a:lnTo>
                  <a:lnTo>
                    <a:pt x="211" y="30"/>
                  </a:lnTo>
                  <a:lnTo>
                    <a:pt x="232" y="46"/>
                  </a:lnTo>
                  <a:lnTo>
                    <a:pt x="252" y="63"/>
                  </a:lnTo>
                  <a:lnTo>
                    <a:pt x="261" y="69"/>
                  </a:lnTo>
                  <a:lnTo>
                    <a:pt x="267" y="72"/>
                  </a:lnTo>
                  <a:lnTo>
                    <a:pt x="267" y="72"/>
                  </a:lnTo>
                  <a:lnTo>
                    <a:pt x="268" y="73"/>
                  </a:lnTo>
                  <a:lnTo>
                    <a:pt x="271" y="76"/>
                  </a:lnTo>
                  <a:lnTo>
                    <a:pt x="274" y="88"/>
                  </a:lnTo>
                  <a:lnTo>
                    <a:pt x="277" y="105"/>
                  </a:lnTo>
                  <a:lnTo>
                    <a:pt x="280" y="123"/>
                  </a:lnTo>
                  <a:lnTo>
                    <a:pt x="283" y="157"/>
                  </a:lnTo>
                  <a:lnTo>
                    <a:pt x="285" y="174"/>
                  </a:lnTo>
                  <a:lnTo>
                    <a:pt x="279" y="199"/>
                  </a:lnTo>
                  <a:lnTo>
                    <a:pt x="279" y="199"/>
                  </a:lnTo>
                  <a:lnTo>
                    <a:pt x="274" y="202"/>
                  </a:lnTo>
                  <a:lnTo>
                    <a:pt x="265" y="211"/>
                  </a:lnTo>
                  <a:lnTo>
                    <a:pt x="256" y="223"/>
                  </a:lnTo>
                  <a:lnTo>
                    <a:pt x="252" y="229"/>
                  </a:lnTo>
                  <a:lnTo>
                    <a:pt x="250" y="235"/>
                  </a:lnTo>
                  <a:lnTo>
                    <a:pt x="250" y="235"/>
                  </a:lnTo>
                  <a:lnTo>
                    <a:pt x="252" y="232"/>
                  </a:lnTo>
                  <a:lnTo>
                    <a:pt x="252" y="225"/>
                  </a:lnTo>
                  <a:lnTo>
                    <a:pt x="252" y="213"/>
                  </a:lnTo>
                  <a:lnTo>
                    <a:pt x="250" y="205"/>
                  </a:lnTo>
                  <a:lnTo>
                    <a:pt x="247" y="198"/>
                  </a:lnTo>
                  <a:lnTo>
                    <a:pt x="247" y="198"/>
                  </a:lnTo>
                  <a:lnTo>
                    <a:pt x="240" y="183"/>
                  </a:lnTo>
                  <a:lnTo>
                    <a:pt x="232" y="172"/>
                  </a:lnTo>
                  <a:lnTo>
                    <a:pt x="228" y="165"/>
                  </a:lnTo>
                  <a:lnTo>
                    <a:pt x="225" y="159"/>
                  </a:lnTo>
                  <a:lnTo>
                    <a:pt x="225" y="159"/>
                  </a:lnTo>
                  <a:lnTo>
                    <a:pt x="226" y="145"/>
                  </a:lnTo>
                  <a:lnTo>
                    <a:pt x="226" y="135"/>
                  </a:lnTo>
                  <a:lnTo>
                    <a:pt x="225" y="124"/>
                  </a:lnTo>
                  <a:lnTo>
                    <a:pt x="225" y="124"/>
                  </a:lnTo>
                  <a:lnTo>
                    <a:pt x="220" y="112"/>
                  </a:lnTo>
                  <a:lnTo>
                    <a:pt x="216" y="99"/>
                  </a:lnTo>
                  <a:lnTo>
                    <a:pt x="211" y="93"/>
                  </a:lnTo>
                  <a:lnTo>
                    <a:pt x="207" y="88"/>
                  </a:lnTo>
                  <a:lnTo>
                    <a:pt x="201" y="84"/>
                  </a:lnTo>
                  <a:lnTo>
                    <a:pt x="193" y="82"/>
                  </a:lnTo>
                  <a:lnTo>
                    <a:pt x="193" y="82"/>
                  </a:lnTo>
                  <a:lnTo>
                    <a:pt x="178" y="79"/>
                  </a:lnTo>
                  <a:lnTo>
                    <a:pt x="165" y="79"/>
                  </a:lnTo>
                  <a:lnTo>
                    <a:pt x="154" y="81"/>
                  </a:lnTo>
                  <a:lnTo>
                    <a:pt x="151" y="82"/>
                  </a:lnTo>
                  <a:lnTo>
                    <a:pt x="151" y="84"/>
                  </a:lnTo>
                  <a:lnTo>
                    <a:pt x="151" y="84"/>
                  </a:lnTo>
                  <a:lnTo>
                    <a:pt x="148" y="87"/>
                  </a:lnTo>
                  <a:lnTo>
                    <a:pt x="145" y="90"/>
                  </a:lnTo>
                  <a:lnTo>
                    <a:pt x="138" y="94"/>
                  </a:lnTo>
                  <a:lnTo>
                    <a:pt x="138" y="94"/>
                  </a:lnTo>
                  <a:lnTo>
                    <a:pt x="136" y="90"/>
                  </a:lnTo>
                  <a:lnTo>
                    <a:pt x="133" y="87"/>
                  </a:lnTo>
                  <a:lnTo>
                    <a:pt x="126" y="85"/>
                  </a:lnTo>
                  <a:lnTo>
                    <a:pt x="126" y="85"/>
                  </a:lnTo>
                  <a:lnTo>
                    <a:pt x="118" y="85"/>
                  </a:lnTo>
                  <a:lnTo>
                    <a:pt x="109" y="85"/>
                  </a:lnTo>
                  <a:lnTo>
                    <a:pt x="99" y="88"/>
                  </a:lnTo>
                  <a:lnTo>
                    <a:pt x="94" y="90"/>
                  </a:lnTo>
                  <a:lnTo>
                    <a:pt x="90" y="94"/>
                  </a:lnTo>
                  <a:lnTo>
                    <a:pt x="90" y="94"/>
                  </a:lnTo>
                  <a:lnTo>
                    <a:pt x="79" y="102"/>
                  </a:lnTo>
                  <a:lnTo>
                    <a:pt x="65" y="108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4" y="103"/>
                  </a:lnTo>
                  <a:lnTo>
                    <a:pt x="54" y="97"/>
                  </a:lnTo>
                  <a:lnTo>
                    <a:pt x="54" y="96"/>
                  </a:lnTo>
                  <a:lnTo>
                    <a:pt x="51" y="96"/>
                  </a:lnTo>
                  <a:lnTo>
                    <a:pt x="51" y="96"/>
                  </a:lnTo>
                  <a:lnTo>
                    <a:pt x="42" y="99"/>
                  </a:lnTo>
                  <a:lnTo>
                    <a:pt x="32" y="105"/>
                  </a:lnTo>
                  <a:lnTo>
                    <a:pt x="24" y="111"/>
                  </a:lnTo>
                  <a:lnTo>
                    <a:pt x="23" y="114"/>
                  </a:lnTo>
                  <a:lnTo>
                    <a:pt x="21" y="117"/>
                  </a:lnTo>
                  <a:lnTo>
                    <a:pt x="21" y="117"/>
                  </a:lnTo>
                  <a:lnTo>
                    <a:pt x="15" y="162"/>
                  </a:lnTo>
                  <a:lnTo>
                    <a:pt x="9" y="193"/>
                  </a:lnTo>
                  <a:lnTo>
                    <a:pt x="6" y="205"/>
                  </a:lnTo>
                  <a:lnTo>
                    <a:pt x="5" y="211"/>
                  </a:lnTo>
                  <a:lnTo>
                    <a:pt x="5" y="211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78"/>
            <p:cNvSpPr>
              <a:spLocks/>
            </p:cNvSpPr>
            <p:nvPr/>
          </p:nvSpPr>
          <p:spPr bwMode="auto">
            <a:xfrm>
              <a:off x="719" y="2869"/>
              <a:ext cx="148" cy="212"/>
            </a:xfrm>
            <a:custGeom>
              <a:avLst/>
              <a:gdLst/>
              <a:ahLst/>
              <a:cxnLst>
                <a:cxn ang="0">
                  <a:pos x="271" y="132"/>
                </a:cxn>
                <a:cxn ang="0">
                  <a:pos x="281" y="132"/>
                </a:cxn>
                <a:cxn ang="0">
                  <a:pos x="289" y="135"/>
                </a:cxn>
                <a:cxn ang="0">
                  <a:pos x="294" y="141"/>
                </a:cxn>
                <a:cxn ang="0">
                  <a:pos x="296" y="155"/>
                </a:cxn>
                <a:cxn ang="0">
                  <a:pos x="294" y="174"/>
                </a:cxn>
                <a:cxn ang="0">
                  <a:pos x="289" y="198"/>
                </a:cxn>
                <a:cxn ang="0">
                  <a:pos x="277" y="220"/>
                </a:cxn>
                <a:cxn ang="0">
                  <a:pos x="269" y="231"/>
                </a:cxn>
                <a:cxn ang="0">
                  <a:pos x="257" y="237"/>
                </a:cxn>
                <a:cxn ang="0">
                  <a:pos x="248" y="235"/>
                </a:cxn>
                <a:cxn ang="0">
                  <a:pos x="242" y="229"/>
                </a:cxn>
                <a:cxn ang="0">
                  <a:pos x="175" y="388"/>
                </a:cxn>
                <a:cxn ang="0">
                  <a:pos x="94" y="412"/>
                </a:cxn>
                <a:cxn ang="0">
                  <a:pos x="57" y="330"/>
                </a:cxn>
                <a:cxn ang="0">
                  <a:pos x="31" y="276"/>
                </a:cxn>
                <a:cxn ang="0">
                  <a:pos x="27" y="259"/>
                </a:cxn>
                <a:cxn ang="0">
                  <a:pos x="27" y="253"/>
                </a:cxn>
                <a:cxn ang="0">
                  <a:pos x="19" y="237"/>
                </a:cxn>
                <a:cxn ang="0">
                  <a:pos x="10" y="216"/>
                </a:cxn>
                <a:cxn ang="0">
                  <a:pos x="6" y="202"/>
                </a:cxn>
                <a:cxn ang="0">
                  <a:pos x="0" y="171"/>
                </a:cxn>
                <a:cxn ang="0">
                  <a:pos x="3" y="147"/>
                </a:cxn>
                <a:cxn ang="0">
                  <a:pos x="7" y="135"/>
                </a:cxn>
                <a:cxn ang="0">
                  <a:pos x="13" y="107"/>
                </a:cxn>
                <a:cxn ang="0">
                  <a:pos x="15" y="77"/>
                </a:cxn>
                <a:cxn ang="0">
                  <a:pos x="18" y="38"/>
                </a:cxn>
                <a:cxn ang="0">
                  <a:pos x="22" y="30"/>
                </a:cxn>
                <a:cxn ang="0">
                  <a:pos x="34" y="18"/>
                </a:cxn>
                <a:cxn ang="0">
                  <a:pos x="58" y="8"/>
                </a:cxn>
                <a:cxn ang="0">
                  <a:pos x="116" y="0"/>
                </a:cxn>
                <a:cxn ang="0">
                  <a:pos x="242" y="26"/>
                </a:cxn>
              </a:cxnLst>
              <a:rect l="0" t="0" r="r" b="b"/>
              <a:pathLst>
                <a:path w="296" h="424">
                  <a:moveTo>
                    <a:pt x="271" y="132"/>
                  </a:moveTo>
                  <a:lnTo>
                    <a:pt x="271" y="132"/>
                  </a:lnTo>
                  <a:lnTo>
                    <a:pt x="274" y="132"/>
                  </a:lnTo>
                  <a:lnTo>
                    <a:pt x="281" y="132"/>
                  </a:lnTo>
                  <a:lnTo>
                    <a:pt x="286" y="134"/>
                  </a:lnTo>
                  <a:lnTo>
                    <a:pt x="289" y="135"/>
                  </a:lnTo>
                  <a:lnTo>
                    <a:pt x="291" y="138"/>
                  </a:lnTo>
                  <a:lnTo>
                    <a:pt x="294" y="141"/>
                  </a:lnTo>
                  <a:lnTo>
                    <a:pt x="294" y="141"/>
                  </a:lnTo>
                  <a:lnTo>
                    <a:pt x="296" y="155"/>
                  </a:lnTo>
                  <a:lnTo>
                    <a:pt x="296" y="164"/>
                  </a:lnTo>
                  <a:lnTo>
                    <a:pt x="294" y="174"/>
                  </a:lnTo>
                  <a:lnTo>
                    <a:pt x="293" y="186"/>
                  </a:lnTo>
                  <a:lnTo>
                    <a:pt x="289" y="198"/>
                  </a:lnTo>
                  <a:lnTo>
                    <a:pt x="284" y="210"/>
                  </a:lnTo>
                  <a:lnTo>
                    <a:pt x="277" y="220"/>
                  </a:lnTo>
                  <a:lnTo>
                    <a:pt x="277" y="220"/>
                  </a:lnTo>
                  <a:lnTo>
                    <a:pt x="269" y="231"/>
                  </a:lnTo>
                  <a:lnTo>
                    <a:pt x="263" y="235"/>
                  </a:lnTo>
                  <a:lnTo>
                    <a:pt x="257" y="237"/>
                  </a:lnTo>
                  <a:lnTo>
                    <a:pt x="253" y="237"/>
                  </a:lnTo>
                  <a:lnTo>
                    <a:pt x="248" y="235"/>
                  </a:lnTo>
                  <a:lnTo>
                    <a:pt x="245" y="232"/>
                  </a:lnTo>
                  <a:lnTo>
                    <a:pt x="242" y="229"/>
                  </a:lnTo>
                  <a:lnTo>
                    <a:pt x="244" y="315"/>
                  </a:lnTo>
                  <a:lnTo>
                    <a:pt x="175" y="388"/>
                  </a:lnTo>
                  <a:lnTo>
                    <a:pt x="121" y="424"/>
                  </a:lnTo>
                  <a:lnTo>
                    <a:pt x="94" y="412"/>
                  </a:lnTo>
                  <a:lnTo>
                    <a:pt x="57" y="330"/>
                  </a:lnTo>
                  <a:lnTo>
                    <a:pt x="57" y="330"/>
                  </a:lnTo>
                  <a:lnTo>
                    <a:pt x="42" y="300"/>
                  </a:lnTo>
                  <a:lnTo>
                    <a:pt x="31" y="276"/>
                  </a:lnTo>
                  <a:lnTo>
                    <a:pt x="28" y="265"/>
                  </a:lnTo>
                  <a:lnTo>
                    <a:pt x="27" y="259"/>
                  </a:lnTo>
                  <a:lnTo>
                    <a:pt x="27" y="259"/>
                  </a:lnTo>
                  <a:lnTo>
                    <a:pt x="27" y="253"/>
                  </a:lnTo>
                  <a:lnTo>
                    <a:pt x="25" y="249"/>
                  </a:lnTo>
                  <a:lnTo>
                    <a:pt x="19" y="237"/>
                  </a:lnTo>
                  <a:lnTo>
                    <a:pt x="15" y="226"/>
                  </a:lnTo>
                  <a:lnTo>
                    <a:pt x="10" y="216"/>
                  </a:lnTo>
                  <a:lnTo>
                    <a:pt x="10" y="216"/>
                  </a:lnTo>
                  <a:lnTo>
                    <a:pt x="6" y="202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9"/>
                  </a:lnTo>
                  <a:lnTo>
                    <a:pt x="3" y="147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12" y="122"/>
                  </a:lnTo>
                  <a:lnTo>
                    <a:pt x="13" y="107"/>
                  </a:lnTo>
                  <a:lnTo>
                    <a:pt x="15" y="92"/>
                  </a:lnTo>
                  <a:lnTo>
                    <a:pt x="15" y="77"/>
                  </a:lnTo>
                  <a:lnTo>
                    <a:pt x="16" y="48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4" y="18"/>
                  </a:lnTo>
                  <a:lnTo>
                    <a:pt x="48" y="12"/>
                  </a:lnTo>
                  <a:lnTo>
                    <a:pt x="58" y="8"/>
                  </a:lnTo>
                  <a:lnTo>
                    <a:pt x="64" y="8"/>
                  </a:lnTo>
                  <a:lnTo>
                    <a:pt x="116" y="0"/>
                  </a:lnTo>
                  <a:lnTo>
                    <a:pt x="185" y="0"/>
                  </a:lnTo>
                  <a:lnTo>
                    <a:pt x="242" y="26"/>
                  </a:lnTo>
                  <a:lnTo>
                    <a:pt x="271" y="13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Freeform 79"/>
            <p:cNvSpPr>
              <a:spLocks/>
            </p:cNvSpPr>
            <p:nvPr/>
          </p:nvSpPr>
          <p:spPr bwMode="auto">
            <a:xfrm>
              <a:off x="431" y="2998"/>
              <a:ext cx="914" cy="1180"/>
            </a:xfrm>
            <a:custGeom>
              <a:avLst/>
              <a:gdLst/>
              <a:ahLst/>
              <a:cxnLst>
                <a:cxn ang="0">
                  <a:pos x="509" y="70"/>
                </a:cxn>
                <a:cxn ang="0">
                  <a:pos x="436" y="147"/>
                </a:cxn>
                <a:cxn ang="0">
                  <a:pos x="371" y="263"/>
                </a:cxn>
                <a:cxn ang="0">
                  <a:pos x="299" y="331"/>
                </a:cxn>
                <a:cxn ang="0">
                  <a:pos x="219" y="383"/>
                </a:cxn>
                <a:cxn ang="0">
                  <a:pos x="138" y="450"/>
                </a:cxn>
                <a:cxn ang="0">
                  <a:pos x="8" y="609"/>
                </a:cxn>
                <a:cxn ang="0">
                  <a:pos x="69" y="632"/>
                </a:cxn>
                <a:cxn ang="0">
                  <a:pos x="90" y="685"/>
                </a:cxn>
                <a:cxn ang="0">
                  <a:pos x="205" y="585"/>
                </a:cxn>
                <a:cxn ang="0">
                  <a:pos x="287" y="527"/>
                </a:cxn>
                <a:cxn ang="0">
                  <a:pos x="358" y="744"/>
                </a:cxn>
                <a:cxn ang="0">
                  <a:pos x="317" y="988"/>
                </a:cxn>
                <a:cxn ang="0">
                  <a:pos x="392" y="1031"/>
                </a:cxn>
                <a:cxn ang="0">
                  <a:pos x="548" y="1010"/>
                </a:cxn>
                <a:cxn ang="0">
                  <a:pos x="567" y="1146"/>
                </a:cxn>
                <a:cxn ang="0">
                  <a:pos x="587" y="1387"/>
                </a:cxn>
                <a:cxn ang="0">
                  <a:pos x="548" y="1495"/>
                </a:cxn>
                <a:cxn ang="0">
                  <a:pos x="485" y="1696"/>
                </a:cxn>
                <a:cxn ang="0">
                  <a:pos x="382" y="2027"/>
                </a:cxn>
                <a:cxn ang="0">
                  <a:pos x="308" y="2268"/>
                </a:cxn>
                <a:cxn ang="0">
                  <a:pos x="431" y="2311"/>
                </a:cxn>
                <a:cxn ang="0">
                  <a:pos x="524" y="2357"/>
                </a:cxn>
                <a:cxn ang="0">
                  <a:pos x="573" y="2298"/>
                </a:cxn>
                <a:cxn ang="0">
                  <a:pos x="629" y="2097"/>
                </a:cxn>
                <a:cxn ang="0">
                  <a:pos x="663" y="1905"/>
                </a:cxn>
                <a:cxn ang="0">
                  <a:pos x="732" y="1733"/>
                </a:cxn>
                <a:cxn ang="0">
                  <a:pos x="771" y="1597"/>
                </a:cxn>
                <a:cxn ang="0">
                  <a:pos x="947" y="1784"/>
                </a:cxn>
                <a:cxn ang="0">
                  <a:pos x="1018" y="1787"/>
                </a:cxn>
                <a:cxn ang="0">
                  <a:pos x="1097" y="1657"/>
                </a:cxn>
                <a:cxn ang="0">
                  <a:pos x="949" y="1482"/>
                </a:cxn>
                <a:cxn ang="0">
                  <a:pos x="864" y="1359"/>
                </a:cxn>
                <a:cxn ang="0">
                  <a:pos x="989" y="1117"/>
                </a:cxn>
                <a:cxn ang="0">
                  <a:pos x="1016" y="1266"/>
                </a:cxn>
                <a:cxn ang="0">
                  <a:pos x="1060" y="1245"/>
                </a:cxn>
                <a:cxn ang="0">
                  <a:pos x="1122" y="1127"/>
                </a:cxn>
                <a:cxn ang="0">
                  <a:pos x="1191" y="994"/>
                </a:cxn>
                <a:cxn ang="0">
                  <a:pos x="1233" y="714"/>
                </a:cxn>
                <a:cxn ang="0">
                  <a:pos x="1172" y="510"/>
                </a:cxn>
                <a:cxn ang="0">
                  <a:pos x="1286" y="488"/>
                </a:cxn>
                <a:cxn ang="0">
                  <a:pos x="1464" y="563"/>
                </a:cxn>
                <a:cxn ang="0">
                  <a:pos x="1576" y="591"/>
                </a:cxn>
                <a:cxn ang="0">
                  <a:pos x="1637" y="599"/>
                </a:cxn>
                <a:cxn ang="0">
                  <a:pos x="1703" y="528"/>
                </a:cxn>
                <a:cxn ang="0">
                  <a:pos x="1814" y="554"/>
                </a:cxn>
                <a:cxn ang="0">
                  <a:pos x="1740" y="470"/>
                </a:cxn>
                <a:cxn ang="0">
                  <a:pos x="1562" y="361"/>
                </a:cxn>
                <a:cxn ang="0">
                  <a:pos x="1464" y="313"/>
                </a:cxn>
                <a:cxn ang="0">
                  <a:pos x="1314" y="265"/>
                </a:cxn>
                <a:cxn ang="0">
                  <a:pos x="1220" y="220"/>
                </a:cxn>
                <a:cxn ang="0">
                  <a:pos x="1181" y="172"/>
                </a:cxn>
                <a:cxn ang="0">
                  <a:pos x="1149" y="93"/>
                </a:cxn>
                <a:cxn ang="0">
                  <a:pos x="980" y="55"/>
                </a:cxn>
                <a:cxn ang="0">
                  <a:pos x="817" y="235"/>
                </a:cxn>
                <a:cxn ang="0">
                  <a:pos x="865" y="655"/>
                </a:cxn>
                <a:cxn ang="0">
                  <a:pos x="609" y="786"/>
                </a:cxn>
                <a:cxn ang="0">
                  <a:pos x="549" y="377"/>
                </a:cxn>
                <a:cxn ang="0">
                  <a:pos x="618" y="179"/>
                </a:cxn>
              </a:cxnLst>
              <a:rect l="0" t="0" r="r" b="b"/>
              <a:pathLst>
                <a:path w="1829" h="2360">
                  <a:moveTo>
                    <a:pt x="627" y="57"/>
                  </a:moveTo>
                  <a:lnTo>
                    <a:pt x="627" y="57"/>
                  </a:lnTo>
                  <a:lnTo>
                    <a:pt x="606" y="58"/>
                  </a:lnTo>
                  <a:lnTo>
                    <a:pt x="576" y="60"/>
                  </a:lnTo>
                  <a:lnTo>
                    <a:pt x="576" y="60"/>
                  </a:lnTo>
                  <a:lnTo>
                    <a:pt x="552" y="60"/>
                  </a:lnTo>
                  <a:lnTo>
                    <a:pt x="539" y="60"/>
                  </a:lnTo>
                  <a:lnTo>
                    <a:pt x="528" y="63"/>
                  </a:lnTo>
                  <a:lnTo>
                    <a:pt x="528" y="63"/>
                  </a:lnTo>
                  <a:lnTo>
                    <a:pt x="509" y="70"/>
                  </a:lnTo>
                  <a:lnTo>
                    <a:pt x="495" y="78"/>
                  </a:lnTo>
                  <a:lnTo>
                    <a:pt x="482" y="85"/>
                  </a:lnTo>
                  <a:lnTo>
                    <a:pt x="467" y="94"/>
                  </a:lnTo>
                  <a:lnTo>
                    <a:pt x="455" y="106"/>
                  </a:lnTo>
                  <a:lnTo>
                    <a:pt x="450" y="112"/>
                  </a:lnTo>
                  <a:lnTo>
                    <a:pt x="446" y="118"/>
                  </a:lnTo>
                  <a:lnTo>
                    <a:pt x="441" y="126"/>
                  </a:lnTo>
                  <a:lnTo>
                    <a:pt x="440" y="132"/>
                  </a:lnTo>
                  <a:lnTo>
                    <a:pt x="440" y="132"/>
                  </a:lnTo>
                  <a:lnTo>
                    <a:pt x="436" y="147"/>
                  </a:lnTo>
                  <a:lnTo>
                    <a:pt x="431" y="161"/>
                  </a:lnTo>
                  <a:lnTo>
                    <a:pt x="418" y="193"/>
                  </a:lnTo>
                  <a:lnTo>
                    <a:pt x="407" y="218"/>
                  </a:lnTo>
                  <a:lnTo>
                    <a:pt x="401" y="233"/>
                  </a:lnTo>
                  <a:lnTo>
                    <a:pt x="401" y="233"/>
                  </a:lnTo>
                  <a:lnTo>
                    <a:pt x="401" y="238"/>
                  </a:lnTo>
                  <a:lnTo>
                    <a:pt x="398" y="242"/>
                  </a:lnTo>
                  <a:lnTo>
                    <a:pt x="392" y="248"/>
                  </a:lnTo>
                  <a:lnTo>
                    <a:pt x="383" y="256"/>
                  </a:lnTo>
                  <a:lnTo>
                    <a:pt x="371" y="263"/>
                  </a:lnTo>
                  <a:lnTo>
                    <a:pt x="371" y="263"/>
                  </a:lnTo>
                  <a:lnTo>
                    <a:pt x="355" y="274"/>
                  </a:lnTo>
                  <a:lnTo>
                    <a:pt x="335" y="289"/>
                  </a:lnTo>
                  <a:lnTo>
                    <a:pt x="319" y="304"/>
                  </a:lnTo>
                  <a:lnTo>
                    <a:pt x="313" y="310"/>
                  </a:lnTo>
                  <a:lnTo>
                    <a:pt x="310" y="314"/>
                  </a:lnTo>
                  <a:lnTo>
                    <a:pt x="310" y="314"/>
                  </a:lnTo>
                  <a:lnTo>
                    <a:pt x="310" y="319"/>
                  </a:lnTo>
                  <a:lnTo>
                    <a:pt x="307" y="322"/>
                  </a:lnTo>
                  <a:lnTo>
                    <a:pt x="299" y="331"/>
                  </a:lnTo>
                  <a:lnTo>
                    <a:pt x="290" y="337"/>
                  </a:lnTo>
                  <a:lnTo>
                    <a:pt x="286" y="338"/>
                  </a:lnTo>
                  <a:lnTo>
                    <a:pt x="281" y="338"/>
                  </a:lnTo>
                  <a:lnTo>
                    <a:pt x="281" y="338"/>
                  </a:lnTo>
                  <a:lnTo>
                    <a:pt x="277" y="340"/>
                  </a:lnTo>
                  <a:lnTo>
                    <a:pt x="274" y="341"/>
                  </a:lnTo>
                  <a:lnTo>
                    <a:pt x="266" y="346"/>
                  </a:lnTo>
                  <a:lnTo>
                    <a:pt x="259" y="353"/>
                  </a:lnTo>
                  <a:lnTo>
                    <a:pt x="259" y="353"/>
                  </a:lnTo>
                  <a:lnTo>
                    <a:pt x="219" y="383"/>
                  </a:lnTo>
                  <a:lnTo>
                    <a:pt x="219" y="383"/>
                  </a:lnTo>
                  <a:lnTo>
                    <a:pt x="198" y="401"/>
                  </a:lnTo>
                  <a:lnTo>
                    <a:pt x="189" y="407"/>
                  </a:lnTo>
                  <a:lnTo>
                    <a:pt x="183" y="410"/>
                  </a:lnTo>
                  <a:lnTo>
                    <a:pt x="183" y="410"/>
                  </a:lnTo>
                  <a:lnTo>
                    <a:pt x="177" y="413"/>
                  </a:lnTo>
                  <a:lnTo>
                    <a:pt x="168" y="420"/>
                  </a:lnTo>
                  <a:lnTo>
                    <a:pt x="148" y="440"/>
                  </a:lnTo>
                  <a:lnTo>
                    <a:pt x="148" y="440"/>
                  </a:lnTo>
                  <a:lnTo>
                    <a:pt x="138" y="450"/>
                  </a:lnTo>
                  <a:lnTo>
                    <a:pt x="126" y="459"/>
                  </a:lnTo>
                  <a:lnTo>
                    <a:pt x="114" y="468"/>
                  </a:lnTo>
                  <a:lnTo>
                    <a:pt x="103" y="479"/>
                  </a:lnTo>
                  <a:lnTo>
                    <a:pt x="103" y="479"/>
                  </a:lnTo>
                  <a:lnTo>
                    <a:pt x="69" y="521"/>
                  </a:lnTo>
                  <a:lnTo>
                    <a:pt x="36" y="561"/>
                  </a:lnTo>
                  <a:lnTo>
                    <a:pt x="36" y="561"/>
                  </a:lnTo>
                  <a:lnTo>
                    <a:pt x="0" y="614"/>
                  </a:lnTo>
                  <a:lnTo>
                    <a:pt x="0" y="614"/>
                  </a:lnTo>
                  <a:lnTo>
                    <a:pt x="8" y="609"/>
                  </a:lnTo>
                  <a:lnTo>
                    <a:pt x="15" y="608"/>
                  </a:lnTo>
                  <a:lnTo>
                    <a:pt x="24" y="606"/>
                  </a:lnTo>
                  <a:lnTo>
                    <a:pt x="36" y="606"/>
                  </a:lnTo>
                  <a:lnTo>
                    <a:pt x="40" y="608"/>
                  </a:lnTo>
                  <a:lnTo>
                    <a:pt x="46" y="611"/>
                  </a:lnTo>
                  <a:lnTo>
                    <a:pt x="52" y="614"/>
                  </a:lnTo>
                  <a:lnTo>
                    <a:pt x="58" y="618"/>
                  </a:lnTo>
                  <a:lnTo>
                    <a:pt x="64" y="624"/>
                  </a:lnTo>
                  <a:lnTo>
                    <a:pt x="69" y="632"/>
                  </a:lnTo>
                  <a:lnTo>
                    <a:pt x="69" y="632"/>
                  </a:lnTo>
                  <a:lnTo>
                    <a:pt x="73" y="641"/>
                  </a:lnTo>
                  <a:lnTo>
                    <a:pt x="76" y="648"/>
                  </a:lnTo>
                  <a:lnTo>
                    <a:pt x="81" y="661"/>
                  </a:lnTo>
                  <a:lnTo>
                    <a:pt x="81" y="673"/>
                  </a:lnTo>
                  <a:lnTo>
                    <a:pt x="81" y="682"/>
                  </a:lnTo>
                  <a:lnTo>
                    <a:pt x="79" y="688"/>
                  </a:lnTo>
                  <a:lnTo>
                    <a:pt x="79" y="691"/>
                  </a:lnTo>
                  <a:lnTo>
                    <a:pt x="82" y="690"/>
                  </a:lnTo>
                  <a:lnTo>
                    <a:pt x="90" y="685"/>
                  </a:lnTo>
                  <a:lnTo>
                    <a:pt x="90" y="685"/>
                  </a:lnTo>
                  <a:lnTo>
                    <a:pt x="100" y="676"/>
                  </a:lnTo>
                  <a:lnTo>
                    <a:pt x="111" y="666"/>
                  </a:lnTo>
                  <a:lnTo>
                    <a:pt x="132" y="642"/>
                  </a:lnTo>
                  <a:lnTo>
                    <a:pt x="151" y="621"/>
                  </a:lnTo>
                  <a:lnTo>
                    <a:pt x="159" y="615"/>
                  </a:lnTo>
                  <a:lnTo>
                    <a:pt x="165" y="614"/>
                  </a:lnTo>
                  <a:lnTo>
                    <a:pt x="165" y="614"/>
                  </a:lnTo>
                  <a:lnTo>
                    <a:pt x="171" y="611"/>
                  </a:lnTo>
                  <a:lnTo>
                    <a:pt x="181" y="605"/>
                  </a:lnTo>
                  <a:lnTo>
                    <a:pt x="205" y="585"/>
                  </a:lnTo>
                  <a:lnTo>
                    <a:pt x="229" y="564"/>
                  </a:lnTo>
                  <a:lnTo>
                    <a:pt x="244" y="551"/>
                  </a:lnTo>
                  <a:lnTo>
                    <a:pt x="244" y="551"/>
                  </a:lnTo>
                  <a:lnTo>
                    <a:pt x="248" y="545"/>
                  </a:lnTo>
                  <a:lnTo>
                    <a:pt x="254" y="539"/>
                  </a:lnTo>
                  <a:lnTo>
                    <a:pt x="262" y="534"/>
                  </a:lnTo>
                  <a:lnTo>
                    <a:pt x="272" y="531"/>
                  </a:lnTo>
                  <a:lnTo>
                    <a:pt x="272" y="531"/>
                  </a:lnTo>
                  <a:lnTo>
                    <a:pt x="280" y="530"/>
                  </a:lnTo>
                  <a:lnTo>
                    <a:pt x="287" y="527"/>
                  </a:lnTo>
                  <a:lnTo>
                    <a:pt x="304" y="516"/>
                  </a:lnTo>
                  <a:lnTo>
                    <a:pt x="317" y="506"/>
                  </a:lnTo>
                  <a:lnTo>
                    <a:pt x="323" y="503"/>
                  </a:lnTo>
                  <a:lnTo>
                    <a:pt x="328" y="501"/>
                  </a:lnTo>
                  <a:lnTo>
                    <a:pt x="328" y="501"/>
                  </a:lnTo>
                  <a:lnTo>
                    <a:pt x="383" y="489"/>
                  </a:lnTo>
                  <a:lnTo>
                    <a:pt x="383" y="489"/>
                  </a:lnTo>
                  <a:lnTo>
                    <a:pt x="373" y="603"/>
                  </a:lnTo>
                  <a:lnTo>
                    <a:pt x="362" y="699"/>
                  </a:lnTo>
                  <a:lnTo>
                    <a:pt x="358" y="744"/>
                  </a:lnTo>
                  <a:lnTo>
                    <a:pt x="352" y="781"/>
                  </a:lnTo>
                  <a:lnTo>
                    <a:pt x="352" y="781"/>
                  </a:lnTo>
                  <a:lnTo>
                    <a:pt x="343" y="837"/>
                  </a:lnTo>
                  <a:lnTo>
                    <a:pt x="334" y="879"/>
                  </a:lnTo>
                  <a:lnTo>
                    <a:pt x="320" y="940"/>
                  </a:lnTo>
                  <a:lnTo>
                    <a:pt x="320" y="940"/>
                  </a:lnTo>
                  <a:lnTo>
                    <a:pt x="319" y="955"/>
                  </a:lnTo>
                  <a:lnTo>
                    <a:pt x="317" y="968"/>
                  </a:lnTo>
                  <a:lnTo>
                    <a:pt x="317" y="979"/>
                  </a:lnTo>
                  <a:lnTo>
                    <a:pt x="317" y="988"/>
                  </a:lnTo>
                  <a:lnTo>
                    <a:pt x="320" y="995"/>
                  </a:lnTo>
                  <a:lnTo>
                    <a:pt x="322" y="1003"/>
                  </a:lnTo>
                  <a:lnTo>
                    <a:pt x="326" y="1007"/>
                  </a:lnTo>
                  <a:lnTo>
                    <a:pt x="331" y="1010"/>
                  </a:lnTo>
                  <a:lnTo>
                    <a:pt x="331" y="1010"/>
                  </a:lnTo>
                  <a:lnTo>
                    <a:pt x="341" y="1016"/>
                  </a:lnTo>
                  <a:lnTo>
                    <a:pt x="352" y="1022"/>
                  </a:lnTo>
                  <a:lnTo>
                    <a:pt x="368" y="1027"/>
                  </a:lnTo>
                  <a:lnTo>
                    <a:pt x="392" y="1031"/>
                  </a:lnTo>
                  <a:lnTo>
                    <a:pt x="392" y="1031"/>
                  </a:lnTo>
                  <a:lnTo>
                    <a:pt x="407" y="1036"/>
                  </a:lnTo>
                  <a:lnTo>
                    <a:pt x="425" y="1042"/>
                  </a:lnTo>
                  <a:lnTo>
                    <a:pt x="461" y="1055"/>
                  </a:lnTo>
                  <a:lnTo>
                    <a:pt x="503" y="1073"/>
                  </a:lnTo>
                  <a:lnTo>
                    <a:pt x="506" y="1003"/>
                  </a:lnTo>
                  <a:lnTo>
                    <a:pt x="506" y="1003"/>
                  </a:lnTo>
                  <a:lnTo>
                    <a:pt x="513" y="1004"/>
                  </a:lnTo>
                  <a:lnTo>
                    <a:pt x="536" y="1007"/>
                  </a:lnTo>
                  <a:lnTo>
                    <a:pt x="536" y="1007"/>
                  </a:lnTo>
                  <a:lnTo>
                    <a:pt x="548" y="1010"/>
                  </a:lnTo>
                  <a:lnTo>
                    <a:pt x="552" y="1012"/>
                  </a:lnTo>
                  <a:lnTo>
                    <a:pt x="555" y="1015"/>
                  </a:lnTo>
                  <a:lnTo>
                    <a:pt x="557" y="1018"/>
                  </a:lnTo>
                  <a:lnTo>
                    <a:pt x="558" y="1022"/>
                  </a:lnTo>
                  <a:lnTo>
                    <a:pt x="558" y="1031"/>
                  </a:lnTo>
                  <a:lnTo>
                    <a:pt x="558" y="1031"/>
                  </a:lnTo>
                  <a:lnTo>
                    <a:pt x="560" y="1049"/>
                  </a:lnTo>
                  <a:lnTo>
                    <a:pt x="563" y="1076"/>
                  </a:lnTo>
                  <a:lnTo>
                    <a:pt x="566" y="1111"/>
                  </a:lnTo>
                  <a:lnTo>
                    <a:pt x="567" y="1146"/>
                  </a:lnTo>
                  <a:lnTo>
                    <a:pt x="567" y="1146"/>
                  </a:lnTo>
                  <a:lnTo>
                    <a:pt x="569" y="1170"/>
                  </a:lnTo>
                  <a:lnTo>
                    <a:pt x="575" y="1199"/>
                  </a:lnTo>
                  <a:lnTo>
                    <a:pt x="588" y="1265"/>
                  </a:lnTo>
                  <a:lnTo>
                    <a:pt x="602" y="1323"/>
                  </a:lnTo>
                  <a:lnTo>
                    <a:pt x="606" y="1352"/>
                  </a:lnTo>
                  <a:lnTo>
                    <a:pt x="606" y="1352"/>
                  </a:lnTo>
                  <a:lnTo>
                    <a:pt x="605" y="1358"/>
                  </a:lnTo>
                  <a:lnTo>
                    <a:pt x="600" y="1365"/>
                  </a:lnTo>
                  <a:lnTo>
                    <a:pt x="587" y="1387"/>
                  </a:lnTo>
                  <a:lnTo>
                    <a:pt x="572" y="1410"/>
                  </a:lnTo>
                  <a:lnTo>
                    <a:pt x="566" y="1419"/>
                  </a:lnTo>
                  <a:lnTo>
                    <a:pt x="564" y="1426"/>
                  </a:lnTo>
                  <a:lnTo>
                    <a:pt x="564" y="1426"/>
                  </a:lnTo>
                  <a:lnTo>
                    <a:pt x="563" y="1456"/>
                  </a:lnTo>
                  <a:lnTo>
                    <a:pt x="561" y="1471"/>
                  </a:lnTo>
                  <a:lnTo>
                    <a:pt x="560" y="1477"/>
                  </a:lnTo>
                  <a:lnTo>
                    <a:pt x="558" y="1482"/>
                  </a:lnTo>
                  <a:lnTo>
                    <a:pt x="558" y="1482"/>
                  </a:lnTo>
                  <a:lnTo>
                    <a:pt x="548" y="1495"/>
                  </a:lnTo>
                  <a:lnTo>
                    <a:pt x="530" y="1521"/>
                  </a:lnTo>
                  <a:lnTo>
                    <a:pt x="519" y="1537"/>
                  </a:lnTo>
                  <a:lnTo>
                    <a:pt x="512" y="1552"/>
                  </a:lnTo>
                  <a:lnTo>
                    <a:pt x="506" y="1567"/>
                  </a:lnTo>
                  <a:lnTo>
                    <a:pt x="504" y="1575"/>
                  </a:lnTo>
                  <a:lnTo>
                    <a:pt x="503" y="1582"/>
                  </a:lnTo>
                  <a:lnTo>
                    <a:pt x="503" y="1582"/>
                  </a:lnTo>
                  <a:lnTo>
                    <a:pt x="501" y="1600"/>
                  </a:lnTo>
                  <a:lnTo>
                    <a:pt x="498" y="1627"/>
                  </a:lnTo>
                  <a:lnTo>
                    <a:pt x="485" y="1696"/>
                  </a:lnTo>
                  <a:lnTo>
                    <a:pt x="470" y="1768"/>
                  </a:lnTo>
                  <a:lnTo>
                    <a:pt x="456" y="1819"/>
                  </a:lnTo>
                  <a:lnTo>
                    <a:pt x="456" y="1819"/>
                  </a:lnTo>
                  <a:lnTo>
                    <a:pt x="449" y="1840"/>
                  </a:lnTo>
                  <a:lnTo>
                    <a:pt x="440" y="1866"/>
                  </a:lnTo>
                  <a:lnTo>
                    <a:pt x="415" y="1931"/>
                  </a:lnTo>
                  <a:lnTo>
                    <a:pt x="391" y="1989"/>
                  </a:lnTo>
                  <a:lnTo>
                    <a:pt x="383" y="2012"/>
                  </a:lnTo>
                  <a:lnTo>
                    <a:pt x="382" y="2027"/>
                  </a:lnTo>
                  <a:lnTo>
                    <a:pt x="382" y="2027"/>
                  </a:lnTo>
                  <a:lnTo>
                    <a:pt x="380" y="2033"/>
                  </a:lnTo>
                  <a:lnTo>
                    <a:pt x="377" y="2042"/>
                  </a:lnTo>
                  <a:lnTo>
                    <a:pt x="370" y="2070"/>
                  </a:lnTo>
                  <a:lnTo>
                    <a:pt x="343" y="2145"/>
                  </a:lnTo>
                  <a:lnTo>
                    <a:pt x="317" y="2220"/>
                  </a:lnTo>
                  <a:lnTo>
                    <a:pt x="310" y="2248"/>
                  </a:lnTo>
                  <a:lnTo>
                    <a:pt x="307" y="2257"/>
                  </a:lnTo>
                  <a:lnTo>
                    <a:pt x="307" y="2265"/>
                  </a:lnTo>
                  <a:lnTo>
                    <a:pt x="307" y="2265"/>
                  </a:lnTo>
                  <a:lnTo>
                    <a:pt x="308" y="2268"/>
                  </a:lnTo>
                  <a:lnTo>
                    <a:pt x="311" y="2272"/>
                  </a:lnTo>
                  <a:lnTo>
                    <a:pt x="316" y="2277"/>
                  </a:lnTo>
                  <a:lnTo>
                    <a:pt x="320" y="2280"/>
                  </a:lnTo>
                  <a:lnTo>
                    <a:pt x="334" y="2286"/>
                  </a:lnTo>
                  <a:lnTo>
                    <a:pt x="350" y="2290"/>
                  </a:lnTo>
                  <a:lnTo>
                    <a:pt x="386" y="2299"/>
                  </a:lnTo>
                  <a:lnTo>
                    <a:pt x="403" y="2302"/>
                  </a:lnTo>
                  <a:lnTo>
                    <a:pt x="418" y="2307"/>
                  </a:lnTo>
                  <a:lnTo>
                    <a:pt x="418" y="2307"/>
                  </a:lnTo>
                  <a:lnTo>
                    <a:pt x="431" y="2311"/>
                  </a:lnTo>
                  <a:lnTo>
                    <a:pt x="443" y="2314"/>
                  </a:lnTo>
                  <a:lnTo>
                    <a:pt x="467" y="2317"/>
                  </a:lnTo>
                  <a:lnTo>
                    <a:pt x="486" y="2320"/>
                  </a:lnTo>
                  <a:lnTo>
                    <a:pt x="494" y="2322"/>
                  </a:lnTo>
                  <a:lnTo>
                    <a:pt x="498" y="2326"/>
                  </a:lnTo>
                  <a:lnTo>
                    <a:pt x="498" y="2326"/>
                  </a:lnTo>
                  <a:lnTo>
                    <a:pt x="506" y="2336"/>
                  </a:lnTo>
                  <a:lnTo>
                    <a:pt x="513" y="2348"/>
                  </a:lnTo>
                  <a:lnTo>
                    <a:pt x="519" y="2353"/>
                  </a:lnTo>
                  <a:lnTo>
                    <a:pt x="524" y="2357"/>
                  </a:lnTo>
                  <a:lnTo>
                    <a:pt x="530" y="2359"/>
                  </a:lnTo>
                  <a:lnTo>
                    <a:pt x="536" y="2360"/>
                  </a:lnTo>
                  <a:lnTo>
                    <a:pt x="536" y="2360"/>
                  </a:lnTo>
                  <a:lnTo>
                    <a:pt x="542" y="2360"/>
                  </a:lnTo>
                  <a:lnTo>
                    <a:pt x="548" y="2357"/>
                  </a:lnTo>
                  <a:lnTo>
                    <a:pt x="554" y="2353"/>
                  </a:lnTo>
                  <a:lnTo>
                    <a:pt x="560" y="2345"/>
                  </a:lnTo>
                  <a:lnTo>
                    <a:pt x="564" y="2333"/>
                  </a:lnTo>
                  <a:lnTo>
                    <a:pt x="569" y="2319"/>
                  </a:lnTo>
                  <a:lnTo>
                    <a:pt x="573" y="2298"/>
                  </a:lnTo>
                  <a:lnTo>
                    <a:pt x="578" y="2272"/>
                  </a:lnTo>
                  <a:lnTo>
                    <a:pt x="578" y="2272"/>
                  </a:lnTo>
                  <a:lnTo>
                    <a:pt x="585" y="2224"/>
                  </a:lnTo>
                  <a:lnTo>
                    <a:pt x="594" y="2188"/>
                  </a:lnTo>
                  <a:lnTo>
                    <a:pt x="602" y="2166"/>
                  </a:lnTo>
                  <a:lnTo>
                    <a:pt x="609" y="2154"/>
                  </a:lnTo>
                  <a:lnTo>
                    <a:pt x="609" y="2154"/>
                  </a:lnTo>
                  <a:lnTo>
                    <a:pt x="615" y="2139"/>
                  </a:lnTo>
                  <a:lnTo>
                    <a:pt x="626" y="2113"/>
                  </a:lnTo>
                  <a:lnTo>
                    <a:pt x="629" y="2097"/>
                  </a:lnTo>
                  <a:lnTo>
                    <a:pt x="633" y="2081"/>
                  </a:lnTo>
                  <a:lnTo>
                    <a:pt x="635" y="2063"/>
                  </a:lnTo>
                  <a:lnTo>
                    <a:pt x="636" y="2043"/>
                  </a:lnTo>
                  <a:lnTo>
                    <a:pt x="636" y="2043"/>
                  </a:lnTo>
                  <a:lnTo>
                    <a:pt x="638" y="2010"/>
                  </a:lnTo>
                  <a:lnTo>
                    <a:pt x="639" y="1995"/>
                  </a:lnTo>
                  <a:lnTo>
                    <a:pt x="641" y="1980"/>
                  </a:lnTo>
                  <a:lnTo>
                    <a:pt x="645" y="1964"/>
                  </a:lnTo>
                  <a:lnTo>
                    <a:pt x="650" y="1947"/>
                  </a:lnTo>
                  <a:lnTo>
                    <a:pt x="663" y="1905"/>
                  </a:lnTo>
                  <a:lnTo>
                    <a:pt x="663" y="1905"/>
                  </a:lnTo>
                  <a:lnTo>
                    <a:pt x="673" y="1881"/>
                  </a:lnTo>
                  <a:lnTo>
                    <a:pt x="684" y="1857"/>
                  </a:lnTo>
                  <a:lnTo>
                    <a:pt x="705" y="1814"/>
                  </a:lnTo>
                  <a:lnTo>
                    <a:pt x="723" y="1778"/>
                  </a:lnTo>
                  <a:lnTo>
                    <a:pt x="727" y="1765"/>
                  </a:lnTo>
                  <a:lnTo>
                    <a:pt x="729" y="1756"/>
                  </a:lnTo>
                  <a:lnTo>
                    <a:pt x="729" y="1756"/>
                  </a:lnTo>
                  <a:lnTo>
                    <a:pt x="730" y="1747"/>
                  </a:lnTo>
                  <a:lnTo>
                    <a:pt x="732" y="1733"/>
                  </a:lnTo>
                  <a:lnTo>
                    <a:pt x="739" y="1702"/>
                  </a:lnTo>
                  <a:lnTo>
                    <a:pt x="745" y="1670"/>
                  </a:lnTo>
                  <a:lnTo>
                    <a:pt x="747" y="1657"/>
                  </a:lnTo>
                  <a:lnTo>
                    <a:pt x="748" y="1646"/>
                  </a:lnTo>
                  <a:lnTo>
                    <a:pt x="748" y="1646"/>
                  </a:lnTo>
                  <a:lnTo>
                    <a:pt x="750" y="1639"/>
                  </a:lnTo>
                  <a:lnTo>
                    <a:pt x="751" y="1630"/>
                  </a:lnTo>
                  <a:lnTo>
                    <a:pt x="759" y="1613"/>
                  </a:lnTo>
                  <a:lnTo>
                    <a:pt x="768" y="1602"/>
                  </a:lnTo>
                  <a:lnTo>
                    <a:pt x="771" y="1597"/>
                  </a:lnTo>
                  <a:lnTo>
                    <a:pt x="771" y="1597"/>
                  </a:lnTo>
                  <a:lnTo>
                    <a:pt x="796" y="1622"/>
                  </a:lnTo>
                  <a:lnTo>
                    <a:pt x="819" y="1645"/>
                  </a:lnTo>
                  <a:lnTo>
                    <a:pt x="840" y="1666"/>
                  </a:lnTo>
                  <a:lnTo>
                    <a:pt x="840" y="1666"/>
                  </a:lnTo>
                  <a:lnTo>
                    <a:pt x="864" y="1694"/>
                  </a:lnTo>
                  <a:lnTo>
                    <a:pt x="898" y="1733"/>
                  </a:lnTo>
                  <a:lnTo>
                    <a:pt x="916" y="1753"/>
                  </a:lnTo>
                  <a:lnTo>
                    <a:pt x="932" y="1769"/>
                  </a:lnTo>
                  <a:lnTo>
                    <a:pt x="947" y="1784"/>
                  </a:lnTo>
                  <a:lnTo>
                    <a:pt x="961" y="1792"/>
                  </a:lnTo>
                  <a:lnTo>
                    <a:pt x="961" y="1792"/>
                  </a:lnTo>
                  <a:lnTo>
                    <a:pt x="970" y="1796"/>
                  </a:lnTo>
                  <a:lnTo>
                    <a:pt x="979" y="1798"/>
                  </a:lnTo>
                  <a:lnTo>
                    <a:pt x="986" y="1799"/>
                  </a:lnTo>
                  <a:lnTo>
                    <a:pt x="994" y="1798"/>
                  </a:lnTo>
                  <a:lnTo>
                    <a:pt x="1000" y="1796"/>
                  </a:lnTo>
                  <a:lnTo>
                    <a:pt x="1006" y="1793"/>
                  </a:lnTo>
                  <a:lnTo>
                    <a:pt x="1018" y="1787"/>
                  </a:lnTo>
                  <a:lnTo>
                    <a:pt x="1018" y="1787"/>
                  </a:lnTo>
                  <a:lnTo>
                    <a:pt x="1028" y="1780"/>
                  </a:lnTo>
                  <a:lnTo>
                    <a:pt x="1036" y="1775"/>
                  </a:lnTo>
                  <a:lnTo>
                    <a:pt x="1043" y="1769"/>
                  </a:lnTo>
                  <a:lnTo>
                    <a:pt x="1051" y="1762"/>
                  </a:lnTo>
                  <a:lnTo>
                    <a:pt x="1058" y="1751"/>
                  </a:lnTo>
                  <a:lnTo>
                    <a:pt x="1066" y="1738"/>
                  </a:lnTo>
                  <a:lnTo>
                    <a:pt x="1075" y="1720"/>
                  </a:lnTo>
                  <a:lnTo>
                    <a:pt x="1075" y="1720"/>
                  </a:lnTo>
                  <a:lnTo>
                    <a:pt x="1088" y="1684"/>
                  </a:lnTo>
                  <a:lnTo>
                    <a:pt x="1097" y="1657"/>
                  </a:lnTo>
                  <a:lnTo>
                    <a:pt x="1100" y="1646"/>
                  </a:lnTo>
                  <a:lnTo>
                    <a:pt x="1100" y="1637"/>
                  </a:lnTo>
                  <a:lnTo>
                    <a:pt x="1098" y="1630"/>
                  </a:lnTo>
                  <a:lnTo>
                    <a:pt x="1094" y="1622"/>
                  </a:lnTo>
                  <a:lnTo>
                    <a:pt x="1094" y="1622"/>
                  </a:lnTo>
                  <a:lnTo>
                    <a:pt x="1049" y="1573"/>
                  </a:lnTo>
                  <a:lnTo>
                    <a:pt x="1021" y="1543"/>
                  </a:lnTo>
                  <a:lnTo>
                    <a:pt x="998" y="1521"/>
                  </a:lnTo>
                  <a:lnTo>
                    <a:pt x="998" y="1521"/>
                  </a:lnTo>
                  <a:lnTo>
                    <a:pt x="949" y="1482"/>
                  </a:lnTo>
                  <a:lnTo>
                    <a:pt x="922" y="1458"/>
                  </a:lnTo>
                  <a:lnTo>
                    <a:pt x="899" y="1435"/>
                  </a:lnTo>
                  <a:lnTo>
                    <a:pt x="899" y="1435"/>
                  </a:lnTo>
                  <a:lnTo>
                    <a:pt x="890" y="1425"/>
                  </a:lnTo>
                  <a:lnTo>
                    <a:pt x="881" y="1416"/>
                  </a:lnTo>
                  <a:lnTo>
                    <a:pt x="864" y="1404"/>
                  </a:lnTo>
                  <a:lnTo>
                    <a:pt x="853" y="1398"/>
                  </a:lnTo>
                  <a:lnTo>
                    <a:pt x="849" y="1395"/>
                  </a:lnTo>
                  <a:lnTo>
                    <a:pt x="849" y="1395"/>
                  </a:lnTo>
                  <a:lnTo>
                    <a:pt x="864" y="1359"/>
                  </a:lnTo>
                  <a:lnTo>
                    <a:pt x="878" y="1329"/>
                  </a:lnTo>
                  <a:lnTo>
                    <a:pt x="889" y="1305"/>
                  </a:lnTo>
                  <a:lnTo>
                    <a:pt x="889" y="1305"/>
                  </a:lnTo>
                  <a:lnTo>
                    <a:pt x="899" y="1284"/>
                  </a:lnTo>
                  <a:lnTo>
                    <a:pt x="911" y="1254"/>
                  </a:lnTo>
                  <a:lnTo>
                    <a:pt x="923" y="1226"/>
                  </a:lnTo>
                  <a:lnTo>
                    <a:pt x="934" y="1202"/>
                  </a:lnTo>
                  <a:lnTo>
                    <a:pt x="934" y="1202"/>
                  </a:lnTo>
                  <a:lnTo>
                    <a:pt x="967" y="1149"/>
                  </a:lnTo>
                  <a:lnTo>
                    <a:pt x="989" y="1117"/>
                  </a:lnTo>
                  <a:lnTo>
                    <a:pt x="989" y="1117"/>
                  </a:lnTo>
                  <a:lnTo>
                    <a:pt x="994" y="1124"/>
                  </a:lnTo>
                  <a:lnTo>
                    <a:pt x="1004" y="1145"/>
                  </a:lnTo>
                  <a:lnTo>
                    <a:pt x="1016" y="1170"/>
                  </a:lnTo>
                  <a:lnTo>
                    <a:pt x="1019" y="1182"/>
                  </a:lnTo>
                  <a:lnTo>
                    <a:pt x="1021" y="1191"/>
                  </a:lnTo>
                  <a:lnTo>
                    <a:pt x="1021" y="1191"/>
                  </a:lnTo>
                  <a:lnTo>
                    <a:pt x="1019" y="1218"/>
                  </a:lnTo>
                  <a:lnTo>
                    <a:pt x="1016" y="1251"/>
                  </a:lnTo>
                  <a:lnTo>
                    <a:pt x="1016" y="1266"/>
                  </a:lnTo>
                  <a:lnTo>
                    <a:pt x="1016" y="1280"/>
                  </a:lnTo>
                  <a:lnTo>
                    <a:pt x="1019" y="1287"/>
                  </a:lnTo>
                  <a:lnTo>
                    <a:pt x="1021" y="1290"/>
                  </a:lnTo>
                  <a:lnTo>
                    <a:pt x="1024" y="1290"/>
                  </a:lnTo>
                  <a:lnTo>
                    <a:pt x="1024" y="1290"/>
                  </a:lnTo>
                  <a:lnTo>
                    <a:pt x="1027" y="1289"/>
                  </a:lnTo>
                  <a:lnTo>
                    <a:pt x="1031" y="1286"/>
                  </a:lnTo>
                  <a:lnTo>
                    <a:pt x="1040" y="1277"/>
                  </a:lnTo>
                  <a:lnTo>
                    <a:pt x="1049" y="1262"/>
                  </a:lnTo>
                  <a:lnTo>
                    <a:pt x="1060" y="1245"/>
                  </a:lnTo>
                  <a:lnTo>
                    <a:pt x="1078" y="1208"/>
                  </a:lnTo>
                  <a:lnTo>
                    <a:pt x="1085" y="1191"/>
                  </a:lnTo>
                  <a:lnTo>
                    <a:pt x="1089" y="1178"/>
                  </a:lnTo>
                  <a:lnTo>
                    <a:pt x="1089" y="1178"/>
                  </a:lnTo>
                  <a:lnTo>
                    <a:pt x="1095" y="1157"/>
                  </a:lnTo>
                  <a:lnTo>
                    <a:pt x="1104" y="1140"/>
                  </a:lnTo>
                  <a:lnTo>
                    <a:pt x="1107" y="1134"/>
                  </a:lnTo>
                  <a:lnTo>
                    <a:pt x="1112" y="1130"/>
                  </a:lnTo>
                  <a:lnTo>
                    <a:pt x="1116" y="1127"/>
                  </a:lnTo>
                  <a:lnTo>
                    <a:pt x="1122" y="1127"/>
                  </a:lnTo>
                  <a:lnTo>
                    <a:pt x="1122" y="1127"/>
                  </a:lnTo>
                  <a:lnTo>
                    <a:pt x="1133" y="1125"/>
                  </a:lnTo>
                  <a:lnTo>
                    <a:pt x="1137" y="1125"/>
                  </a:lnTo>
                  <a:lnTo>
                    <a:pt x="1142" y="1123"/>
                  </a:lnTo>
                  <a:lnTo>
                    <a:pt x="1146" y="1120"/>
                  </a:lnTo>
                  <a:lnTo>
                    <a:pt x="1151" y="1115"/>
                  </a:lnTo>
                  <a:lnTo>
                    <a:pt x="1155" y="1108"/>
                  </a:lnTo>
                  <a:lnTo>
                    <a:pt x="1158" y="1099"/>
                  </a:lnTo>
                  <a:lnTo>
                    <a:pt x="1158" y="1099"/>
                  </a:lnTo>
                  <a:lnTo>
                    <a:pt x="1191" y="994"/>
                  </a:lnTo>
                  <a:lnTo>
                    <a:pt x="1209" y="929"/>
                  </a:lnTo>
                  <a:lnTo>
                    <a:pt x="1215" y="904"/>
                  </a:lnTo>
                  <a:lnTo>
                    <a:pt x="1218" y="889"/>
                  </a:lnTo>
                  <a:lnTo>
                    <a:pt x="1218" y="889"/>
                  </a:lnTo>
                  <a:lnTo>
                    <a:pt x="1223" y="853"/>
                  </a:lnTo>
                  <a:lnTo>
                    <a:pt x="1230" y="799"/>
                  </a:lnTo>
                  <a:lnTo>
                    <a:pt x="1233" y="771"/>
                  </a:lnTo>
                  <a:lnTo>
                    <a:pt x="1235" y="744"/>
                  </a:lnTo>
                  <a:lnTo>
                    <a:pt x="1235" y="723"/>
                  </a:lnTo>
                  <a:lnTo>
                    <a:pt x="1233" y="714"/>
                  </a:lnTo>
                  <a:lnTo>
                    <a:pt x="1230" y="708"/>
                  </a:lnTo>
                  <a:lnTo>
                    <a:pt x="1230" y="708"/>
                  </a:lnTo>
                  <a:lnTo>
                    <a:pt x="1215" y="675"/>
                  </a:lnTo>
                  <a:lnTo>
                    <a:pt x="1196" y="629"/>
                  </a:lnTo>
                  <a:lnTo>
                    <a:pt x="1185" y="605"/>
                  </a:lnTo>
                  <a:lnTo>
                    <a:pt x="1178" y="581"/>
                  </a:lnTo>
                  <a:lnTo>
                    <a:pt x="1172" y="561"/>
                  </a:lnTo>
                  <a:lnTo>
                    <a:pt x="1170" y="543"/>
                  </a:lnTo>
                  <a:lnTo>
                    <a:pt x="1170" y="543"/>
                  </a:lnTo>
                  <a:lnTo>
                    <a:pt x="1172" y="510"/>
                  </a:lnTo>
                  <a:lnTo>
                    <a:pt x="1173" y="471"/>
                  </a:lnTo>
                  <a:lnTo>
                    <a:pt x="1175" y="426"/>
                  </a:lnTo>
                  <a:lnTo>
                    <a:pt x="1175" y="426"/>
                  </a:lnTo>
                  <a:lnTo>
                    <a:pt x="1199" y="441"/>
                  </a:lnTo>
                  <a:lnTo>
                    <a:pt x="1221" y="453"/>
                  </a:lnTo>
                  <a:lnTo>
                    <a:pt x="1242" y="462"/>
                  </a:lnTo>
                  <a:lnTo>
                    <a:pt x="1242" y="462"/>
                  </a:lnTo>
                  <a:lnTo>
                    <a:pt x="1259" y="471"/>
                  </a:lnTo>
                  <a:lnTo>
                    <a:pt x="1272" y="479"/>
                  </a:lnTo>
                  <a:lnTo>
                    <a:pt x="1286" y="488"/>
                  </a:lnTo>
                  <a:lnTo>
                    <a:pt x="1305" y="495"/>
                  </a:lnTo>
                  <a:lnTo>
                    <a:pt x="1305" y="495"/>
                  </a:lnTo>
                  <a:lnTo>
                    <a:pt x="1338" y="509"/>
                  </a:lnTo>
                  <a:lnTo>
                    <a:pt x="1371" y="524"/>
                  </a:lnTo>
                  <a:lnTo>
                    <a:pt x="1371" y="524"/>
                  </a:lnTo>
                  <a:lnTo>
                    <a:pt x="1393" y="534"/>
                  </a:lnTo>
                  <a:lnTo>
                    <a:pt x="1419" y="548"/>
                  </a:lnTo>
                  <a:lnTo>
                    <a:pt x="1434" y="554"/>
                  </a:lnTo>
                  <a:lnTo>
                    <a:pt x="1449" y="558"/>
                  </a:lnTo>
                  <a:lnTo>
                    <a:pt x="1464" y="563"/>
                  </a:lnTo>
                  <a:lnTo>
                    <a:pt x="1479" y="564"/>
                  </a:lnTo>
                  <a:lnTo>
                    <a:pt x="1479" y="564"/>
                  </a:lnTo>
                  <a:lnTo>
                    <a:pt x="1503" y="567"/>
                  </a:lnTo>
                  <a:lnTo>
                    <a:pt x="1517" y="570"/>
                  </a:lnTo>
                  <a:lnTo>
                    <a:pt x="1528" y="572"/>
                  </a:lnTo>
                  <a:lnTo>
                    <a:pt x="1538" y="573"/>
                  </a:lnTo>
                  <a:lnTo>
                    <a:pt x="1538" y="573"/>
                  </a:lnTo>
                  <a:lnTo>
                    <a:pt x="1547" y="575"/>
                  </a:lnTo>
                  <a:lnTo>
                    <a:pt x="1556" y="579"/>
                  </a:lnTo>
                  <a:lnTo>
                    <a:pt x="1576" y="591"/>
                  </a:lnTo>
                  <a:lnTo>
                    <a:pt x="1594" y="603"/>
                  </a:lnTo>
                  <a:lnTo>
                    <a:pt x="1601" y="608"/>
                  </a:lnTo>
                  <a:lnTo>
                    <a:pt x="1606" y="609"/>
                  </a:lnTo>
                  <a:lnTo>
                    <a:pt x="1606" y="609"/>
                  </a:lnTo>
                  <a:lnTo>
                    <a:pt x="1615" y="612"/>
                  </a:lnTo>
                  <a:lnTo>
                    <a:pt x="1624" y="617"/>
                  </a:lnTo>
                  <a:lnTo>
                    <a:pt x="1633" y="621"/>
                  </a:lnTo>
                  <a:lnTo>
                    <a:pt x="1633" y="621"/>
                  </a:lnTo>
                  <a:lnTo>
                    <a:pt x="1633" y="615"/>
                  </a:lnTo>
                  <a:lnTo>
                    <a:pt x="1637" y="599"/>
                  </a:lnTo>
                  <a:lnTo>
                    <a:pt x="1640" y="588"/>
                  </a:lnTo>
                  <a:lnTo>
                    <a:pt x="1646" y="579"/>
                  </a:lnTo>
                  <a:lnTo>
                    <a:pt x="1654" y="569"/>
                  </a:lnTo>
                  <a:lnTo>
                    <a:pt x="1663" y="561"/>
                  </a:lnTo>
                  <a:lnTo>
                    <a:pt x="1663" y="561"/>
                  </a:lnTo>
                  <a:lnTo>
                    <a:pt x="1673" y="554"/>
                  </a:lnTo>
                  <a:lnTo>
                    <a:pt x="1681" y="548"/>
                  </a:lnTo>
                  <a:lnTo>
                    <a:pt x="1693" y="536"/>
                  </a:lnTo>
                  <a:lnTo>
                    <a:pt x="1697" y="531"/>
                  </a:lnTo>
                  <a:lnTo>
                    <a:pt x="1703" y="528"/>
                  </a:lnTo>
                  <a:lnTo>
                    <a:pt x="1711" y="525"/>
                  </a:lnTo>
                  <a:lnTo>
                    <a:pt x="1720" y="525"/>
                  </a:lnTo>
                  <a:lnTo>
                    <a:pt x="1720" y="525"/>
                  </a:lnTo>
                  <a:lnTo>
                    <a:pt x="1760" y="524"/>
                  </a:lnTo>
                  <a:lnTo>
                    <a:pt x="1776" y="525"/>
                  </a:lnTo>
                  <a:lnTo>
                    <a:pt x="1784" y="527"/>
                  </a:lnTo>
                  <a:lnTo>
                    <a:pt x="1788" y="530"/>
                  </a:lnTo>
                  <a:lnTo>
                    <a:pt x="1788" y="530"/>
                  </a:lnTo>
                  <a:lnTo>
                    <a:pt x="1800" y="540"/>
                  </a:lnTo>
                  <a:lnTo>
                    <a:pt x="1814" y="554"/>
                  </a:lnTo>
                  <a:lnTo>
                    <a:pt x="1829" y="572"/>
                  </a:lnTo>
                  <a:lnTo>
                    <a:pt x="1829" y="572"/>
                  </a:lnTo>
                  <a:lnTo>
                    <a:pt x="1826" y="564"/>
                  </a:lnTo>
                  <a:lnTo>
                    <a:pt x="1820" y="555"/>
                  </a:lnTo>
                  <a:lnTo>
                    <a:pt x="1812" y="543"/>
                  </a:lnTo>
                  <a:lnTo>
                    <a:pt x="1800" y="528"/>
                  </a:lnTo>
                  <a:lnTo>
                    <a:pt x="1785" y="510"/>
                  </a:lnTo>
                  <a:lnTo>
                    <a:pt x="1766" y="491"/>
                  </a:lnTo>
                  <a:lnTo>
                    <a:pt x="1740" y="470"/>
                  </a:lnTo>
                  <a:lnTo>
                    <a:pt x="1740" y="470"/>
                  </a:lnTo>
                  <a:lnTo>
                    <a:pt x="1690" y="431"/>
                  </a:lnTo>
                  <a:lnTo>
                    <a:pt x="1648" y="400"/>
                  </a:lnTo>
                  <a:lnTo>
                    <a:pt x="1630" y="389"/>
                  </a:lnTo>
                  <a:lnTo>
                    <a:pt x="1615" y="382"/>
                  </a:lnTo>
                  <a:lnTo>
                    <a:pt x="1603" y="376"/>
                  </a:lnTo>
                  <a:lnTo>
                    <a:pt x="1594" y="373"/>
                  </a:lnTo>
                  <a:lnTo>
                    <a:pt x="1594" y="373"/>
                  </a:lnTo>
                  <a:lnTo>
                    <a:pt x="1586" y="371"/>
                  </a:lnTo>
                  <a:lnTo>
                    <a:pt x="1579" y="368"/>
                  </a:lnTo>
                  <a:lnTo>
                    <a:pt x="1562" y="361"/>
                  </a:lnTo>
                  <a:lnTo>
                    <a:pt x="1546" y="352"/>
                  </a:lnTo>
                  <a:lnTo>
                    <a:pt x="1538" y="349"/>
                  </a:lnTo>
                  <a:lnTo>
                    <a:pt x="1531" y="347"/>
                  </a:lnTo>
                  <a:lnTo>
                    <a:pt x="1531" y="347"/>
                  </a:lnTo>
                  <a:lnTo>
                    <a:pt x="1516" y="344"/>
                  </a:lnTo>
                  <a:lnTo>
                    <a:pt x="1500" y="338"/>
                  </a:lnTo>
                  <a:lnTo>
                    <a:pt x="1485" y="329"/>
                  </a:lnTo>
                  <a:lnTo>
                    <a:pt x="1470" y="319"/>
                  </a:lnTo>
                  <a:lnTo>
                    <a:pt x="1470" y="319"/>
                  </a:lnTo>
                  <a:lnTo>
                    <a:pt x="1464" y="313"/>
                  </a:lnTo>
                  <a:lnTo>
                    <a:pt x="1456" y="307"/>
                  </a:lnTo>
                  <a:lnTo>
                    <a:pt x="1440" y="299"/>
                  </a:lnTo>
                  <a:lnTo>
                    <a:pt x="1425" y="293"/>
                  </a:lnTo>
                  <a:lnTo>
                    <a:pt x="1408" y="292"/>
                  </a:lnTo>
                  <a:lnTo>
                    <a:pt x="1408" y="292"/>
                  </a:lnTo>
                  <a:lnTo>
                    <a:pt x="1398" y="292"/>
                  </a:lnTo>
                  <a:lnTo>
                    <a:pt x="1386" y="289"/>
                  </a:lnTo>
                  <a:lnTo>
                    <a:pt x="1356" y="280"/>
                  </a:lnTo>
                  <a:lnTo>
                    <a:pt x="1326" y="269"/>
                  </a:lnTo>
                  <a:lnTo>
                    <a:pt x="1314" y="265"/>
                  </a:lnTo>
                  <a:lnTo>
                    <a:pt x="1306" y="259"/>
                  </a:lnTo>
                  <a:lnTo>
                    <a:pt x="1306" y="259"/>
                  </a:lnTo>
                  <a:lnTo>
                    <a:pt x="1278" y="235"/>
                  </a:lnTo>
                  <a:lnTo>
                    <a:pt x="1269" y="227"/>
                  </a:lnTo>
                  <a:lnTo>
                    <a:pt x="1262" y="223"/>
                  </a:lnTo>
                  <a:lnTo>
                    <a:pt x="1254" y="220"/>
                  </a:lnTo>
                  <a:lnTo>
                    <a:pt x="1247" y="218"/>
                  </a:lnTo>
                  <a:lnTo>
                    <a:pt x="1247" y="218"/>
                  </a:lnTo>
                  <a:lnTo>
                    <a:pt x="1232" y="220"/>
                  </a:lnTo>
                  <a:lnTo>
                    <a:pt x="1220" y="220"/>
                  </a:lnTo>
                  <a:lnTo>
                    <a:pt x="1215" y="220"/>
                  </a:lnTo>
                  <a:lnTo>
                    <a:pt x="1211" y="217"/>
                  </a:lnTo>
                  <a:lnTo>
                    <a:pt x="1208" y="212"/>
                  </a:lnTo>
                  <a:lnTo>
                    <a:pt x="1206" y="206"/>
                  </a:lnTo>
                  <a:lnTo>
                    <a:pt x="1206" y="206"/>
                  </a:lnTo>
                  <a:lnTo>
                    <a:pt x="1205" y="199"/>
                  </a:lnTo>
                  <a:lnTo>
                    <a:pt x="1202" y="191"/>
                  </a:lnTo>
                  <a:lnTo>
                    <a:pt x="1197" y="187"/>
                  </a:lnTo>
                  <a:lnTo>
                    <a:pt x="1191" y="181"/>
                  </a:lnTo>
                  <a:lnTo>
                    <a:pt x="1181" y="172"/>
                  </a:lnTo>
                  <a:lnTo>
                    <a:pt x="1178" y="167"/>
                  </a:lnTo>
                  <a:lnTo>
                    <a:pt x="1175" y="163"/>
                  </a:lnTo>
                  <a:lnTo>
                    <a:pt x="1175" y="163"/>
                  </a:lnTo>
                  <a:lnTo>
                    <a:pt x="1173" y="148"/>
                  </a:lnTo>
                  <a:lnTo>
                    <a:pt x="1169" y="129"/>
                  </a:lnTo>
                  <a:lnTo>
                    <a:pt x="1166" y="118"/>
                  </a:lnTo>
                  <a:lnTo>
                    <a:pt x="1161" y="108"/>
                  </a:lnTo>
                  <a:lnTo>
                    <a:pt x="1155" y="99"/>
                  </a:lnTo>
                  <a:lnTo>
                    <a:pt x="1149" y="93"/>
                  </a:lnTo>
                  <a:lnTo>
                    <a:pt x="1149" y="93"/>
                  </a:lnTo>
                  <a:lnTo>
                    <a:pt x="1133" y="81"/>
                  </a:lnTo>
                  <a:lnTo>
                    <a:pt x="1122" y="75"/>
                  </a:lnTo>
                  <a:lnTo>
                    <a:pt x="1110" y="69"/>
                  </a:lnTo>
                  <a:lnTo>
                    <a:pt x="1098" y="64"/>
                  </a:lnTo>
                  <a:lnTo>
                    <a:pt x="1085" y="61"/>
                  </a:lnTo>
                  <a:lnTo>
                    <a:pt x="1072" y="58"/>
                  </a:lnTo>
                  <a:lnTo>
                    <a:pt x="1058" y="58"/>
                  </a:lnTo>
                  <a:lnTo>
                    <a:pt x="1058" y="58"/>
                  </a:lnTo>
                  <a:lnTo>
                    <a:pt x="1024" y="57"/>
                  </a:lnTo>
                  <a:lnTo>
                    <a:pt x="980" y="55"/>
                  </a:lnTo>
                  <a:lnTo>
                    <a:pt x="923" y="52"/>
                  </a:lnTo>
                  <a:lnTo>
                    <a:pt x="923" y="52"/>
                  </a:lnTo>
                  <a:lnTo>
                    <a:pt x="883" y="51"/>
                  </a:lnTo>
                  <a:lnTo>
                    <a:pt x="820" y="0"/>
                  </a:lnTo>
                  <a:lnTo>
                    <a:pt x="820" y="0"/>
                  </a:lnTo>
                  <a:lnTo>
                    <a:pt x="820" y="97"/>
                  </a:lnTo>
                  <a:lnTo>
                    <a:pt x="820" y="97"/>
                  </a:lnTo>
                  <a:lnTo>
                    <a:pt x="819" y="169"/>
                  </a:lnTo>
                  <a:lnTo>
                    <a:pt x="817" y="235"/>
                  </a:lnTo>
                  <a:lnTo>
                    <a:pt x="817" y="235"/>
                  </a:lnTo>
                  <a:lnTo>
                    <a:pt x="817" y="274"/>
                  </a:lnTo>
                  <a:lnTo>
                    <a:pt x="819" y="338"/>
                  </a:lnTo>
                  <a:lnTo>
                    <a:pt x="822" y="405"/>
                  </a:lnTo>
                  <a:lnTo>
                    <a:pt x="825" y="432"/>
                  </a:lnTo>
                  <a:lnTo>
                    <a:pt x="828" y="450"/>
                  </a:lnTo>
                  <a:lnTo>
                    <a:pt x="828" y="450"/>
                  </a:lnTo>
                  <a:lnTo>
                    <a:pt x="837" y="494"/>
                  </a:lnTo>
                  <a:lnTo>
                    <a:pt x="847" y="555"/>
                  </a:lnTo>
                  <a:lnTo>
                    <a:pt x="858" y="617"/>
                  </a:lnTo>
                  <a:lnTo>
                    <a:pt x="865" y="655"/>
                  </a:lnTo>
                  <a:lnTo>
                    <a:pt x="865" y="655"/>
                  </a:lnTo>
                  <a:lnTo>
                    <a:pt x="871" y="688"/>
                  </a:lnTo>
                  <a:lnTo>
                    <a:pt x="878" y="730"/>
                  </a:lnTo>
                  <a:lnTo>
                    <a:pt x="887" y="783"/>
                  </a:lnTo>
                  <a:lnTo>
                    <a:pt x="887" y="783"/>
                  </a:lnTo>
                  <a:lnTo>
                    <a:pt x="846" y="786"/>
                  </a:lnTo>
                  <a:lnTo>
                    <a:pt x="783" y="789"/>
                  </a:lnTo>
                  <a:lnTo>
                    <a:pt x="783" y="789"/>
                  </a:lnTo>
                  <a:lnTo>
                    <a:pt x="609" y="786"/>
                  </a:lnTo>
                  <a:lnTo>
                    <a:pt x="609" y="786"/>
                  </a:lnTo>
                  <a:lnTo>
                    <a:pt x="546" y="786"/>
                  </a:lnTo>
                  <a:lnTo>
                    <a:pt x="546" y="786"/>
                  </a:lnTo>
                  <a:lnTo>
                    <a:pt x="549" y="638"/>
                  </a:lnTo>
                  <a:lnTo>
                    <a:pt x="549" y="525"/>
                  </a:lnTo>
                  <a:lnTo>
                    <a:pt x="549" y="480"/>
                  </a:lnTo>
                  <a:lnTo>
                    <a:pt x="548" y="450"/>
                  </a:lnTo>
                  <a:lnTo>
                    <a:pt x="548" y="450"/>
                  </a:lnTo>
                  <a:lnTo>
                    <a:pt x="548" y="431"/>
                  </a:lnTo>
                  <a:lnTo>
                    <a:pt x="548" y="413"/>
                  </a:lnTo>
                  <a:lnTo>
                    <a:pt x="549" y="377"/>
                  </a:lnTo>
                  <a:lnTo>
                    <a:pt x="554" y="347"/>
                  </a:lnTo>
                  <a:lnTo>
                    <a:pt x="557" y="325"/>
                  </a:lnTo>
                  <a:lnTo>
                    <a:pt x="557" y="325"/>
                  </a:lnTo>
                  <a:lnTo>
                    <a:pt x="563" y="301"/>
                  </a:lnTo>
                  <a:lnTo>
                    <a:pt x="572" y="268"/>
                  </a:lnTo>
                  <a:lnTo>
                    <a:pt x="582" y="235"/>
                  </a:lnTo>
                  <a:lnTo>
                    <a:pt x="588" y="221"/>
                  </a:lnTo>
                  <a:lnTo>
                    <a:pt x="593" y="212"/>
                  </a:lnTo>
                  <a:lnTo>
                    <a:pt x="593" y="212"/>
                  </a:lnTo>
                  <a:lnTo>
                    <a:pt x="618" y="179"/>
                  </a:lnTo>
                  <a:lnTo>
                    <a:pt x="635" y="159"/>
                  </a:lnTo>
                  <a:lnTo>
                    <a:pt x="627" y="57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80"/>
            <p:cNvSpPr>
              <a:spLocks/>
            </p:cNvSpPr>
            <p:nvPr/>
          </p:nvSpPr>
          <p:spPr bwMode="auto">
            <a:xfrm>
              <a:off x="676" y="3082"/>
              <a:ext cx="104" cy="332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188" y="0"/>
                </a:cxn>
                <a:cxn ang="0">
                  <a:pos x="185" y="6"/>
                </a:cxn>
                <a:cxn ang="0">
                  <a:pos x="176" y="18"/>
                </a:cxn>
                <a:cxn ang="0">
                  <a:pos x="169" y="35"/>
                </a:cxn>
                <a:cxn ang="0">
                  <a:pos x="167" y="44"/>
                </a:cxn>
                <a:cxn ang="0">
                  <a:pos x="166" y="53"/>
                </a:cxn>
                <a:cxn ang="0">
                  <a:pos x="166" y="53"/>
                </a:cxn>
                <a:cxn ang="0">
                  <a:pos x="154" y="68"/>
                </a:cxn>
                <a:cxn ang="0">
                  <a:pos x="142" y="83"/>
                </a:cxn>
                <a:cxn ang="0">
                  <a:pos x="133" y="99"/>
                </a:cxn>
                <a:cxn ang="0">
                  <a:pos x="133" y="99"/>
                </a:cxn>
                <a:cxn ang="0">
                  <a:pos x="127" y="110"/>
                </a:cxn>
                <a:cxn ang="0">
                  <a:pos x="117" y="126"/>
                </a:cxn>
                <a:cxn ang="0">
                  <a:pos x="103" y="147"/>
                </a:cxn>
                <a:cxn ang="0">
                  <a:pos x="90" y="173"/>
                </a:cxn>
                <a:cxn ang="0">
                  <a:pos x="73" y="204"/>
                </a:cxn>
                <a:cxn ang="0">
                  <a:pos x="58" y="240"/>
                </a:cxn>
                <a:cxn ang="0">
                  <a:pos x="52" y="259"/>
                </a:cxn>
                <a:cxn ang="0">
                  <a:pos x="46" y="280"/>
                </a:cxn>
                <a:cxn ang="0">
                  <a:pos x="40" y="301"/>
                </a:cxn>
                <a:cxn ang="0">
                  <a:pos x="34" y="325"/>
                </a:cxn>
                <a:cxn ang="0">
                  <a:pos x="34" y="325"/>
                </a:cxn>
                <a:cxn ang="0">
                  <a:pos x="27" y="373"/>
                </a:cxn>
                <a:cxn ang="0">
                  <a:pos x="19" y="423"/>
                </a:cxn>
                <a:cxn ang="0">
                  <a:pos x="9" y="514"/>
                </a:cxn>
                <a:cxn ang="0">
                  <a:pos x="3" y="581"/>
                </a:cxn>
                <a:cxn ang="0">
                  <a:pos x="0" y="608"/>
                </a:cxn>
                <a:cxn ang="0">
                  <a:pos x="42" y="665"/>
                </a:cxn>
                <a:cxn ang="0">
                  <a:pos x="100" y="622"/>
                </a:cxn>
                <a:cxn ang="0">
                  <a:pos x="100" y="622"/>
                </a:cxn>
                <a:cxn ang="0">
                  <a:pos x="103" y="560"/>
                </a:cxn>
                <a:cxn ang="0">
                  <a:pos x="108" y="509"/>
                </a:cxn>
                <a:cxn ang="0">
                  <a:pos x="111" y="487"/>
                </a:cxn>
                <a:cxn ang="0">
                  <a:pos x="114" y="471"/>
                </a:cxn>
                <a:cxn ang="0">
                  <a:pos x="114" y="471"/>
                </a:cxn>
                <a:cxn ang="0">
                  <a:pos x="135" y="393"/>
                </a:cxn>
                <a:cxn ang="0">
                  <a:pos x="144" y="352"/>
                </a:cxn>
                <a:cxn ang="0">
                  <a:pos x="148" y="327"/>
                </a:cxn>
                <a:cxn ang="0">
                  <a:pos x="148" y="327"/>
                </a:cxn>
                <a:cxn ang="0">
                  <a:pos x="151" y="313"/>
                </a:cxn>
                <a:cxn ang="0">
                  <a:pos x="156" y="291"/>
                </a:cxn>
                <a:cxn ang="0">
                  <a:pos x="170" y="230"/>
                </a:cxn>
                <a:cxn ang="0">
                  <a:pos x="185" y="170"/>
                </a:cxn>
                <a:cxn ang="0">
                  <a:pos x="191" y="140"/>
                </a:cxn>
                <a:cxn ang="0">
                  <a:pos x="191" y="140"/>
                </a:cxn>
                <a:cxn ang="0">
                  <a:pos x="194" y="123"/>
                </a:cxn>
                <a:cxn ang="0">
                  <a:pos x="199" y="101"/>
                </a:cxn>
                <a:cxn ang="0">
                  <a:pos x="208" y="71"/>
                </a:cxn>
                <a:cxn ang="0">
                  <a:pos x="203" y="33"/>
                </a:cxn>
                <a:cxn ang="0">
                  <a:pos x="188" y="0"/>
                </a:cxn>
              </a:cxnLst>
              <a:rect l="0" t="0" r="r" b="b"/>
              <a:pathLst>
                <a:path w="208" h="665">
                  <a:moveTo>
                    <a:pt x="188" y="0"/>
                  </a:moveTo>
                  <a:lnTo>
                    <a:pt x="188" y="0"/>
                  </a:lnTo>
                  <a:lnTo>
                    <a:pt x="185" y="6"/>
                  </a:lnTo>
                  <a:lnTo>
                    <a:pt x="176" y="18"/>
                  </a:lnTo>
                  <a:lnTo>
                    <a:pt x="169" y="35"/>
                  </a:lnTo>
                  <a:lnTo>
                    <a:pt x="167" y="44"/>
                  </a:lnTo>
                  <a:lnTo>
                    <a:pt x="166" y="53"/>
                  </a:lnTo>
                  <a:lnTo>
                    <a:pt x="166" y="53"/>
                  </a:lnTo>
                  <a:lnTo>
                    <a:pt x="154" y="68"/>
                  </a:lnTo>
                  <a:lnTo>
                    <a:pt x="142" y="83"/>
                  </a:lnTo>
                  <a:lnTo>
                    <a:pt x="133" y="99"/>
                  </a:lnTo>
                  <a:lnTo>
                    <a:pt x="133" y="99"/>
                  </a:lnTo>
                  <a:lnTo>
                    <a:pt x="127" y="110"/>
                  </a:lnTo>
                  <a:lnTo>
                    <a:pt x="117" y="126"/>
                  </a:lnTo>
                  <a:lnTo>
                    <a:pt x="103" y="147"/>
                  </a:lnTo>
                  <a:lnTo>
                    <a:pt x="90" y="173"/>
                  </a:lnTo>
                  <a:lnTo>
                    <a:pt x="73" y="204"/>
                  </a:lnTo>
                  <a:lnTo>
                    <a:pt x="58" y="240"/>
                  </a:lnTo>
                  <a:lnTo>
                    <a:pt x="52" y="259"/>
                  </a:lnTo>
                  <a:lnTo>
                    <a:pt x="46" y="280"/>
                  </a:lnTo>
                  <a:lnTo>
                    <a:pt x="40" y="301"/>
                  </a:lnTo>
                  <a:lnTo>
                    <a:pt x="34" y="325"/>
                  </a:lnTo>
                  <a:lnTo>
                    <a:pt x="34" y="325"/>
                  </a:lnTo>
                  <a:lnTo>
                    <a:pt x="27" y="373"/>
                  </a:lnTo>
                  <a:lnTo>
                    <a:pt x="19" y="423"/>
                  </a:lnTo>
                  <a:lnTo>
                    <a:pt x="9" y="514"/>
                  </a:lnTo>
                  <a:lnTo>
                    <a:pt x="3" y="581"/>
                  </a:lnTo>
                  <a:lnTo>
                    <a:pt x="0" y="608"/>
                  </a:lnTo>
                  <a:lnTo>
                    <a:pt x="42" y="665"/>
                  </a:lnTo>
                  <a:lnTo>
                    <a:pt x="100" y="622"/>
                  </a:lnTo>
                  <a:lnTo>
                    <a:pt x="100" y="622"/>
                  </a:lnTo>
                  <a:lnTo>
                    <a:pt x="103" y="560"/>
                  </a:lnTo>
                  <a:lnTo>
                    <a:pt x="108" y="509"/>
                  </a:lnTo>
                  <a:lnTo>
                    <a:pt x="111" y="487"/>
                  </a:lnTo>
                  <a:lnTo>
                    <a:pt x="114" y="471"/>
                  </a:lnTo>
                  <a:lnTo>
                    <a:pt x="114" y="471"/>
                  </a:lnTo>
                  <a:lnTo>
                    <a:pt x="135" y="393"/>
                  </a:lnTo>
                  <a:lnTo>
                    <a:pt x="144" y="352"/>
                  </a:lnTo>
                  <a:lnTo>
                    <a:pt x="148" y="327"/>
                  </a:lnTo>
                  <a:lnTo>
                    <a:pt x="148" y="327"/>
                  </a:lnTo>
                  <a:lnTo>
                    <a:pt x="151" y="313"/>
                  </a:lnTo>
                  <a:lnTo>
                    <a:pt x="156" y="291"/>
                  </a:lnTo>
                  <a:lnTo>
                    <a:pt x="170" y="230"/>
                  </a:lnTo>
                  <a:lnTo>
                    <a:pt x="185" y="170"/>
                  </a:lnTo>
                  <a:lnTo>
                    <a:pt x="191" y="140"/>
                  </a:lnTo>
                  <a:lnTo>
                    <a:pt x="191" y="140"/>
                  </a:lnTo>
                  <a:lnTo>
                    <a:pt x="194" y="123"/>
                  </a:lnTo>
                  <a:lnTo>
                    <a:pt x="199" y="101"/>
                  </a:lnTo>
                  <a:lnTo>
                    <a:pt x="208" y="71"/>
                  </a:lnTo>
                  <a:lnTo>
                    <a:pt x="20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81"/>
            <p:cNvSpPr>
              <a:spLocks/>
            </p:cNvSpPr>
            <p:nvPr/>
          </p:nvSpPr>
          <p:spPr bwMode="auto">
            <a:xfrm>
              <a:off x="561" y="4145"/>
              <a:ext cx="143" cy="149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174" y="0"/>
                </a:cxn>
                <a:cxn ang="0">
                  <a:pos x="158" y="39"/>
                </a:cxn>
                <a:cxn ang="0">
                  <a:pos x="144" y="67"/>
                </a:cxn>
                <a:cxn ang="0">
                  <a:pos x="135" y="88"/>
                </a:cxn>
                <a:cxn ang="0">
                  <a:pos x="135" y="88"/>
                </a:cxn>
                <a:cxn ang="0">
                  <a:pos x="126" y="102"/>
                </a:cxn>
                <a:cxn ang="0">
                  <a:pos x="120" y="108"/>
                </a:cxn>
                <a:cxn ang="0">
                  <a:pos x="114" y="115"/>
                </a:cxn>
                <a:cxn ang="0">
                  <a:pos x="105" y="120"/>
                </a:cxn>
                <a:cxn ang="0">
                  <a:pos x="96" y="126"/>
                </a:cxn>
                <a:cxn ang="0">
                  <a:pos x="86" y="129"/>
                </a:cxn>
                <a:cxn ang="0">
                  <a:pos x="75" y="129"/>
                </a:cxn>
                <a:cxn ang="0">
                  <a:pos x="75" y="129"/>
                </a:cxn>
                <a:cxn ang="0">
                  <a:pos x="53" y="130"/>
                </a:cxn>
                <a:cxn ang="0">
                  <a:pos x="39" y="130"/>
                </a:cxn>
                <a:cxn ang="0">
                  <a:pos x="29" y="133"/>
                </a:cxn>
                <a:cxn ang="0">
                  <a:pos x="26" y="135"/>
                </a:cxn>
                <a:cxn ang="0">
                  <a:pos x="24" y="138"/>
                </a:cxn>
                <a:cxn ang="0">
                  <a:pos x="24" y="138"/>
                </a:cxn>
                <a:cxn ang="0">
                  <a:pos x="20" y="147"/>
                </a:cxn>
                <a:cxn ang="0">
                  <a:pos x="11" y="157"/>
                </a:cxn>
                <a:cxn ang="0">
                  <a:pos x="3" y="169"/>
                </a:cxn>
                <a:cxn ang="0">
                  <a:pos x="2" y="177"/>
                </a:cxn>
                <a:cxn ang="0">
                  <a:pos x="0" y="183"/>
                </a:cxn>
                <a:cxn ang="0">
                  <a:pos x="0" y="183"/>
                </a:cxn>
                <a:cxn ang="0">
                  <a:pos x="2" y="190"/>
                </a:cxn>
                <a:cxn ang="0">
                  <a:pos x="5" y="196"/>
                </a:cxn>
                <a:cxn ang="0">
                  <a:pos x="9" y="202"/>
                </a:cxn>
                <a:cxn ang="0">
                  <a:pos x="17" y="208"/>
                </a:cxn>
                <a:cxn ang="0">
                  <a:pos x="24" y="214"/>
                </a:cxn>
                <a:cxn ang="0">
                  <a:pos x="33" y="219"/>
                </a:cxn>
                <a:cxn ang="0">
                  <a:pos x="44" y="223"/>
                </a:cxn>
                <a:cxn ang="0">
                  <a:pos x="54" y="226"/>
                </a:cxn>
                <a:cxn ang="0">
                  <a:pos x="54" y="226"/>
                </a:cxn>
                <a:cxn ang="0">
                  <a:pos x="77" y="231"/>
                </a:cxn>
                <a:cxn ang="0">
                  <a:pos x="99" y="235"/>
                </a:cxn>
                <a:cxn ang="0">
                  <a:pos x="122" y="238"/>
                </a:cxn>
                <a:cxn ang="0">
                  <a:pos x="122" y="262"/>
                </a:cxn>
                <a:cxn ang="0">
                  <a:pos x="122" y="262"/>
                </a:cxn>
                <a:cxn ang="0">
                  <a:pos x="135" y="268"/>
                </a:cxn>
                <a:cxn ang="0">
                  <a:pos x="168" y="281"/>
                </a:cxn>
                <a:cxn ang="0">
                  <a:pos x="187" y="289"/>
                </a:cxn>
                <a:cxn ang="0">
                  <a:pos x="205" y="295"/>
                </a:cxn>
                <a:cxn ang="0">
                  <a:pos x="222" y="299"/>
                </a:cxn>
                <a:cxn ang="0">
                  <a:pos x="235" y="299"/>
                </a:cxn>
                <a:cxn ang="0">
                  <a:pos x="235" y="299"/>
                </a:cxn>
                <a:cxn ang="0">
                  <a:pos x="240" y="299"/>
                </a:cxn>
                <a:cxn ang="0">
                  <a:pos x="244" y="295"/>
                </a:cxn>
                <a:cxn ang="0">
                  <a:pos x="250" y="290"/>
                </a:cxn>
                <a:cxn ang="0">
                  <a:pos x="255" y="283"/>
                </a:cxn>
                <a:cxn ang="0">
                  <a:pos x="264" y="267"/>
                </a:cxn>
                <a:cxn ang="0">
                  <a:pos x="271" y="246"/>
                </a:cxn>
                <a:cxn ang="0">
                  <a:pos x="277" y="223"/>
                </a:cxn>
                <a:cxn ang="0">
                  <a:pos x="282" y="201"/>
                </a:cxn>
                <a:cxn ang="0">
                  <a:pos x="285" y="180"/>
                </a:cxn>
                <a:cxn ang="0">
                  <a:pos x="286" y="162"/>
                </a:cxn>
                <a:cxn ang="0">
                  <a:pos x="286" y="162"/>
                </a:cxn>
                <a:cxn ang="0">
                  <a:pos x="285" y="84"/>
                </a:cxn>
                <a:cxn ang="0">
                  <a:pos x="283" y="36"/>
                </a:cxn>
                <a:cxn ang="0">
                  <a:pos x="229" y="0"/>
                </a:cxn>
                <a:cxn ang="0">
                  <a:pos x="174" y="0"/>
                </a:cxn>
              </a:cxnLst>
              <a:rect l="0" t="0" r="r" b="b"/>
              <a:pathLst>
                <a:path w="286" h="299">
                  <a:moveTo>
                    <a:pt x="174" y="0"/>
                  </a:moveTo>
                  <a:lnTo>
                    <a:pt x="174" y="0"/>
                  </a:lnTo>
                  <a:lnTo>
                    <a:pt x="158" y="39"/>
                  </a:lnTo>
                  <a:lnTo>
                    <a:pt x="144" y="67"/>
                  </a:lnTo>
                  <a:lnTo>
                    <a:pt x="135" y="88"/>
                  </a:lnTo>
                  <a:lnTo>
                    <a:pt x="135" y="88"/>
                  </a:lnTo>
                  <a:lnTo>
                    <a:pt x="126" y="102"/>
                  </a:lnTo>
                  <a:lnTo>
                    <a:pt x="120" y="108"/>
                  </a:lnTo>
                  <a:lnTo>
                    <a:pt x="114" y="115"/>
                  </a:lnTo>
                  <a:lnTo>
                    <a:pt x="105" y="120"/>
                  </a:lnTo>
                  <a:lnTo>
                    <a:pt x="96" y="126"/>
                  </a:lnTo>
                  <a:lnTo>
                    <a:pt x="86" y="129"/>
                  </a:lnTo>
                  <a:lnTo>
                    <a:pt x="75" y="129"/>
                  </a:lnTo>
                  <a:lnTo>
                    <a:pt x="75" y="129"/>
                  </a:lnTo>
                  <a:lnTo>
                    <a:pt x="53" y="130"/>
                  </a:lnTo>
                  <a:lnTo>
                    <a:pt x="39" y="130"/>
                  </a:lnTo>
                  <a:lnTo>
                    <a:pt x="29" y="133"/>
                  </a:lnTo>
                  <a:lnTo>
                    <a:pt x="26" y="135"/>
                  </a:lnTo>
                  <a:lnTo>
                    <a:pt x="24" y="138"/>
                  </a:lnTo>
                  <a:lnTo>
                    <a:pt x="24" y="138"/>
                  </a:lnTo>
                  <a:lnTo>
                    <a:pt x="20" y="147"/>
                  </a:lnTo>
                  <a:lnTo>
                    <a:pt x="11" y="157"/>
                  </a:lnTo>
                  <a:lnTo>
                    <a:pt x="3" y="169"/>
                  </a:lnTo>
                  <a:lnTo>
                    <a:pt x="2" y="177"/>
                  </a:lnTo>
                  <a:lnTo>
                    <a:pt x="0" y="183"/>
                  </a:lnTo>
                  <a:lnTo>
                    <a:pt x="0" y="183"/>
                  </a:lnTo>
                  <a:lnTo>
                    <a:pt x="2" y="190"/>
                  </a:lnTo>
                  <a:lnTo>
                    <a:pt x="5" y="196"/>
                  </a:lnTo>
                  <a:lnTo>
                    <a:pt x="9" y="202"/>
                  </a:lnTo>
                  <a:lnTo>
                    <a:pt x="17" y="208"/>
                  </a:lnTo>
                  <a:lnTo>
                    <a:pt x="24" y="214"/>
                  </a:lnTo>
                  <a:lnTo>
                    <a:pt x="33" y="219"/>
                  </a:lnTo>
                  <a:lnTo>
                    <a:pt x="44" y="223"/>
                  </a:lnTo>
                  <a:lnTo>
                    <a:pt x="54" y="226"/>
                  </a:lnTo>
                  <a:lnTo>
                    <a:pt x="54" y="226"/>
                  </a:lnTo>
                  <a:lnTo>
                    <a:pt x="77" y="231"/>
                  </a:lnTo>
                  <a:lnTo>
                    <a:pt x="99" y="235"/>
                  </a:lnTo>
                  <a:lnTo>
                    <a:pt x="122" y="238"/>
                  </a:lnTo>
                  <a:lnTo>
                    <a:pt x="122" y="262"/>
                  </a:lnTo>
                  <a:lnTo>
                    <a:pt x="122" y="262"/>
                  </a:lnTo>
                  <a:lnTo>
                    <a:pt x="135" y="268"/>
                  </a:lnTo>
                  <a:lnTo>
                    <a:pt x="168" y="281"/>
                  </a:lnTo>
                  <a:lnTo>
                    <a:pt x="187" y="289"/>
                  </a:lnTo>
                  <a:lnTo>
                    <a:pt x="205" y="295"/>
                  </a:lnTo>
                  <a:lnTo>
                    <a:pt x="222" y="299"/>
                  </a:lnTo>
                  <a:lnTo>
                    <a:pt x="235" y="299"/>
                  </a:lnTo>
                  <a:lnTo>
                    <a:pt x="235" y="299"/>
                  </a:lnTo>
                  <a:lnTo>
                    <a:pt x="240" y="299"/>
                  </a:lnTo>
                  <a:lnTo>
                    <a:pt x="244" y="295"/>
                  </a:lnTo>
                  <a:lnTo>
                    <a:pt x="250" y="290"/>
                  </a:lnTo>
                  <a:lnTo>
                    <a:pt x="255" y="283"/>
                  </a:lnTo>
                  <a:lnTo>
                    <a:pt x="264" y="267"/>
                  </a:lnTo>
                  <a:lnTo>
                    <a:pt x="271" y="246"/>
                  </a:lnTo>
                  <a:lnTo>
                    <a:pt x="277" y="223"/>
                  </a:lnTo>
                  <a:lnTo>
                    <a:pt x="282" y="201"/>
                  </a:lnTo>
                  <a:lnTo>
                    <a:pt x="285" y="180"/>
                  </a:lnTo>
                  <a:lnTo>
                    <a:pt x="286" y="162"/>
                  </a:lnTo>
                  <a:lnTo>
                    <a:pt x="286" y="162"/>
                  </a:lnTo>
                  <a:lnTo>
                    <a:pt x="285" y="84"/>
                  </a:lnTo>
                  <a:lnTo>
                    <a:pt x="283" y="36"/>
                  </a:lnTo>
                  <a:lnTo>
                    <a:pt x="229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82"/>
            <p:cNvSpPr>
              <a:spLocks/>
            </p:cNvSpPr>
            <p:nvPr/>
          </p:nvSpPr>
          <p:spPr bwMode="auto">
            <a:xfrm>
              <a:off x="897" y="3809"/>
              <a:ext cx="128" cy="171"/>
            </a:xfrm>
            <a:custGeom>
              <a:avLst/>
              <a:gdLst/>
              <a:ahLst/>
              <a:cxnLst>
                <a:cxn ang="0">
                  <a:pos x="64" y="156"/>
                </a:cxn>
                <a:cxn ang="0">
                  <a:pos x="64" y="156"/>
                </a:cxn>
                <a:cxn ang="0">
                  <a:pos x="55" y="186"/>
                </a:cxn>
                <a:cxn ang="0">
                  <a:pos x="40" y="235"/>
                </a:cxn>
                <a:cxn ang="0">
                  <a:pos x="40" y="235"/>
                </a:cxn>
                <a:cxn ang="0">
                  <a:pos x="36" y="244"/>
                </a:cxn>
                <a:cxn ang="0">
                  <a:pos x="30" y="255"/>
                </a:cxn>
                <a:cxn ang="0">
                  <a:pos x="16" y="277"/>
                </a:cxn>
                <a:cxn ang="0">
                  <a:pos x="10" y="289"/>
                </a:cxn>
                <a:cxn ang="0">
                  <a:pos x="4" y="300"/>
                </a:cxn>
                <a:cxn ang="0">
                  <a:pos x="1" y="312"/>
                </a:cxn>
                <a:cxn ang="0">
                  <a:pos x="0" y="321"/>
                </a:cxn>
                <a:cxn ang="0">
                  <a:pos x="0" y="321"/>
                </a:cxn>
                <a:cxn ang="0">
                  <a:pos x="1" y="330"/>
                </a:cxn>
                <a:cxn ang="0">
                  <a:pos x="4" y="336"/>
                </a:cxn>
                <a:cxn ang="0">
                  <a:pos x="10" y="339"/>
                </a:cxn>
                <a:cxn ang="0">
                  <a:pos x="15" y="342"/>
                </a:cxn>
                <a:cxn ang="0">
                  <a:pos x="22" y="342"/>
                </a:cxn>
                <a:cxn ang="0">
                  <a:pos x="28" y="342"/>
                </a:cxn>
                <a:cxn ang="0">
                  <a:pos x="43" y="337"/>
                </a:cxn>
                <a:cxn ang="0">
                  <a:pos x="43" y="337"/>
                </a:cxn>
                <a:cxn ang="0">
                  <a:pos x="54" y="333"/>
                </a:cxn>
                <a:cxn ang="0">
                  <a:pos x="69" y="324"/>
                </a:cxn>
                <a:cxn ang="0">
                  <a:pos x="87" y="313"/>
                </a:cxn>
                <a:cxn ang="0">
                  <a:pos x="106" y="301"/>
                </a:cxn>
                <a:cxn ang="0">
                  <a:pos x="126" y="288"/>
                </a:cxn>
                <a:cxn ang="0">
                  <a:pos x="142" y="274"/>
                </a:cxn>
                <a:cxn ang="0">
                  <a:pos x="154" y="261"/>
                </a:cxn>
                <a:cxn ang="0">
                  <a:pos x="158" y="255"/>
                </a:cxn>
                <a:cxn ang="0">
                  <a:pos x="160" y="249"/>
                </a:cxn>
                <a:cxn ang="0">
                  <a:pos x="160" y="249"/>
                </a:cxn>
                <a:cxn ang="0">
                  <a:pos x="172" y="195"/>
                </a:cxn>
                <a:cxn ang="0">
                  <a:pos x="179" y="170"/>
                </a:cxn>
                <a:cxn ang="0">
                  <a:pos x="182" y="161"/>
                </a:cxn>
                <a:cxn ang="0">
                  <a:pos x="184" y="155"/>
                </a:cxn>
                <a:cxn ang="0">
                  <a:pos x="184" y="155"/>
                </a:cxn>
                <a:cxn ang="0">
                  <a:pos x="187" y="152"/>
                </a:cxn>
                <a:cxn ang="0">
                  <a:pos x="190" y="152"/>
                </a:cxn>
                <a:cxn ang="0">
                  <a:pos x="193" y="152"/>
                </a:cxn>
                <a:cxn ang="0">
                  <a:pos x="197" y="155"/>
                </a:cxn>
                <a:cxn ang="0">
                  <a:pos x="202" y="161"/>
                </a:cxn>
                <a:cxn ang="0">
                  <a:pos x="203" y="162"/>
                </a:cxn>
                <a:cxn ang="0">
                  <a:pos x="203" y="162"/>
                </a:cxn>
                <a:cxn ang="0">
                  <a:pos x="226" y="140"/>
                </a:cxn>
                <a:cxn ang="0">
                  <a:pos x="242" y="122"/>
                </a:cxn>
                <a:cxn ang="0">
                  <a:pos x="248" y="113"/>
                </a:cxn>
                <a:cxn ang="0">
                  <a:pos x="251" y="105"/>
                </a:cxn>
                <a:cxn ang="0">
                  <a:pos x="251" y="105"/>
                </a:cxn>
                <a:cxn ang="0">
                  <a:pos x="254" y="90"/>
                </a:cxn>
                <a:cxn ang="0">
                  <a:pos x="254" y="81"/>
                </a:cxn>
                <a:cxn ang="0">
                  <a:pos x="253" y="71"/>
                </a:cxn>
                <a:cxn ang="0">
                  <a:pos x="250" y="60"/>
                </a:cxn>
                <a:cxn ang="0">
                  <a:pos x="247" y="51"/>
                </a:cxn>
                <a:cxn ang="0">
                  <a:pos x="241" y="42"/>
                </a:cxn>
                <a:cxn ang="0">
                  <a:pos x="233" y="35"/>
                </a:cxn>
                <a:cxn ang="0">
                  <a:pos x="233" y="35"/>
                </a:cxn>
                <a:cxn ang="0">
                  <a:pos x="211" y="23"/>
                </a:cxn>
                <a:cxn ang="0">
                  <a:pos x="187" y="12"/>
                </a:cxn>
                <a:cxn ang="0">
                  <a:pos x="160" y="0"/>
                </a:cxn>
                <a:cxn ang="0">
                  <a:pos x="64" y="156"/>
                </a:cxn>
              </a:cxnLst>
              <a:rect l="0" t="0" r="r" b="b"/>
              <a:pathLst>
                <a:path w="254" h="342">
                  <a:moveTo>
                    <a:pt x="64" y="156"/>
                  </a:moveTo>
                  <a:lnTo>
                    <a:pt x="64" y="156"/>
                  </a:lnTo>
                  <a:lnTo>
                    <a:pt x="55" y="186"/>
                  </a:lnTo>
                  <a:lnTo>
                    <a:pt x="40" y="235"/>
                  </a:lnTo>
                  <a:lnTo>
                    <a:pt x="40" y="235"/>
                  </a:lnTo>
                  <a:lnTo>
                    <a:pt x="36" y="244"/>
                  </a:lnTo>
                  <a:lnTo>
                    <a:pt x="30" y="255"/>
                  </a:lnTo>
                  <a:lnTo>
                    <a:pt x="16" y="277"/>
                  </a:lnTo>
                  <a:lnTo>
                    <a:pt x="10" y="289"/>
                  </a:lnTo>
                  <a:lnTo>
                    <a:pt x="4" y="300"/>
                  </a:lnTo>
                  <a:lnTo>
                    <a:pt x="1" y="312"/>
                  </a:lnTo>
                  <a:lnTo>
                    <a:pt x="0" y="321"/>
                  </a:lnTo>
                  <a:lnTo>
                    <a:pt x="0" y="321"/>
                  </a:lnTo>
                  <a:lnTo>
                    <a:pt x="1" y="330"/>
                  </a:lnTo>
                  <a:lnTo>
                    <a:pt x="4" y="336"/>
                  </a:lnTo>
                  <a:lnTo>
                    <a:pt x="10" y="339"/>
                  </a:lnTo>
                  <a:lnTo>
                    <a:pt x="15" y="342"/>
                  </a:lnTo>
                  <a:lnTo>
                    <a:pt x="22" y="342"/>
                  </a:lnTo>
                  <a:lnTo>
                    <a:pt x="28" y="342"/>
                  </a:lnTo>
                  <a:lnTo>
                    <a:pt x="43" y="337"/>
                  </a:lnTo>
                  <a:lnTo>
                    <a:pt x="43" y="337"/>
                  </a:lnTo>
                  <a:lnTo>
                    <a:pt x="54" y="333"/>
                  </a:lnTo>
                  <a:lnTo>
                    <a:pt x="69" y="324"/>
                  </a:lnTo>
                  <a:lnTo>
                    <a:pt x="87" y="313"/>
                  </a:lnTo>
                  <a:lnTo>
                    <a:pt x="106" y="301"/>
                  </a:lnTo>
                  <a:lnTo>
                    <a:pt x="126" y="288"/>
                  </a:lnTo>
                  <a:lnTo>
                    <a:pt x="142" y="274"/>
                  </a:lnTo>
                  <a:lnTo>
                    <a:pt x="154" y="261"/>
                  </a:lnTo>
                  <a:lnTo>
                    <a:pt x="158" y="255"/>
                  </a:lnTo>
                  <a:lnTo>
                    <a:pt x="160" y="249"/>
                  </a:lnTo>
                  <a:lnTo>
                    <a:pt x="160" y="249"/>
                  </a:lnTo>
                  <a:lnTo>
                    <a:pt x="172" y="195"/>
                  </a:lnTo>
                  <a:lnTo>
                    <a:pt x="179" y="170"/>
                  </a:lnTo>
                  <a:lnTo>
                    <a:pt x="182" y="161"/>
                  </a:lnTo>
                  <a:lnTo>
                    <a:pt x="184" y="155"/>
                  </a:lnTo>
                  <a:lnTo>
                    <a:pt x="184" y="155"/>
                  </a:lnTo>
                  <a:lnTo>
                    <a:pt x="187" y="152"/>
                  </a:lnTo>
                  <a:lnTo>
                    <a:pt x="190" y="152"/>
                  </a:lnTo>
                  <a:lnTo>
                    <a:pt x="193" y="152"/>
                  </a:lnTo>
                  <a:lnTo>
                    <a:pt x="197" y="155"/>
                  </a:lnTo>
                  <a:lnTo>
                    <a:pt x="202" y="161"/>
                  </a:lnTo>
                  <a:lnTo>
                    <a:pt x="203" y="162"/>
                  </a:lnTo>
                  <a:lnTo>
                    <a:pt x="203" y="162"/>
                  </a:lnTo>
                  <a:lnTo>
                    <a:pt x="226" y="140"/>
                  </a:lnTo>
                  <a:lnTo>
                    <a:pt x="242" y="122"/>
                  </a:lnTo>
                  <a:lnTo>
                    <a:pt x="248" y="113"/>
                  </a:lnTo>
                  <a:lnTo>
                    <a:pt x="251" y="105"/>
                  </a:lnTo>
                  <a:lnTo>
                    <a:pt x="251" y="105"/>
                  </a:lnTo>
                  <a:lnTo>
                    <a:pt x="254" y="90"/>
                  </a:lnTo>
                  <a:lnTo>
                    <a:pt x="254" y="81"/>
                  </a:lnTo>
                  <a:lnTo>
                    <a:pt x="253" y="71"/>
                  </a:lnTo>
                  <a:lnTo>
                    <a:pt x="250" y="60"/>
                  </a:lnTo>
                  <a:lnTo>
                    <a:pt x="247" y="51"/>
                  </a:lnTo>
                  <a:lnTo>
                    <a:pt x="241" y="42"/>
                  </a:lnTo>
                  <a:lnTo>
                    <a:pt x="233" y="35"/>
                  </a:lnTo>
                  <a:lnTo>
                    <a:pt x="233" y="35"/>
                  </a:lnTo>
                  <a:lnTo>
                    <a:pt x="211" y="23"/>
                  </a:lnTo>
                  <a:lnTo>
                    <a:pt x="187" y="12"/>
                  </a:lnTo>
                  <a:lnTo>
                    <a:pt x="160" y="0"/>
                  </a:lnTo>
                  <a:lnTo>
                    <a:pt x="64" y="156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80" name="Picture 100" descr="dj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3" y="428625"/>
            <a:ext cx="4275137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250825" y="1484313"/>
            <a:ext cx="7772400" cy="1470025"/>
          </a:xfrm>
        </p:spPr>
        <p:txBody>
          <a:bodyPr lIns="91440" rIns="91440" anchor="ctr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77838"/>
            <a:ext cx="2133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477838"/>
            <a:ext cx="62499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654D0-2F50-4A24-88B2-17E1ADFC7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Box 235"/>
          <p:cNvSpPr txBox="1">
            <a:spLocks noChangeArrowheads="1"/>
          </p:cNvSpPr>
          <p:nvPr userDrawn="1"/>
        </p:nvSpPr>
        <p:spPr bwMode="gray">
          <a:xfrm>
            <a:off x="5580112" y="1295400"/>
            <a:ext cx="34432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dirty="0" smtClean="0"/>
              <a:t>IAI</a:t>
            </a:r>
            <a:r>
              <a:rPr lang="en-US" sz="2200" baseline="0" dirty="0" smtClean="0"/>
              <a:t> PALEMBANG</a:t>
            </a:r>
            <a:endParaRPr lang="en-US" sz="2200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77838"/>
            <a:ext cx="2133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477838"/>
            <a:ext cx="62499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654D0-2F50-4A24-88B2-17E1ADFC7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Box 235"/>
          <p:cNvSpPr txBox="1">
            <a:spLocks noChangeArrowheads="1"/>
          </p:cNvSpPr>
          <p:nvPr userDrawn="1"/>
        </p:nvSpPr>
        <p:spPr bwMode="gray">
          <a:xfrm>
            <a:off x="5580112" y="1295400"/>
            <a:ext cx="34432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dirty="0" smtClean="0"/>
              <a:t>IAI</a:t>
            </a:r>
            <a:r>
              <a:rPr lang="en-US" sz="2200" baseline="0" dirty="0" smtClean="0"/>
              <a:t> PALEMBANG</a:t>
            </a:r>
            <a:endParaRPr lang="en-US" sz="2200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77838"/>
            <a:ext cx="2133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477838"/>
            <a:ext cx="62499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654D0-2F50-4A24-88B2-17E1ADFC7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Box 235"/>
          <p:cNvSpPr txBox="1">
            <a:spLocks noChangeArrowheads="1"/>
          </p:cNvSpPr>
          <p:nvPr userDrawn="1"/>
        </p:nvSpPr>
        <p:spPr bwMode="gray">
          <a:xfrm>
            <a:off x="5580112" y="1295400"/>
            <a:ext cx="34432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dirty="0" smtClean="0"/>
              <a:t>IAI</a:t>
            </a:r>
            <a:r>
              <a:rPr lang="en-US" sz="2200" baseline="0" dirty="0" smtClean="0"/>
              <a:t> PALEMBANG</a:t>
            </a:r>
            <a:endParaRPr lang="en-US" sz="2200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28D3D-F800-4500-952A-ECD703EA44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B75A5-FFE7-453C-AD5F-69663F6DF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7BFF8C-DC0F-4191-A80F-6B3F1CE43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0CC7A-2C21-42A0-A795-69A1F27EC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77838"/>
            <a:ext cx="2133600" cy="5324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5275" y="477838"/>
            <a:ext cx="6249988" cy="5324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4A5CE-4669-4225-B543-97C6C499C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654D0-2F50-4A24-88B2-17E1ADFC77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Box 235"/>
          <p:cNvSpPr txBox="1">
            <a:spLocks noChangeArrowheads="1"/>
          </p:cNvSpPr>
          <p:nvPr userDrawn="1"/>
        </p:nvSpPr>
        <p:spPr bwMode="gray">
          <a:xfrm>
            <a:off x="5580112" y="1295400"/>
            <a:ext cx="34432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200" dirty="0" smtClean="0"/>
              <a:t>IAI</a:t>
            </a:r>
            <a:r>
              <a:rPr lang="en-US" sz="2200" baseline="0" dirty="0" smtClean="0"/>
              <a:t> PALEMBANG</a:t>
            </a:r>
            <a:endParaRPr lang="en-US" sz="2200" dirty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FE1B0-2AAD-4B00-A78A-D2FA167C4C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7D249-E7D3-4AE6-9325-AC91637D00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F3B3D-274B-4CFE-854C-D3DE05656D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797B2-FD86-4B5B-B87E-7B5D28C1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7AD74-A081-4C56-9E3C-DCDEE8BC19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/>
        </p:nvSpPr>
        <p:spPr bwMode="gray">
          <a:xfrm>
            <a:off x="0" y="228600"/>
            <a:ext cx="9144000" cy="838200"/>
          </a:xfrm>
          <a:prstGeom prst="rect">
            <a:avLst/>
          </a:prstGeom>
          <a:gradFill rotWithShape="1">
            <a:gsLst>
              <a:gs pos="0">
                <a:schemeClr val="tx2">
                  <a:gamma/>
                  <a:shade val="41176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67475"/>
            <a:ext cx="2133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467475"/>
            <a:ext cx="2895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+mn-lt"/>
              </a:defRPr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467475"/>
            <a:ext cx="21336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+mn-lt"/>
              </a:defRPr>
            </a:lvl1pPr>
          </a:lstStyle>
          <a:p>
            <a:fld id="{1FCA0826-AA1B-4464-8AD4-FB77E7E1610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76" name="Rectangle 152"/>
          <p:cNvSpPr>
            <a:spLocks noChangeArrowheads="1"/>
          </p:cNvSpPr>
          <p:nvPr/>
        </p:nvSpPr>
        <p:spPr bwMode="gray">
          <a:xfrm>
            <a:off x="6613525" y="5918200"/>
            <a:ext cx="506413" cy="4699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77" name="Rectangle 153"/>
          <p:cNvSpPr>
            <a:spLocks noChangeArrowheads="1"/>
          </p:cNvSpPr>
          <p:nvPr/>
        </p:nvSpPr>
        <p:spPr bwMode="gray">
          <a:xfrm>
            <a:off x="7629525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78" name="Rectangle 154"/>
          <p:cNvSpPr>
            <a:spLocks noChangeArrowheads="1"/>
          </p:cNvSpPr>
          <p:nvPr/>
        </p:nvSpPr>
        <p:spPr bwMode="gray">
          <a:xfrm>
            <a:off x="7113588" y="5440363"/>
            <a:ext cx="508000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79" name="Rectangle 155"/>
          <p:cNvSpPr>
            <a:spLocks noChangeArrowheads="1"/>
          </p:cNvSpPr>
          <p:nvPr/>
        </p:nvSpPr>
        <p:spPr bwMode="gray">
          <a:xfrm>
            <a:off x="8626475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80" name="Rectangle 156"/>
          <p:cNvSpPr>
            <a:spLocks noChangeArrowheads="1"/>
          </p:cNvSpPr>
          <p:nvPr/>
        </p:nvSpPr>
        <p:spPr bwMode="gray">
          <a:xfrm>
            <a:off x="4575175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81" name="Rectangle 157"/>
          <p:cNvSpPr>
            <a:spLocks noChangeArrowheads="1"/>
          </p:cNvSpPr>
          <p:nvPr/>
        </p:nvSpPr>
        <p:spPr bwMode="gray">
          <a:xfrm>
            <a:off x="5600700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82" name="Rectangle 158"/>
          <p:cNvSpPr>
            <a:spLocks noChangeArrowheads="1"/>
          </p:cNvSpPr>
          <p:nvPr/>
        </p:nvSpPr>
        <p:spPr bwMode="gray">
          <a:xfrm>
            <a:off x="5083175" y="5440363"/>
            <a:ext cx="508000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83" name="Rectangle 159"/>
          <p:cNvSpPr>
            <a:spLocks noChangeArrowheads="1"/>
          </p:cNvSpPr>
          <p:nvPr/>
        </p:nvSpPr>
        <p:spPr bwMode="gray">
          <a:xfrm>
            <a:off x="6097588" y="5440363"/>
            <a:ext cx="509587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84" name="Rectangle 160"/>
          <p:cNvSpPr>
            <a:spLocks noChangeArrowheads="1"/>
          </p:cNvSpPr>
          <p:nvPr/>
        </p:nvSpPr>
        <p:spPr bwMode="gray">
          <a:xfrm>
            <a:off x="4068763" y="5440363"/>
            <a:ext cx="509587" cy="473075"/>
          </a:xfrm>
          <a:prstGeom prst="rect">
            <a:avLst/>
          </a:prstGeom>
          <a:solidFill>
            <a:schemeClr val="accent2">
              <a:alpha val="10001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85" name="Rectangle 161"/>
          <p:cNvSpPr>
            <a:spLocks noChangeArrowheads="1"/>
          </p:cNvSpPr>
          <p:nvPr/>
        </p:nvSpPr>
        <p:spPr bwMode="gray">
          <a:xfrm>
            <a:off x="6605588" y="4972050"/>
            <a:ext cx="506412" cy="473075"/>
          </a:xfrm>
          <a:prstGeom prst="rect">
            <a:avLst/>
          </a:prstGeom>
          <a:solidFill>
            <a:srgbClr val="EAEAEA">
              <a:alpha val="5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86" name="Rectangle 162"/>
          <p:cNvSpPr>
            <a:spLocks noChangeArrowheads="1"/>
          </p:cNvSpPr>
          <p:nvPr/>
        </p:nvSpPr>
        <p:spPr bwMode="gray">
          <a:xfrm>
            <a:off x="7623175" y="4972050"/>
            <a:ext cx="506413" cy="473075"/>
          </a:xfrm>
          <a:prstGeom prst="rect">
            <a:avLst/>
          </a:prstGeom>
          <a:solidFill>
            <a:schemeClr val="accent2">
              <a:alpha val="5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87" name="Rectangle 163"/>
          <p:cNvSpPr>
            <a:spLocks noChangeArrowheads="1"/>
          </p:cNvSpPr>
          <p:nvPr/>
        </p:nvSpPr>
        <p:spPr bwMode="gray">
          <a:xfrm>
            <a:off x="8628063" y="4972050"/>
            <a:ext cx="508000" cy="473075"/>
          </a:xfrm>
          <a:prstGeom prst="rect">
            <a:avLst/>
          </a:prstGeom>
          <a:solidFill>
            <a:srgbClr val="EAEAEA">
              <a:alpha val="5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5600700" y="4972050"/>
            <a:ext cx="506413" cy="473075"/>
          </a:xfrm>
          <a:prstGeom prst="rect">
            <a:avLst/>
          </a:prstGeom>
          <a:solidFill>
            <a:schemeClr val="folHlink">
              <a:alpha val="5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89" name="Rectangle 165"/>
          <p:cNvSpPr>
            <a:spLocks noChangeArrowheads="1"/>
          </p:cNvSpPr>
          <p:nvPr/>
        </p:nvSpPr>
        <p:spPr bwMode="gray">
          <a:xfrm>
            <a:off x="8128000" y="6386513"/>
            <a:ext cx="506413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0" name="Rectangle 166"/>
          <p:cNvSpPr>
            <a:spLocks noChangeArrowheads="1"/>
          </p:cNvSpPr>
          <p:nvPr/>
        </p:nvSpPr>
        <p:spPr bwMode="gray">
          <a:xfrm>
            <a:off x="5091113" y="6386513"/>
            <a:ext cx="508000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1" name="Rectangle 167"/>
          <p:cNvSpPr>
            <a:spLocks noChangeArrowheads="1"/>
          </p:cNvSpPr>
          <p:nvPr/>
        </p:nvSpPr>
        <p:spPr bwMode="gray">
          <a:xfrm>
            <a:off x="6105525" y="6386513"/>
            <a:ext cx="508000" cy="471487"/>
          </a:xfrm>
          <a:prstGeom prst="rect">
            <a:avLst/>
          </a:prstGeom>
          <a:solidFill>
            <a:schemeClr val="folHlink">
              <a:alpha val="20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2" name="Rectangle 168"/>
          <p:cNvSpPr>
            <a:spLocks noChangeArrowheads="1"/>
          </p:cNvSpPr>
          <p:nvPr/>
        </p:nvSpPr>
        <p:spPr bwMode="gray">
          <a:xfrm>
            <a:off x="4068763" y="6386513"/>
            <a:ext cx="509587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3" name="Rectangle 169"/>
          <p:cNvSpPr>
            <a:spLocks noChangeArrowheads="1"/>
          </p:cNvSpPr>
          <p:nvPr/>
        </p:nvSpPr>
        <p:spPr bwMode="gray">
          <a:xfrm>
            <a:off x="8113713" y="5440363"/>
            <a:ext cx="506412" cy="473075"/>
          </a:xfrm>
          <a:prstGeom prst="rect">
            <a:avLst/>
          </a:prstGeom>
          <a:solidFill>
            <a:schemeClr val="folHlink">
              <a:alpha val="10001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4" name="Rectangle 170"/>
          <p:cNvSpPr>
            <a:spLocks noChangeArrowheads="1"/>
          </p:cNvSpPr>
          <p:nvPr/>
        </p:nvSpPr>
        <p:spPr bwMode="gray">
          <a:xfrm>
            <a:off x="4575175" y="4965700"/>
            <a:ext cx="506413" cy="469900"/>
          </a:xfrm>
          <a:prstGeom prst="rect">
            <a:avLst/>
          </a:prstGeom>
          <a:solidFill>
            <a:srgbClr val="DDDDDD">
              <a:alpha val="5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5" name="Rectangle 171"/>
          <p:cNvSpPr>
            <a:spLocks noChangeArrowheads="1"/>
          </p:cNvSpPr>
          <p:nvPr/>
        </p:nvSpPr>
        <p:spPr bwMode="gray">
          <a:xfrm>
            <a:off x="7113588" y="6384925"/>
            <a:ext cx="508000" cy="471488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7" name="Rectangle 173"/>
          <p:cNvSpPr>
            <a:spLocks noChangeArrowheads="1"/>
          </p:cNvSpPr>
          <p:nvPr/>
        </p:nvSpPr>
        <p:spPr bwMode="gray">
          <a:xfrm>
            <a:off x="3556000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98" name="Rectangle 174"/>
          <p:cNvSpPr>
            <a:spLocks noChangeArrowheads="1"/>
          </p:cNvSpPr>
          <p:nvPr/>
        </p:nvSpPr>
        <p:spPr bwMode="gray">
          <a:xfrm>
            <a:off x="3038475" y="5440363"/>
            <a:ext cx="506413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0" name="Rectangle 176"/>
          <p:cNvSpPr>
            <a:spLocks noChangeArrowheads="1"/>
          </p:cNvSpPr>
          <p:nvPr/>
        </p:nvSpPr>
        <p:spPr bwMode="gray">
          <a:xfrm>
            <a:off x="3556000" y="4972050"/>
            <a:ext cx="506413" cy="473075"/>
          </a:xfrm>
          <a:prstGeom prst="rect">
            <a:avLst/>
          </a:prstGeom>
          <a:solidFill>
            <a:schemeClr val="folHlink">
              <a:alpha val="5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1" name="Rectangle 177"/>
          <p:cNvSpPr>
            <a:spLocks noChangeArrowheads="1"/>
          </p:cNvSpPr>
          <p:nvPr/>
        </p:nvSpPr>
        <p:spPr bwMode="gray">
          <a:xfrm>
            <a:off x="3046413" y="6386513"/>
            <a:ext cx="508000" cy="471487"/>
          </a:xfrm>
          <a:prstGeom prst="rect">
            <a:avLst/>
          </a:prstGeom>
          <a:solidFill>
            <a:schemeClr val="folHlink">
              <a:alpha val="20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5" name="Rectangle 181"/>
          <p:cNvSpPr>
            <a:spLocks noChangeArrowheads="1"/>
          </p:cNvSpPr>
          <p:nvPr/>
        </p:nvSpPr>
        <p:spPr bwMode="gray">
          <a:xfrm>
            <a:off x="1524000" y="5918200"/>
            <a:ext cx="506413" cy="4699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6" name="Rectangle 182"/>
          <p:cNvSpPr>
            <a:spLocks noChangeArrowheads="1"/>
          </p:cNvSpPr>
          <p:nvPr/>
        </p:nvSpPr>
        <p:spPr bwMode="gray">
          <a:xfrm>
            <a:off x="2540000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7" name="Rectangle 183"/>
          <p:cNvSpPr>
            <a:spLocks noChangeArrowheads="1"/>
          </p:cNvSpPr>
          <p:nvPr/>
        </p:nvSpPr>
        <p:spPr bwMode="gray">
          <a:xfrm>
            <a:off x="2024063" y="5440363"/>
            <a:ext cx="506412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8" name="Rectangle 184"/>
          <p:cNvSpPr>
            <a:spLocks noChangeArrowheads="1"/>
          </p:cNvSpPr>
          <p:nvPr/>
        </p:nvSpPr>
        <p:spPr bwMode="gray">
          <a:xfrm>
            <a:off x="511175" y="5918200"/>
            <a:ext cx="506413" cy="469900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09" name="Rectangle 185"/>
          <p:cNvSpPr>
            <a:spLocks noChangeArrowheads="1"/>
          </p:cNvSpPr>
          <p:nvPr/>
        </p:nvSpPr>
        <p:spPr bwMode="gray">
          <a:xfrm>
            <a:off x="4763" y="5440363"/>
            <a:ext cx="506412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0" name="Rectangle 186"/>
          <p:cNvSpPr>
            <a:spLocks noChangeArrowheads="1"/>
          </p:cNvSpPr>
          <p:nvPr/>
        </p:nvSpPr>
        <p:spPr bwMode="gray">
          <a:xfrm>
            <a:off x="1008063" y="5440363"/>
            <a:ext cx="508000" cy="473075"/>
          </a:xfrm>
          <a:prstGeom prst="rect">
            <a:avLst/>
          </a:prstGeom>
          <a:solidFill>
            <a:srgbClr val="DDDDDD">
              <a:alpha val="10001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1" name="Rectangle 187"/>
          <p:cNvSpPr>
            <a:spLocks noChangeArrowheads="1"/>
          </p:cNvSpPr>
          <p:nvPr/>
        </p:nvSpPr>
        <p:spPr bwMode="gray">
          <a:xfrm>
            <a:off x="1514475" y="4972050"/>
            <a:ext cx="508000" cy="473075"/>
          </a:xfrm>
          <a:prstGeom prst="rect">
            <a:avLst/>
          </a:prstGeom>
          <a:solidFill>
            <a:srgbClr val="EAEAEA">
              <a:alpha val="5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2" name="Rectangle 188"/>
          <p:cNvSpPr>
            <a:spLocks noChangeArrowheads="1"/>
          </p:cNvSpPr>
          <p:nvPr/>
        </p:nvSpPr>
        <p:spPr bwMode="gray">
          <a:xfrm>
            <a:off x="2532063" y="4972050"/>
            <a:ext cx="508000" cy="473075"/>
          </a:xfrm>
          <a:prstGeom prst="rect">
            <a:avLst/>
          </a:prstGeom>
          <a:solidFill>
            <a:srgbClr val="EAEAEA">
              <a:alpha val="5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3" name="Rectangle 189"/>
          <p:cNvSpPr>
            <a:spLocks noChangeArrowheads="1"/>
          </p:cNvSpPr>
          <p:nvPr/>
        </p:nvSpPr>
        <p:spPr bwMode="gray">
          <a:xfrm>
            <a:off x="511175" y="4972050"/>
            <a:ext cx="506413" cy="473075"/>
          </a:xfrm>
          <a:prstGeom prst="rect">
            <a:avLst/>
          </a:prstGeom>
          <a:solidFill>
            <a:schemeClr val="folHlink">
              <a:alpha val="5000"/>
            </a:scheme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4" name="Rectangle 190"/>
          <p:cNvSpPr>
            <a:spLocks noChangeArrowheads="1"/>
          </p:cNvSpPr>
          <p:nvPr/>
        </p:nvSpPr>
        <p:spPr bwMode="gray">
          <a:xfrm>
            <a:off x="12700" y="6386513"/>
            <a:ext cx="508000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5" name="Rectangle 191"/>
          <p:cNvSpPr>
            <a:spLocks noChangeArrowheads="1"/>
          </p:cNvSpPr>
          <p:nvPr/>
        </p:nvSpPr>
        <p:spPr bwMode="gray">
          <a:xfrm>
            <a:off x="1016000" y="6386513"/>
            <a:ext cx="508000" cy="471487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6" name="Rectangle 192"/>
          <p:cNvSpPr>
            <a:spLocks noChangeArrowheads="1"/>
          </p:cNvSpPr>
          <p:nvPr/>
        </p:nvSpPr>
        <p:spPr bwMode="gray">
          <a:xfrm>
            <a:off x="2024063" y="6384925"/>
            <a:ext cx="506412" cy="471488"/>
          </a:xfrm>
          <a:prstGeom prst="rect">
            <a:avLst/>
          </a:prstGeom>
          <a:solidFill>
            <a:srgbClr val="DDDDDD">
              <a:alpha val="20000"/>
            </a:srgbClr>
          </a:solidFill>
          <a:ln w="9525">
            <a:solidFill>
              <a:srgbClr val="DDDDDD">
                <a:alpha val="60001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18" name="Rectangle 194"/>
          <p:cNvSpPr>
            <a:spLocks noChangeArrowheads="1"/>
          </p:cNvSpPr>
          <p:nvPr/>
        </p:nvSpPr>
        <p:spPr bwMode="gray">
          <a:xfrm>
            <a:off x="0" y="4908550"/>
            <a:ext cx="9144000" cy="1477963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1219" name="Group 195"/>
          <p:cNvGrpSpPr>
            <a:grpSpLocks/>
          </p:cNvGrpSpPr>
          <p:nvPr/>
        </p:nvGrpSpPr>
        <p:grpSpPr bwMode="auto">
          <a:xfrm>
            <a:off x="0" y="357188"/>
            <a:ext cx="1157288" cy="1123950"/>
            <a:chOff x="-9" y="1395"/>
            <a:chExt cx="2985" cy="2898"/>
          </a:xfrm>
        </p:grpSpPr>
        <p:pic>
          <p:nvPicPr>
            <p:cNvPr id="1220" name="Picture 196" descr="pan01"/>
            <p:cNvPicPr>
              <a:picLocks noChangeAspect="1" noChangeArrowheads="1"/>
            </p:cNvPicPr>
            <p:nvPr/>
          </p:nvPicPr>
          <p:blipFill>
            <a:blip r:embed="rId18" cstate="print"/>
            <a:srcRect l="46681" r="2339"/>
            <a:stretch>
              <a:fillRect/>
            </a:stretch>
          </p:blipFill>
          <p:spPr bwMode="gray">
            <a:xfrm>
              <a:off x="0" y="1395"/>
              <a:ext cx="2976" cy="2898"/>
            </a:xfrm>
            <a:prstGeom prst="rect">
              <a:avLst/>
            </a:prstGeom>
            <a:noFill/>
          </p:spPr>
        </p:pic>
        <p:sp>
          <p:nvSpPr>
            <p:cNvPr id="1221" name="Freeform 197" descr="wiz_gold03"/>
            <p:cNvSpPr>
              <a:spLocks/>
            </p:cNvSpPr>
            <p:nvPr/>
          </p:nvSpPr>
          <p:spPr bwMode="gray">
            <a:xfrm>
              <a:off x="-9" y="1493"/>
              <a:ext cx="2841" cy="2599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2841" y="0"/>
                </a:cxn>
                <a:cxn ang="0">
                  <a:pos x="1294" y="2597"/>
                </a:cxn>
                <a:cxn ang="0">
                  <a:pos x="2" y="2599"/>
                </a:cxn>
                <a:cxn ang="0">
                  <a:pos x="0" y="18"/>
                </a:cxn>
              </a:cxnLst>
              <a:rect l="0" t="0" r="r" b="b"/>
              <a:pathLst>
                <a:path w="2841" h="2599">
                  <a:moveTo>
                    <a:pt x="0" y="18"/>
                  </a:moveTo>
                  <a:lnTo>
                    <a:pt x="2841" y="0"/>
                  </a:lnTo>
                  <a:lnTo>
                    <a:pt x="1294" y="2597"/>
                  </a:lnTo>
                  <a:lnTo>
                    <a:pt x="2" y="2599"/>
                  </a:lnTo>
                  <a:lnTo>
                    <a:pt x="0" y="18"/>
                  </a:lnTo>
                  <a:close/>
                </a:path>
              </a:pathLst>
            </a:custGeom>
            <a:blipFill dpi="0" rotWithShape="1">
              <a:blip r:embed="rId19" cstate="print"/>
              <a:srcRect/>
              <a:stretch>
                <a:fillRect r="-15708"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2" name="Group 198"/>
          <p:cNvGrpSpPr>
            <a:grpSpLocks/>
          </p:cNvGrpSpPr>
          <p:nvPr/>
        </p:nvGrpSpPr>
        <p:grpSpPr bwMode="auto">
          <a:xfrm>
            <a:off x="-6350" y="195263"/>
            <a:ext cx="1057275" cy="1143000"/>
            <a:chOff x="0" y="1039"/>
            <a:chExt cx="2681" cy="2897"/>
          </a:xfrm>
        </p:grpSpPr>
        <p:pic>
          <p:nvPicPr>
            <p:cNvPr id="1223" name="Picture 199" descr="pan01"/>
            <p:cNvPicPr>
              <a:picLocks noChangeAspect="1" noChangeArrowheads="1"/>
            </p:cNvPicPr>
            <p:nvPr userDrawn="1"/>
          </p:nvPicPr>
          <p:blipFill>
            <a:blip r:embed="rId20" cstate="print"/>
            <a:srcRect l="51730" r="2339"/>
            <a:stretch>
              <a:fillRect/>
            </a:stretch>
          </p:blipFill>
          <p:spPr bwMode="gray">
            <a:xfrm>
              <a:off x="0" y="1039"/>
              <a:ext cx="2681" cy="2897"/>
            </a:xfrm>
            <a:prstGeom prst="rect">
              <a:avLst/>
            </a:prstGeom>
            <a:noFill/>
          </p:spPr>
        </p:pic>
        <p:sp>
          <p:nvSpPr>
            <p:cNvPr id="1224" name="Freeform 200" descr="wiz_gold04"/>
            <p:cNvSpPr>
              <a:spLocks/>
            </p:cNvSpPr>
            <p:nvPr userDrawn="1"/>
          </p:nvSpPr>
          <p:spPr bwMode="gray">
            <a:xfrm>
              <a:off x="0" y="1137"/>
              <a:ext cx="2537" cy="2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37" y="1"/>
                </a:cxn>
                <a:cxn ang="0">
                  <a:pos x="991" y="2597"/>
                </a:cxn>
                <a:cxn ang="0">
                  <a:pos x="0" y="2600"/>
                </a:cxn>
                <a:cxn ang="0">
                  <a:pos x="0" y="0"/>
                </a:cxn>
              </a:cxnLst>
              <a:rect l="0" t="0" r="r" b="b"/>
              <a:pathLst>
                <a:path w="2537" h="2600">
                  <a:moveTo>
                    <a:pt x="0" y="0"/>
                  </a:moveTo>
                  <a:lnTo>
                    <a:pt x="2537" y="1"/>
                  </a:lnTo>
                  <a:lnTo>
                    <a:pt x="991" y="2597"/>
                  </a:lnTo>
                  <a:lnTo>
                    <a:pt x="0" y="260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1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5" name="Group 201"/>
          <p:cNvGrpSpPr>
            <a:grpSpLocks/>
          </p:cNvGrpSpPr>
          <p:nvPr/>
        </p:nvGrpSpPr>
        <p:grpSpPr bwMode="auto">
          <a:xfrm>
            <a:off x="0" y="0"/>
            <a:ext cx="933450" cy="1239838"/>
            <a:chOff x="-7" y="240"/>
            <a:chExt cx="2407" cy="3199"/>
          </a:xfrm>
        </p:grpSpPr>
        <p:pic>
          <p:nvPicPr>
            <p:cNvPr id="1226" name="Picture 202" descr="pan01"/>
            <p:cNvPicPr>
              <a:picLocks noChangeAspect="1" noChangeArrowheads="1"/>
            </p:cNvPicPr>
            <p:nvPr userDrawn="1"/>
          </p:nvPicPr>
          <p:blipFill>
            <a:blip r:embed="rId22" cstate="print"/>
            <a:srcRect l="60431" r="2339"/>
            <a:stretch>
              <a:fillRect/>
            </a:stretch>
          </p:blipFill>
          <p:spPr bwMode="gray">
            <a:xfrm>
              <a:off x="0" y="240"/>
              <a:ext cx="2400" cy="3199"/>
            </a:xfrm>
            <a:prstGeom prst="rect">
              <a:avLst/>
            </a:prstGeom>
            <a:noFill/>
          </p:spPr>
        </p:pic>
        <p:sp>
          <p:nvSpPr>
            <p:cNvPr id="1227" name="Freeform 203" descr="wiz_gold01"/>
            <p:cNvSpPr>
              <a:spLocks/>
            </p:cNvSpPr>
            <p:nvPr userDrawn="1"/>
          </p:nvSpPr>
          <p:spPr bwMode="gray">
            <a:xfrm>
              <a:off x="-7" y="348"/>
              <a:ext cx="2247" cy="287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247" y="0"/>
                </a:cxn>
                <a:cxn ang="0">
                  <a:pos x="540" y="2868"/>
                </a:cxn>
                <a:cxn ang="0">
                  <a:pos x="0" y="2874"/>
                </a:cxn>
                <a:cxn ang="0">
                  <a:pos x="7" y="0"/>
                </a:cxn>
              </a:cxnLst>
              <a:rect l="0" t="0" r="r" b="b"/>
              <a:pathLst>
                <a:path w="2247" h="2874">
                  <a:moveTo>
                    <a:pt x="7" y="0"/>
                  </a:moveTo>
                  <a:lnTo>
                    <a:pt x="2247" y="0"/>
                  </a:lnTo>
                  <a:lnTo>
                    <a:pt x="540" y="2868"/>
                  </a:lnTo>
                  <a:lnTo>
                    <a:pt x="0" y="2874"/>
                  </a:lnTo>
                  <a:lnTo>
                    <a:pt x="7" y="0"/>
                  </a:lnTo>
                  <a:close/>
                </a:path>
              </a:pathLst>
            </a:custGeom>
            <a:blipFill dpi="0" rotWithShape="1">
              <a:blip r:embed="rId23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219200" y="228600"/>
            <a:ext cx="7391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856" r:id="rId15"/>
    <p:sldLayoutId id="2147483857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0" descr="BANDEAU-MARRO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550" y="6237288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1FCA0826-AA1B-4464-8AD4-FB77E7E161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1150" y="477838"/>
            <a:ext cx="852011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Customize your headline here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588125" y="765175"/>
            <a:ext cx="2228850" cy="5630863"/>
            <a:chOff x="3398" y="1330"/>
            <a:chExt cx="532" cy="1345"/>
          </a:xfrm>
        </p:grpSpPr>
        <p:sp>
          <p:nvSpPr>
            <p:cNvPr id="156694" name="Freeform 22"/>
            <p:cNvSpPr>
              <a:spLocks/>
            </p:cNvSpPr>
            <p:nvPr/>
          </p:nvSpPr>
          <p:spPr bwMode="auto">
            <a:xfrm>
              <a:off x="3536" y="1330"/>
              <a:ext cx="186" cy="182"/>
            </a:xfrm>
            <a:custGeom>
              <a:avLst/>
              <a:gdLst/>
              <a:ahLst/>
              <a:cxnLst>
                <a:cxn ang="0">
                  <a:pos x="33" y="99"/>
                </a:cxn>
                <a:cxn ang="0">
                  <a:pos x="39" y="84"/>
                </a:cxn>
                <a:cxn ang="0">
                  <a:pos x="69" y="57"/>
                </a:cxn>
                <a:cxn ang="0">
                  <a:pos x="82" y="44"/>
                </a:cxn>
                <a:cxn ang="0">
                  <a:pos x="90" y="35"/>
                </a:cxn>
                <a:cxn ang="0">
                  <a:pos x="105" y="23"/>
                </a:cxn>
                <a:cxn ang="0">
                  <a:pos x="132" y="11"/>
                </a:cxn>
                <a:cxn ang="0">
                  <a:pos x="141" y="11"/>
                </a:cxn>
                <a:cxn ang="0">
                  <a:pos x="154" y="11"/>
                </a:cxn>
                <a:cxn ang="0">
                  <a:pos x="171" y="0"/>
                </a:cxn>
                <a:cxn ang="0">
                  <a:pos x="181" y="0"/>
                </a:cxn>
                <a:cxn ang="0">
                  <a:pos x="226" y="11"/>
                </a:cxn>
                <a:cxn ang="0">
                  <a:pos x="244" y="20"/>
                </a:cxn>
                <a:cxn ang="0">
                  <a:pos x="261" y="29"/>
                </a:cxn>
                <a:cxn ang="0">
                  <a:pos x="302" y="71"/>
                </a:cxn>
                <a:cxn ang="0">
                  <a:pos x="314" y="87"/>
                </a:cxn>
                <a:cxn ang="0">
                  <a:pos x="332" y="110"/>
                </a:cxn>
                <a:cxn ang="0">
                  <a:pos x="350" y="139"/>
                </a:cxn>
                <a:cxn ang="0">
                  <a:pos x="356" y="144"/>
                </a:cxn>
                <a:cxn ang="0">
                  <a:pos x="368" y="174"/>
                </a:cxn>
                <a:cxn ang="0">
                  <a:pos x="373" y="193"/>
                </a:cxn>
                <a:cxn ang="0">
                  <a:pos x="371" y="213"/>
                </a:cxn>
                <a:cxn ang="0">
                  <a:pos x="364" y="222"/>
                </a:cxn>
                <a:cxn ang="0">
                  <a:pos x="368" y="231"/>
                </a:cxn>
                <a:cxn ang="0">
                  <a:pos x="368" y="244"/>
                </a:cxn>
                <a:cxn ang="0">
                  <a:pos x="356" y="279"/>
                </a:cxn>
                <a:cxn ang="0">
                  <a:pos x="340" y="292"/>
                </a:cxn>
                <a:cxn ang="0">
                  <a:pos x="325" y="300"/>
                </a:cxn>
                <a:cxn ang="0">
                  <a:pos x="304" y="330"/>
                </a:cxn>
                <a:cxn ang="0">
                  <a:pos x="298" y="345"/>
                </a:cxn>
                <a:cxn ang="0">
                  <a:pos x="298" y="361"/>
                </a:cxn>
                <a:cxn ang="0">
                  <a:pos x="292" y="346"/>
                </a:cxn>
                <a:cxn ang="0">
                  <a:pos x="295" y="310"/>
                </a:cxn>
                <a:cxn ang="0">
                  <a:pos x="286" y="336"/>
                </a:cxn>
                <a:cxn ang="0">
                  <a:pos x="285" y="337"/>
                </a:cxn>
                <a:cxn ang="0">
                  <a:pos x="280" y="324"/>
                </a:cxn>
                <a:cxn ang="0">
                  <a:pos x="271" y="333"/>
                </a:cxn>
                <a:cxn ang="0">
                  <a:pos x="126" y="337"/>
                </a:cxn>
                <a:cxn ang="0">
                  <a:pos x="77" y="324"/>
                </a:cxn>
                <a:cxn ang="0">
                  <a:pos x="69" y="309"/>
                </a:cxn>
                <a:cxn ang="0">
                  <a:pos x="66" y="313"/>
                </a:cxn>
                <a:cxn ang="0">
                  <a:pos x="68" y="325"/>
                </a:cxn>
                <a:cxn ang="0">
                  <a:pos x="60" y="325"/>
                </a:cxn>
                <a:cxn ang="0">
                  <a:pos x="50" y="309"/>
                </a:cxn>
                <a:cxn ang="0">
                  <a:pos x="48" y="292"/>
                </a:cxn>
                <a:cxn ang="0">
                  <a:pos x="41" y="276"/>
                </a:cxn>
                <a:cxn ang="0">
                  <a:pos x="26" y="258"/>
                </a:cxn>
                <a:cxn ang="0">
                  <a:pos x="9" y="235"/>
                </a:cxn>
                <a:cxn ang="0">
                  <a:pos x="5" y="220"/>
                </a:cxn>
                <a:cxn ang="0">
                  <a:pos x="0" y="204"/>
                </a:cxn>
                <a:cxn ang="0">
                  <a:pos x="0" y="193"/>
                </a:cxn>
                <a:cxn ang="0">
                  <a:pos x="6" y="174"/>
                </a:cxn>
                <a:cxn ang="0">
                  <a:pos x="14" y="151"/>
                </a:cxn>
                <a:cxn ang="0">
                  <a:pos x="14" y="139"/>
                </a:cxn>
                <a:cxn ang="0">
                  <a:pos x="21" y="122"/>
                </a:cxn>
              </a:cxnLst>
              <a:rect l="0" t="0" r="r" b="b"/>
              <a:pathLst>
                <a:path w="373" h="365">
                  <a:moveTo>
                    <a:pt x="30" y="107"/>
                  </a:moveTo>
                  <a:lnTo>
                    <a:pt x="30" y="107"/>
                  </a:lnTo>
                  <a:lnTo>
                    <a:pt x="33" y="99"/>
                  </a:lnTo>
                  <a:lnTo>
                    <a:pt x="36" y="92"/>
                  </a:lnTo>
                  <a:lnTo>
                    <a:pt x="39" y="84"/>
                  </a:lnTo>
                  <a:lnTo>
                    <a:pt x="39" y="84"/>
                  </a:lnTo>
                  <a:lnTo>
                    <a:pt x="51" y="71"/>
                  </a:lnTo>
                  <a:lnTo>
                    <a:pt x="60" y="63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77" y="51"/>
                  </a:lnTo>
                  <a:lnTo>
                    <a:pt x="82" y="44"/>
                  </a:lnTo>
                  <a:lnTo>
                    <a:pt x="87" y="39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7" y="29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11" y="20"/>
                  </a:lnTo>
                  <a:lnTo>
                    <a:pt x="121" y="14"/>
                  </a:lnTo>
                  <a:lnTo>
                    <a:pt x="132" y="11"/>
                  </a:lnTo>
                  <a:lnTo>
                    <a:pt x="136" y="11"/>
                  </a:lnTo>
                  <a:lnTo>
                    <a:pt x="141" y="11"/>
                  </a:lnTo>
                  <a:lnTo>
                    <a:pt x="141" y="11"/>
                  </a:lnTo>
                  <a:lnTo>
                    <a:pt x="151" y="14"/>
                  </a:lnTo>
                  <a:lnTo>
                    <a:pt x="151" y="14"/>
                  </a:lnTo>
                  <a:lnTo>
                    <a:pt x="154" y="11"/>
                  </a:lnTo>
                  <a:lnTo>
                    <a:pt x="165" y="5"/>
                  </a:lnTo>
                  <a:lnTo>
                    <a:pt x="165" y="5"/>
                  </a:lnTo>
                  <a:lnTo>
                    <a:pt x="171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1" y="0"/>
                  </a:lnTo>
                  <a:lnTo>
                    <a:pt x="204" y="3"/>
                  </a:lnTo>
                  <a:lnTo>
                    <a:pt x="214" y="6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35" y="15"/>
                  </a:lnTo>
                  <a:lnTo>
                    <a:pt x="244" y="20"/>
                  </a:lnTo>
                  <a:lnTo>
                    <a:pt x="253" y="24"/>
                  </a:lnTo>
                  <a:lnTo>
                    <a:pt x="261" y="29"/>
                  </a:lnTo>
                  <a:lnTo>
                    <a:pt x="261" y="29"/>
                  </a:lnTo>
                  <a:lnTo>
                    <a:pt x="283" y="50"/>
                  </a:lnTo>
                  <a:lnTo>
                    <a:pt x="295" y="60"/>
                  </a:lnTo>
                  <a:lnTo>
                    <a:pt x="302" y="71"/>
                  </a:lnTo>
                  <a:lnTo>
                    <a:pt x="302" y="71"/>
                  </a:lnTo>
                  <a:lnTo>
                    <a:pt x="308" y="78"/>
                  </a:lnTo>
                  <a:lnTo>
                    <a:pt x="314" y="87"/>
                  </a:lnTo>
                  <a:lnTo>
                    <a:pt x="328" y="101"/>
                  </a:lnTo>
                  <a:lnTo>
                    <a:pt x="328" y="101"/>
                  </a:lnTo>
                  <a:lnTo>
                    <a:pt x="332" y="110"/>
                  </a:lnTo>
                  <a:lnTo>
                    <a:pt x="340" y="122"/>
                  </a:lnTo>
                  <a:lnTo>
                    <a:pt x="347" y="135"/>
                  </a:lnTo>
                  <a:lnTo>
                    <a:pt x="350" y="139"/>
                  </a:lnTo>
                  <a:lnTo>
                    <a:pt x="353" y="142"/>
                  </a:lnTo>
                  <a:lnTo>
                    <a:pt x="353" y="142"/>
                  </a:lnTo>
                  <a:lnTo>
                    <a:pt x="356" y="144"/>
                  </a:lnTo>
                  <a:lnTo>
                    <a:pt x="359" y="148"/>
                  </a:lnTo>
                  <a:lnTo>
                    <a:pt x="362" y="157"/>
                  </a:lnTo>
                  <a:lnTo>
                    <a:pt x="368" y="174"/>
                  </a:lnTo>
                  <a:lnTo>
                    <a:pt x="368" y="174"/>
                  </a:lnTo>
                  <a:lnTo>
                    <a:pt x="371" y="181"/>
                  </a:lnTo>
                  <a:lnTo>
                    <a:pt x="373" y="193"/>
                  </a:lnTo>
                  <a:lnTo>
                    <a:pt x="373" y="204"/>
                  </a:lnTo>
                  <a:lnTo>
                    <a:pt x="371" y="213"/>
                  </a:lnTo>
                  <a:lnTo>
                    <a:pt x="371" y="213"/>
                  </a:lnTo>
                  <a:lnTo>
                    <a:pt x="368" y="217"/>
                  </a:lnTo>
                  <a:lnTo>
                    <a:pt x="367" y="220"/>
                  </a:lnTo>
                  <a:lnTo>
                    <a:pt x="364" y="222"/>
                  </a:lnTo>
                  <a:lnTo>
                    <a:pt x="364" y="222"/>
                  </a:lnTo>
                  <a:lnTo>
                    <a:pt x="365" y="226"/>
                  </a:lnTo>
                  <a:lnTo>
                    <a:pt x="368" y="231"/>
                  </a:lnTo>
                  <a:lnTo>
                    <a:pt x="368" y="237"/>
                  </a:lnTo>
                  <a:lnTo>
                    <a:pt x="368" y="237"/>
                  </a:lnTo>
                  <a:lnTo>
                    <a:pt x="368" y="244"/>
                  </a:lnTo>
                  <a:lnTo>
                    <a:pt x="365" y="256"/>
                  </a:lnTo>
                  <a:lnTo>
                    <a:pt x="362" y="268"/>
                  </a:lnTo>
                  <a:lnTo>
                    <a:pt x="356" y="279"/>
                  </a:lnTo>
                  <a:lnTo>
                    <a:pt x="356" y="279"/>
                  </a:lnTo>
                  <a:lnTo>
                    <a:pt x="349" y="286"/>
                  </a:lnTo>
                  <a:lnTo>
                    <a:pt x="340" y="292"/>
                  </a:lnTo>
                  <a:lnTo>
                    <a:pt x="331" y="295"/>
                  </a:lnTo>
                  <a:lnTo>
                    <a:pt x="325" y="300"/>
                  </a:lnTo>
                  <a:lnTo>
                    <a:pt x="325" y="300"/>
                  </a:lnTo>
                  <a:lnTo>
                    <a:pt x="313" y="313"/>
                  </a:lnTo>
                  <a:lnTo>
                    <a:pt x="307" y="322"/>
                  </a:lnTo>
                  <a:lnTo>
                    <a:pt x="304" y="330"/>
                  </a:lnTo>
                  <a:lnTo>
                    <a:pt x="304" y="330"/>
                  </a:lnTo>
                  <a:lnTo>
                    <a:pt x="299" y="340"/>
                  </a:lnTo>
                  <a:lnTo>
                    <a:pt x="298" y="345"/>
                  </a:lnTo>
                  <a:lnTo>
                    <a:pt x="298" y="351"/>
                  </a:lnTo>
                  <a:lnTo>
                    <a:pt x="298" y="351"/>
                  </a:lnTo>
                  <a:lnTo>
                    <a:pt x="298" y="361"/>
                  </a:lnTo>
                  <a:lnTo>
                    <a:pt x="296" y="365"/>
                  </a:lnTo>
                  <a:lnTo>
                    <a:pt x="292" y="346"/>
                  </a:lnTo>
                  <a:lnTo>
                    <a:pt x="292" y="346"/>
                  </a:lnTo>
                  <a:lnTo>
                    <a:pt x="292" y="331"/>
                  </a:lnTo>
                  <a:lnTo>
                    <a:pt x="295" y="310"/>
                  </a:lnTo>
                  <a:lnTo>
                    <a:pt x="295" y="310"/>
                  </a:lnTo>
                  <a:lnTo>
                    <a:pt x="291" y="318"/>
                  </a:lnTo>
                  <a:lnTo>
                    <a:pt x="288" y="327"/>
                  </a:lnTo>
                  <a:lnTo>
                    <a:pt x="286" y="336"/>
                  </a:lnTo>
                  <a:lnTo>
                    <a:pt x="286" y="336"/>
                  </a:lnTo>
                  <a:lnTo>
                    <a:pt x="286" y="337"/>
                  </a:lnTo>
                  <a:lnTo>
                    <a:pt x="285" y="337"/>
                  </a:lnTo>
                  <a:lnTo>
                    <a:pt x="283" y="334"/>
                  </a:lnTo>
                  <a:lnTo>
                    <a:pt x="280" y="324"/>
                  </a:lnTo>
                  <a:lnTo>
                    <a:pt x="280" y="324"/>
                  </a:lnTo>
                  <a:lnTo>
                    <a:pt x="279" y="324"/>
                  </a:lnTo>
                  <a:lnTo>
                    <a:pt x="277" y="325"/>
                  </a:lnTo>
                  <a:lnTo>
                    <a:pt x="271" y="333"/>
                  </a:lnTo>
                  <a:lnTo>
                    <a:pt x="261" y="343"/>
                  </a:lnTo>
                  <a:lnTo>
                    <a:pt x="126" y="337"/>
                  </a:lnTo>
                  <a:lnTo>
                    <a:pt x="126" y="337"/>
                  </a:lnTo>
                  <a:lnTo>
                    <a:pt x="102" y="330"/>
                  </a:lnTo>
                  <a:lnTo>
                    <a:pt x="77" y="324"/>
                  </a:lnTo>
                  <a:lnTo>
                    <a:pt x="77" y="324"/>
                  </a:lnTo>
                  <a:lnTo>
                    <a:pt x="74" y="321"/>
                  </a:lnTo>
                  <a:lnTo>
                    <a:pt x="72" y="316"/>
                  </a:lnTo>
                  <a:lnTo>
                    <a:pt x="69" y="309"/>
                  </a:lnTo>
                  <a:lnTo>
                    <a:pt x="69" y="309"/>
                  </a:lnTo>
                  <a:lnTo>
                    <a:pt x="68" y="309"/>
                  </a:lnTo>
                  <a:lnTo>
                    <a:pt x="66" y="313"/>
                  </a:lnTo>
                  <a:lnTo>
                    <a:pt x="65" y="318"/>
                  </a:lnTo>
                  <a:lnTo>
                    <a:pt x="68" y="325"/>
                  </a:lnTo>
                  <a:lnTo>
                    <a:pt x="68" y="325"/>
                  </a:lnTo>
                  <a:lnTo>
                    <a:pt x="68" y="328"/>
                  </a:lnTo>
                  <a:lnTo>
                    <a:pt x="66" y="328"/>
                  </a:lnTo>
                  <a:lnTo>
                    <a:pt x="60" y="325"/>
                  </a:lnTo>
                  <a:lnTo>
                    <a:pt x="54" y="318"/>
                  </a:lnTo>
                  <a:lnTo>
                    <a:pt x="51" y="313"/>
                  </a:lnTo>
                  <a:lnTo>
                    <a:pt x="50" y="309"/>
                  </a:lnTo>
                  <a:lnTo>
                    <a:pt x="50" y="309"/>
                  </a:lnTo>
                  <a:lnTo>
                    <a:pt x="50" y="300"/>
                  </a:lnTo>
                  <a:lnTo>
                    <a:pt x="48" y="292"/>
                  </a:lnTo>
                  <a:lnTo>
                    <a:pt x="44" y="280"/>
                  </a:lnTo>
                  <a:lnTo>
                    <a:pt x="44" y="280"/>
                  </a:lnTo>
                  <a:lnTo>
                    <a:pt x="41" y="276"/>
                  </a:lnTo>
                  <a:lnTo>
                    <a:pt x="36" y="270"/>
                  </a:lnTo>
                  <a:lnTo>
                    <a:pt x="30" y="264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17" y="244"/>
                  </a:lnTo>
                  <a:lnTo>
                    <a:pt x="9" y="235"/>
                  </a:lnTo>
                  <a:lnTo>
                    <a:pt x="9" y="235"/>
                  </a:lnTo>
                  <a:lnTo>
                    <a:pt x="6" y="226"/>
                  </a:lnTo>
                  <a:lnTo>
                    <a:pt x="5" y="220"/>
                  </a:lnTo>
                  <a:lnTo>
                    <a:pt x="3" y="214"/>
                  </a:lnTo>
                  <a:lnTo>
                    <a:pt x="3" y="214"/>
                  </a:lnTo>
                  <a:lnTo>
                    <a:pt x="0" y="204"/>
                  </a:lnTo>
                  <a:lnTo>
                    <a:pt x="0" y="19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3" y="183"/>
                  </a:lnTo>
                  <a:lnTo>
                    <a:pt x="6" y="174"/>
                  </a:lnTo>
                  <a:lnTo>
                    <a:pt x="6" y="174"/>
                  </a:lnTo>
                  <a:lnTo>
                    <a:pt x="11" y="162"/>
                  </a:lnTo>
                  <a:lnTo>
                    <a:pt x="14" y="156"/>
                  </a:lnTo>
                  <a:lnTo>
                    <a:pt x="14" y="151"/>
                  </a:lnTo>
                  <a:lnTo>
                    <a:pt x="14" y="151"/>
                  </a:lnTo>
                  <a:lnTo>
                    <a:pt x="14" y="144"/>
                  </a:lnTo>
                  <a:lnTo>
                    <a:pt x="14" y="139"/>
                  </a:lnTo>
                  <a:lnTo>
                    <a:pt x="14" y="135"/>
                  </a:lnTo>
                  <a:lnTo>
                    <a:pt x="14" y="135"/>
                  </a:lnTo>
                  <a:lnTo>
                    <a:pt x="21" y="122"/>
                  </a:lnTo>
                  <a:lnTo>
                    <a:pt x="30" y="107"/>
                  </a:lnTo>
                  <a:lnTo>
                    <a:pt x="30" y="107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5" name="Freeform 23"/>
            <p:cNvSpPr>
              <a:spLocks/>
            </p:cNvSpPr>
            <p:nvPr/>
          </p:nvSpPr>
          <p:spPr bwMode="auto">
            <a:xfrm>
              <a:off x="3565" y="1374"/>
              <a:ext cx="130" cy="165"/>
            </a:xfrm>
            <a:custGeom>
              <a:avLst/>
              <a:gdLst/>
              <a:ahLst/>
              <a:cxnLst>
                <a:cxn ang="0">
                  <a:pos x="29" y="248"/>
                </a:cxn>
                <a:cxn ang="0">
                  <a:pos x="22" y="184"/>
                </a:cxn>
                <a:cxn ang="0">
                  <a:pos x="19" y="181"/>
                </a:cxn>
                <a:cxn ang="0">
                  <a:pos x="15" y="179"/>
                </a:cxn>
                <a:cxn ang="0">
                  <a:pos x="10" y="173"/>
                </a:cxn>
                <a:cxn ang="0">
                  <a:pos x="7" y="161"/>
                </a:cxn>
                <a:cxn ang="0">
                  <a:pos x="0" y="134"/>
                </a:cxn>
                <a:cxn ang="0">
                  <a:pos x="1" y="133"/>
                </a:cxn>
                <a:cxn ang="0">
                  <a:pos x="7" y="130"/>
                </a:cxn>
                <a:cxn ang="0">
                  <a:pos x="15" y="124"/>
                </a:cxn>
                <a:cxn ang="0">
                  <a:pos x="16" y="116"/>
                </a:cxn>
                <a:cxn ang="0">
                  <a:pos x="16" y="97"/>
                </a:cxn>
                <a:cxn ang="0">
                  <a:pos x="19" y="89"/>
                </a:cxn>
                <a:cxn ang="0">
                  <a:pos x="25" y="71"/>
                </a:cxn>
                <a:cxn ang="0">
                  <a:pos x="31" y="53"/>
                </a:cxn>
                <a:cxn ang="0">
                  <a:pos x="38" y="40"/>
                </a:cxn>
                <a:cxn ang="0">
                  <a:pos x="44" y="27"/>
                </a:cxn>
                <a:cxn ang="0">
                  <a:pos x="52" y="9"/>
                </a:cxn>
                <a:cxn ang="0">
                  <a:pos x="58" y="4"/>
                </a:cxn>
                <a:cxn ang="0">
                  <a:pos x="74" y="0"/>
                </a:cxn>
                <a:cxn ang="0">
                  <a:pos x="89" y="0"/>
                </a:cxn>
                <a:cxn ang="0">
                  <a:pos x="103" y="1"/>
                </a:cxn>
                <a:cxn ang="0">
                  <a:pos x="116" y="7"/>
                </a:cxn>
                <a:cxn ang="0">
                  <a:pos x="145" y="24"/>
                </a:cxn>
                <a:cxn ang="0">
                  <a:pos x="160" y="40"/>
                </a:cxn>
                <a:cxn ang="0">
                  <a:pos x="175" y="58"/>
                </a:cxn>
                <a:cxn ang="0">
                  <a:pos x="194" y="82"/>
                </a:cxn>
                <a:cxn ang="0">
                  <a:pos x="208" y="101"/>
                </a:cxn>
                <a:cxn ang="0">
                  <a:pos x="209" y="107"/>
                </a:cxn>
                <a:cxn ang="0">
                  <a:pos x="221" y="128"/>
                </a:cxn>
                <a:cxn ang="0">
                  <a:pos x="236" y="143"/>
                </a:cxn>
                <a:cxn ang="0">
                  <a:pos x="240" y="146"/>
                </a:cxn>
                <a:cxn ang="0">
                  <a:pos x="249" y="146"/>
                </a:cxn>
                <a:cxn ang="0">
                  <a:pos x="254" y="145"/>
                </a:cxn>
                <a:cxn ang="0">
                  <a:pos x="257" y="145"/>
                </a:cxn>
                <a:cxn ang="0">
                  <a:pos x="257" y="155"/>
                </a:cxn>
                <a:cxn ang="0">
                  <a:pos x="255" y="163"/>
                </a:cxn>
                <a:cxn ang="0">
                  <a:pos x="245" y="184"/>
                </a:cxn>
                <a:cxn ang="0">
                  <a:pos x="239" y="188"/>
                </a:cxn>
                <a:cxn ang="0">
                  <a:pos x="229" y="194"/>
                </a:cxn>
                <a:cxn ang="0">
                  <a:pos x="226" y="197"/>
                </a:cxn>
                <a:cxn ang="0">
                  <a:pos x="211" y="247"/>
                </a:cxn>
                <a:cxn ang="0">
                  <a:pos x="209" y="259"/>
                </a:cxn>
                <a:cxn ang="0">
                  <a:pos x="208" y="269"/>
                </a:cxn>
                <a:cxn ang="0">
                  <a:pos x="200" y="282"/>
                </a:cxn>
                <a:cxn ang="0">
                  <a:pos x="193" y="296"/>
                </a:cxn>
                <a:cxn ang="0">
                  <a:pos x="152" y="318"/>
                </a:cxn>
                <a:cxn ang="0">
                  <a:pos x="80" y="317"/>
                </a:cxn>
                <a:cxn ang="0">
                  <a:pos x="29" y="260"/>
                </a:cxn>
              </a:cxnLst>
              <a:rect l="0" t="0" r="r" b="b"/>
              <a:pathLst>
                <a:path w="258" h="330">
                  <a:moveTo>
                    <a:pt x="29" y="248"/>
                  </a:moveTo>
                  <a:lnTo>
                    <a:pt x="29" y="248"/>
                  </a:lnTo>
                  <a:lnTo>
                    <a:pt x="22" y="184"/>
                  </a:lnTo>
                  <a:lnTo>
                    <a:pt x="22" y="184"/>
                  </a:lnTo>
                  <a:lnTo>
                    <a:pt x="21" y="181"/>
                  </a:lnTo>
                  <a:lnTo>
                    <a:pt x="19" y="181"/>
                  </a:lnTo>
                  <a:lnTo>
                    <a:pt x="16" y="181"/>
                  </a:lnTo>
                  <a:lnTo>
                    <a:pt x="15" y="179"/>
                  </a:lnTo>
                  <a:lnTo>
                    <a:pt x="15" y="179"/>
                  </a:lnTo>
                  <a:lnTo>
                    <a:pt x="10" y="173"/>
                  </a:lnTo>
                  <a:lnTo>
                    <a:pt x="7" y="161"/>
                  </a:lnTo>
                  <a:lnTo>
                    <a:pt x="7" y="161"/>
                  </a:lnTo>
                  <a:lnTo>
                    <a:pt x="3" y="148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" y="133"/>
                  </a:lnTo>
                  <a:lnTo>
                    <a:pt x="3" y="131"/>
                  </a:lnTo>
                  <a:lnTo>
                    <a:pt x="7" y="130"/>
                  </a:lnTo>
                  <a:lnTo>
                    <a:pt x="12" y="127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16" y="116"/>
                  </a:lnTo>
                  <a:lnTo>
                    <a:pt x="16" y="107"/>
                  </a:lnTo>
                  <a:lnTo>
                    <a:pt x="16" y="97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22" y="82"/>
                  </a:lnTo>
                  <a:lnTo>
                    <a:pt x="25" y="71"/>
                  </a:lnTo>
                  <a:lnTo>
                    <a:pt x="28" y="62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8" y="40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7" y="15"/>
                  </a:lnTo>
                  <a:lnTo>
                    <a:pt x="52" y="9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67" y="1"/>
                  </a:lnTo>
                  <a:lnTo>
                    <a:pt x="74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7" y="0"/>
                  </a:lnTo>
                  <a:lnTo>
                    <a:pt x="103" y="1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31" y="16"/>
                  </a:lnTo>
                  <a:lnTo>
                    <a:pt x="145" y="24"/>
                  </a:lnTo>
                  <a:lnTo>
                    <a:pt x="145" y="24"/>
                  </a:lnTo>
                  <a:lnTo>
                    <a:pt x="160" y="40"/>
                  </a:lnTo>
                  <a:lnTo>
                    <a:pt x="175" y="58"/>
                  </a:lnTo>
                  <a:lnTo>
                    <a:pt x="175" y="58"/>
                  </a:lnTo>
                  <a:lnTo>
                    <a:pt x="184" y="68"/>
                  </a:lnTo>
                  <a:lnTo>
                    <a:pt x="194" y="82"/>
                  </a:lnTo>
                  <a:lnTo>
                    <a:pt x="205" y="95"/>
                  </a:lnTo>
                  <a:lnTo>
                    <a:pt x="208" y="101"/>
                  </a:lnTo>
                  <a:lnTo>
                    <a:pt x="209" y="107"/>
                  </a:lnTo>
                  <a:lnTo>
                    <a:pt x="209" y="107"/>
                  </a:lnTo>
                  <a:lnTo>
                    <a:pt x="214" y="118"/>
                  </a:lnTo>
                  <a:lnTo>
                    <a:pt x="221" y="128"/>
                  </a:lnTo>
                  <a:lnTo>
                    <a:pt x="229" y="137"/>
                  </a:lnTo>
                  <a:lnTo>
                    <a:pt x="236" y="143"/>
                  </a:lnTo>
                  <a:lnTo>
                    <a:pt x="236" y="143"/>
                  </a:lnTo>
                  <a:lnTo>
                    <a:pt x="240" y="146"/>
                  </a:lnTo>
                  <a:lnTo>
                    <a:pt x="245" y="146"/>
                  </a:lnTo>
                  <a:lnTo>
                    <a:pt x="249" y="146"/>
                  </a:lnTo>
                  <a:lnTo>
                    <a:pt x="254" y="145"/>
                  </a:lnTo>
                  <a:lnTo>
                    <a:pt x="254" y="145"/>
                  </a:lnTo>
                  <a:lnTo>
                    <a:pt x="257" y="145"/>
                  </a:lnTo>
                  <a:lnTo>
                    <a:pt x="257" y="145"/>
                  </a:lnTo>
                  <a:lnTo>
                    <a:pt x="258" y="149"/>
                  </a:lnTo>
                  <a:lnTo>
                    <a:pt x="257" y="155"/>
                  </a:lnTo>
                  <a:lnTo>
                    <a:pt x="255" y="163"/>
                  </a:lnTo>
                  <a:lnTo>
                    <a:pt x="255" y="163"/>
                  </a:lnTo>
                  <a:lnTo>
                    <a:pt x="248" y="178"/>
                  </a:lnTo>
                  <a:lnTo>
                    <a:pt x="245" y="184"/>
                  </a:lnTo>
                  <a:lnTo>
                    <a:pt x="239" y="188"/>
                  </a:lnTo>
                  <a:lnTo>
                    <a:pt x="239" y="188"/>
                  </a:lnTo>
                  <a:lnTo>
                    <a:pt x="232" y="193"/>
                  </a:lnTo>
                  <a:lnTo>
                    <a:pt x="229" y="194"/>
                  </a:lnTo>
                  <a:lnTo>
                    <a:pt x="226" y="197"/>
                  </a:lnTo>
                  <a:lnTo>
                    <a:pt x="226" y="197"/>
                  </a:lnTo>
                  <a:lnTo>
                    <a:pt x="211" y="247"/>
                  </a:lnTo>
                  <a:lnTo>
                    <a:pt x="211" y="247"/>
                  </a:lnTo>
                  <a:lnTo>
                    <a:pt x="209" y="253"/>
                  </a:lnTo>
                  <a:lnTo>
                    <a:pt x="209" y="259"/>
                  </a:lnTo>
                  <a:lnTo>
                    <a:pt x="208" y="269"/>
                  </a:lnTo>
                  <a:lnTo>
                    <a:pt x="208" y="269"/>
                  </a:lnTo>
                  <a:lnTo>
                    <a:pt x="205" y="275"/>
                  </a:lnTo>
                  <a:lnTo>
                    <a:pt x="200" y="282"/>
                  </a:lnTo>
                  <a:lnTo>
                    <a:pt x="193" y="296"/>
                  </a:lnTo>
                  <a:lnTo>
                    <a:pt x="193" y="296"/>
                  </a:lnTo>
                  <a:lnTo>
                    <a:pt x="170" y="308"/>
                  </a:lnTo>
                  <a:lnTo>
                    <a:pt x="152" y="318"/>
                  </a:lnTo>
                  <a:lnTo>
                    <a:pt x="107" y="330"/>
                  </a:lnTo>
                  <a:lnTo>
                    <a:pt x="80" y="317"/>
                  </a:lnTo>
                  <a:lnTo>
                    <a:pt x="37" y="282"/>
                  </a:lnTo>
                  <a:lnTo>
                    <a:pt x="29" y="260"/>
                  </a:lnTo>
                  <a:lnTo>
                    <a:pt x="29" y="248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6" name="Freeform 24"/>
            <p:cNvSpPr>
              <a:spLocks/>
            </p:cNvSpPr>
            <p:nvPr/>
          </p:nvSpPr>
          <p:spPr bwMode="auto">
            <a:xfrm>
              <a:off x="3398" y="1512"/>
              <a:ext cx="532" cy="1095"/>
            </a:xfrm>
            <a:custGeom>
              <a:avLst/>
              <a:gdLst/>
              <a:ahLst/>
              <a:cxnLst>
                <a:cxn ang="0">
                  <a:pos x="583" y="63"/>
                </a:cxn>
                <a:cxn ang="0">
                  <a:pos x="745" y="120"/>
                </a:cxn>
                <a:cxn ang="0">
                  <a:pos x="762" y="202"/>
                </a:cxn>
                <a:cxn ang="0">
                  <a:pos x="772" y="245"/>
                </a:cxn>
                <a:cxn ang="0">
                  <a:pos x="777" y="307"/>
                </a:cxn>
                <a:cxn ang="0">
                  <a:pos x="793" y="385"/>
                </a:cxn>
                <a:cxn ang="0">
                  <a:pos x="802" y="425"/>
                </a:cxn>
                <a:cxn ang="0">
                  <a:pos x="817" y="464"/>
                </a:cxn>
                <a:cxn ang="0">
                  <a:pos x="827" y="506"/>
                </a:cxn>
                <a:cxn ang="0">
                  <a:pos x="808" y="569"/>
                </a:cxn>
                <a:cxn ang="0">
                  <a:pos x="718" y="632"/>
                </a:cxn>
                <a:cxn ang="0">
                  <a:pos x="636" y="627"/>
                </a:cxn>
                <a:cxn ang="0">
                  <a:pos x="646" y="681"/>
                </a:cxn>
                <a:cxn ang="0">
                  <a:pos x="658" y="730"/>
                </a:cxn>
                <a:cxn ang="0">
                  <a:pos x="720" y="786"/>
                </a:cxn>
                <a:cxn ang="0">
                  <a:pos x="723" y="825"/>
                </a:cxn>
                <a:cxn ang="0">
                  <a:pos x="800" y="858"/>
                </a:cxn>
                <a:cxn ang="0">
                  <a:pos x="992" y="931"/>
                </a:cxn>
                <a:cxn ang="0">
                  <a:pos x="1047" y="976"/>
                </a:cxn>
                <a:cxn ang="0">
                  <a:pos x="1061" y="1024"/>
                </a:cxn>
                <a:cxn ang="0">
                  <a:pos x="1022" y="1139"/>
                </a:cxn>
                <a:cxn ang="0">
                  <a:pos x="880" y="1341"/>
                </a:cxn>
                <a:cxn ang="0">
                  <a:pos x="754" y="1534"/>
                </a:cxn>
                <a:cxn ang="0">
                  <a:pos x="616" y="1456"/>
                </a:cxn>
                <a:cxn ang="0">
                  <a:pos x="534" y="1365"/>
                </a:cxn>
                <a:cxn ang="0">
                  <a:pos x="530" y="1281"/>
                </a:cxn>
                <a:cxn ang="0">
                  <a:pos x="618" y="1221"/>
                </a:cxn>
                <a:cxn ang="0">
                  <a:pos x="690" y="1166"/>
                </a:cxn>
                <a:cxn ang="0">
                  <a:pos x="706" y="1124"/>
                </a:cxn>
                <a:cxn ang="0">
                  <a:pos x="497" y="1061"/>
                </a:cxn>
                <a:cxn ang="0">
                  <a:pos x="461" y="1421"/>
                </a:cxn>
                <a:cxn ang="0">
                  <a:pos x="483" y="1614"/>
                </a:cxn>
                <a:cxn ang="0">
                  <a:pos x="506" y="1855"/>
                </a:cxn>
                <a:cxn ang="0">
                  <a:pos x="512" y="1968"/>
                </a:cxn>
                <a:cxn ang="0">
                  <a:pos x="543" y="2130"/>
                </a:cxn>
                <a:cxn ang="0">
                  <a:pos x="473" y="2176"/>
                </a:cxn>
                <a:cxn ang="0">
                  <a:pos x="337" y="2185"/>
                </a:cxn>
                <a:cxn ang="0">
                  <a:pos x="287" y="1903"/>
                </a:cxn>
                <a:cxn ang="0">
                  <a:pos x="233" y="1470"/>
                </a:cxn>
                <a:cxn ang="0">
                  <a:pos x="211" y="1323"/>
                </a:cxn>
                <a:cxn ang="0">
                  <a:pos x="182" y="1220"/>
                </a:cxn>
                <a:cxn ang="0">
                  <a:pos x="158" y="1087"/>
                </a:cxn>
                <a:cxn ang="0">
                  <a:pos x="124" y="904"/>
                </a:cxn>
                <a:cxn ang="0">
                  <a:pos x="146" y="766"/>
                </a:cxn>
                <a:cxn ang="0">
                  <a:pos x="178" y="605"/>
                </a:cxn>
                <a:cxn ang="0">
                  <a:pos x="100" y="597"/>
                </a:cxn>
                <a:cxn ang="0">
                  <a:pos x="22" y="582"/>
                </a:cxn>
                <a:cxn ang="0">
                  <a:pos x="1" y="482"/>
                </a:cxn>
                <a:cxn ang="0">
                  <a:pos x="6" y="422"/>
                </a:cxn>
                <a:cxn ang="0">
                  <a:pos x="21" y="371"/>
                </a:cxn>
                <a:cxn ang="0">
                  <a:pos x="48" y="316"/>
                </a:cxn>
                <a:cxn ang="0">
                  <a:pos x="67" y="268"/>
                </a:cxn>
                <a:cxn ang="0">
                  <a:pos x="73" y="222"/>
                </a:cxn>
                <a:cxn ang="0">
                  <a:pos x="99" y="159"/>
                </a:cxn>
                <a:cxn ang="0">
                  <a:pos x="133" y="70"/>
                </a:cxn>
                <a:cxn ang="0">
                  <a:pos x="299" y="37"/>
                </a:cxn>
                <a:cxn ang="0">
                  <a:pos x="356" y="0"/>
                </a:cxn>
                <a:cxn ang="0">
                  <a:pos x="435" y="171"/>
                </a:cxn>
                <a:cxn ang="0">
                  <a:pos x="483" y="214"/>
                </a:cxn>
                <a:cxn ang="0">
                  <a:pos x="521" y="91"/>
                </a:cxn>
              </a:cxnLst>
              <a:rect l="0" t="0" r="r" b="b"/>
              <a:pathLst>
                <a:path w="1064" h="2191">
                  <a:moveTo>
                    <a:pt x="546" y="24"/>
                  </a:moveTo>
                  <a:lnTo>
                    <a:pt x="549" y="36"/>
                  </a:lnTo>
                  <a:lnTo>
                    <a:pt x="549" y="36"/>
                  </a:lnTo>
                  <a:lnTo>
                    <a:pt x="557" y="46"/>
                  </a:lnTo>
                  <a:lnTo>
                    <a:pt x="563" y="54"/>
                  </a:lnTo>
                  <a:lnTo>
                    <a:pt x="569" y="58"/>
                  </a:lnTo>
                  <a:lnTo>
                    <a:pt x="569" y="58"/>
                  </a:lnTo>
                  <a:lnTo>
                    <a:pt x="576" y="61"/>
                  </a:lnTo>
                  <a:lnTo>
                    <a:pt x="583" y="63"/>
                  </a:lnTo>
                  <a:lnTo>
                    <a:pt x="583" y="63"/>
                  </a:lnTo>
                  <a:lnTo>
                    <a:pt x="604" y="67"/>
                  </a:lnTo>
                  <a:lnTo>
                    <a:pt x="633" y="78"/>
                  </a:lnTo>
                  <a:lnTo>
                    <a:pt x="633" y="78"/>
                  </a:lnTo>
                  <a:lnTo>
                    <a:pt x="685" y="94"/>
                  </a:lnTo>
                  <a:lnTo>
                    <a:pt x="730" y="108"/>
                  </a:lnTo>
                  <a:lnTo>
                    <a:pt x="730" y="108"/>
                  </a:lnTo>
                  <a:lnTo>
                    <a:pt x="738" y="114"/>
                  </a:lnTo>
                  <a:lnTo>
                    <a:pt x="745" y="120"/>
                  </a:lnTo>
                  <a:lnTo>
                    <a:pt x="750" y="126"/>
                  </a:lnTo>
                  <a:lnTo>
                    <a:pt x="750" y="126"/>
                  </a:lnTo>
                  <a:lnTo>
                    <a:pt x="756" y="142"/>
                  </a:lnTo>
                  <a:lnTo>
                    <a:pt x="759" y="162"/>
                  </a:lnTo>
                  <a:lnTo>
                    <a:pt x="759" y="162"/>
                  </a:lnTo>
                  <a:lnTo>
                    <a:pt x="760" y="178"/>
                  </a:lnTo>
                  <a:lnTo>
                    <a:pt x="762" y="190"/>
                  </a:lnTo>
                  <a:lnTo>
                    <a:pt x="762" y="190"/>
                  </a:lnTo>
                  <a:lnTo>
                    <a:pt x="762" y="202"/>
                  </a:lnTo>
                  <a:lnTo>
                    <a:pt x="763" y="208"/>
                  </a:lnTo>
                  <a:lnTo>
                    <a:pt x="766" y="213"/>
                  </a:lnTo>
                  <a:lnTo>
                    <a:pt x="766" y="213"/>
                  </a:lnTo>
                  <a:lnTo>
                    <a:pt x="771" y="222"/>
                  </a:lnTo>
                  <a:lnTo>
                    <a:pt x="772" y="229"/>
                  </a:lnTo>
                  <a:lnTo>
                    <a:pt x="774" y="235"/>
                  </a:lnTo>
                  <a:lnTo>
                    <a:pt x="774" y="235"/>
                  </a:lnTo>
                  <a:lnTo>
                    <a:pt x="772" y="240"/>
                  </a:lnTo>
                  <a:lnTo>
                    <a:pt x="772" y="245"/>
                  </a:lnTo>
                  <a:lnTo>
                    <a:pt x="771" y="250"/>
                  </a:lnTo>
                  <a:lnTo>
                    <a:pt x="772" y="256"/>
                  </a:lnTo>
                  <a:lnTo>
                    <a:pt x="772" y="256"/>
                  </a:lnTo>
                  <a:lnTo>
                    <a:pt x="775" y="271"/>
                  </a:lnTo>
                  <a:lnTo>
                    <a:pt x="778" y="283"/>
                  </a:lnTo>
                  <a:lnTo>
                    <a:pt x="778" y="283"/>
                  </a:lnTo>
                  <a:lnTo>
                    <a:pt x="777" y="295"/>
                  </a:lnTo>
                  <a:lnTo>
                    <a:pt x="777" y="302"/>
                  </a:lnTo>
                  <a:lnTo>
                    <a:pt x="777" y="307"/>
                  </a:lnTo>
                  <a:lnTo>
                    <a:pt x="777" y="307"/>
                  </a:lnTo>
                  <a:lnTo>
                    <a:pt x="781" y="322"/>
                  </a:lnTo>
                  <a:lnTo>
                    <a:pt x="785" y="337"/>
                  </a:lnTo>
                  <a:lnTo>
                    <a:pt x="785" y="337"/>
                  </a:lnTo>
                  <a:lnTo>
                    <a:pt x="787" y="359"/>
                  </a:lnTo>
                  <a:lnTo>
                    <a:pt x="787" y="359"/>
                  </a:lnTo>
                  <a:lnTo>
                    <a:pt x="788" y="371"/>
                  </a:lnTo>
                  <a:lnTo>
                    <a:pt x="790" y="379"/>
                  </a:lnTo>
                  <a:lnTo>
                    <a:pt x="793" y="385"/>
                  </a:lnTo>
                  <a:lnTo>
                    <a:pt x="793" y="385"/>
                  </a:lnTo>
                  <a:lnTo>
                    <a:pt x="799" y="394"/>
                  </a:lnTo>
                  <a:lnTo>
                    <a:pt x="805" y="404"/>
                  </a:lnTo>
                  <a:lnTo>
                    <a:pt x="805" y="404"/>
                  </a:lnTo>
                  <a:lnTo>
                    <a:pt x="806" y="410"/>
                  </a:lnTo>
                  <a:lnTo>
                    <a:pt x="805" y="415"/>
                  </a:lnTo>
                  <a:lnTo>
                    <a:pt x="803" y="419"/>
                  </a:lnTo>
                  <a:lnTo>
                    <a:pt x="802" y="425"/>
                  </a:lnTo>
                  <a:lnTo>
                    <a:pt x="802" y="425"/>
                  </a:lnTo>
                  <a:lnTo>
                    <a:pt x="802" y="431"/>
                  </a:lnTo>
                  <a:lnTo>
                    <a:pt x="802" y="437"/>
                  </a:lnTo>
                  <a:lnTo>
                    <a:pt x="800" y="442"/>
                  </a:lnTo>
                  <a:lnTo>
                    <a:pt x="802" y="446"/>
                  </a:lnTo>
                  <a:lnTo>
                    <a:pt x="802" y="446"/>
                  </a:lnTo>
                  <a:lnTo>
                    <a:pt x="811" y="454"/>
                  </a:lnTo>
                  <a:lnTo>
                    <a:pt x="815" y="460"/>
                  </a:lnTo>
                  <a:lnTo>
                    <a:pt x="817" y="464"/>
                  </a:lnTo>
                  <a:lnTo>
                    <a:pt x="817" y="464"/>
                  </a:lnTo>
                  <a:lnTo>
                    <a:pt x="817" y="467"/>
                  </a:lnTo>
                  <a:lnTo>
                    <a:pt x="815" y="472"/>
                  </a:lnTo>
                  <a:lnTo>
                    <a:pt x="814" y="476"/>
                  </a:lnTo>
                  <a:lnTo>
                    <a:pt x="814" y="481"/>
                  </a:lnTo>
                  <a:lnTo>
                    <a:pt x="814" y="481"/>
                  </a:lnTo>
                  <a:lnTo>
                    <a:pt x="820" y="488"/>
                  </a:lnTo>
                  <a:lnTo>
                    <a:pt x="826" y="500"/>
                  </a:lnTo>
                  <a:lnTo>
                    <a:pt x="826" y="500"/>
                  </a:lnTo>
                  <a:lnTo>
                    <a:pt x="827" y="506"/>
                  </a:lnTo>
                  <a:lnTo>
                    <a:pt x="827" y="512"/>
                  </a:lnTo>
                  <a:lnTo>
                    <a:pt x="823" y="521"/>
                  </a:lnTo>
                  <a:lnTo>
                    <a:pt x="823" y="521"/>
                  </a:lnTo>
                  <a:lnTo>
                    <a:pt x="817" y="536"/>
                  </a:lnTo>
                  <a:lnTo>
                    <a:pt x="815" y="545"/>
                  </a:lnTo>
                  <a:lnTo>
                    <a:pt x="814" y="551"/>
                  </a:lnTo>
                  <a:lnTo>
                    <a:pt x="814" y="551"/>
                  </a:lnTo>
                  <a:lnTo>
                    <a:pt x="812" y="558"/>
                  </a:lnTo>
                  <a:lnTo>
                    <a:pt x="808" y="569"/>
                  </a:lnTo>
                  <a:lnTo>
                    <a:pt x="800" y="587"/>
                  </a:lnTo>
                  <a:lnTo>
                    <a:pt x="800" y="587"/>
                  </a:lnTo>
                  <a:lnTo>
                    <a:pt x="787" y="609"/>
                  </a:lnTo>
                  <a:lnTo>
                    <a:pt x="778" y="623"/>
                  </a:lnTo>
                  <a:lnTo>
                    <a:pt x="775" y="626"/>
                  </a:lnTo>
                  <a:lnTo>
                    <a:pt x="772" y="629"/>
                  </a:lnTo>
                  <a:lnTo>
                    <a:pt x="772" y="629"/>
                  </a:lnTo>
                  <a:lnTo>
                    <a:pt x="744" y="630"/>
                  </a:lnTo>
                  <a:lnTo>
                    <a:pt x="718" y="632"/>
                  </a:lnTo>
                  <a:lnTo>
                    <a:pt x="718" y="632"/>
                  </a:lnTo>
                  <a:lnTo>
                    <a:pt x="675" y="632"/>
                  </a:lnTo>
                  <a:lnTo>
                    <a:pt x="675" y="632"/>
                  </a:lnTo>
                  <a:lnTo>
                    <a:pt x="667" y="630"/>
                  </a:lnTo>
                  <a:lnTo>
                    <a:pt x="657" y="629"/>
                  </a:lnTo>
                  <a:lnTo>
                    <a:pt x="640" y="624"/>
                  </a:lnTo>
                  <a:lnTo>
                    <a:pt x="640" y="624"/>
                  </a:lnTo>
                  <a:lnTo>
                    <a:pt x="639" y="626"/>
                  </a:lnTo>
                  <a:lnTo>
                    <a:pt x="636" y="627"/>
                  </a:lnTo>
                  <a:lnTo>
                    <a:pt x="636" y="630"/>
                  </a:lnTo>
                  <a:lnTo>
                    <a:pt x="636" y="632"/>
                  </a:lnTo>
                  <a:lnTo>
                    <a:pt x="636" y="632"/>
                  </a:lnTo>
                  <a:lnTo>
                    <a:pt x="640" y="639"/>
                  </a:lnTo>
                  <a:lnTo>
                    <a:pt x="643" y="647"/>
                  </a:lnTo>
                  <a:lnTo>
                    <a:pt x="646" y="654"/>
                  </a:lnTo>
                  <a:lnTo>
                    <a:pt x="646" y="654"/>
                  </a:lnTo>
                  <a:lnTo>
                    <a:pt x="646" y="666"/>
                  </a:lnTo>
                  <a:lnTo>
                    <a:pt x="646" y="681"/>
                  </a:lnTo>
                  <a:lnTo>
                    <a:pt x="648" y="702"/>
                  </a:lnTo>
                  <a:lnTo>
                    <a:pt x="648" y="702"/>
                  </a:lnTo>
                  <a:lnTo>
                    <a:pt x="649" y="708"/>
                  </a:lnTo>
                  <a:lnTo>
                    <a:pt x="651" y="714"/>
                  </a:lnTo>
                  <a:lnTo>
                    <a:pt x="654" y="722"/>
                  </a:lnTo>
                  <a:lnTo>
                    <a:pt x="655" y="726"/>
                  </a:lnTo>
                  <a:lnTo>
                    <a:pt x="655" y="726"/>
                  </a:lnTo>
                  <a:lnTo>
                    <a:pt x="657" y="729"/>
                  </a:lnTo>
                  <a:lnTo>
                    <a:pt x="658" y="730"/>
                  </a:lnTo>
                  <a:lnTo>
                    <a:pt x="664" y="735"/>
                  </a:lnTo>
                  <a:lnTo>
                    <a:pt x="669" y="738"/>
                  </a:lnTo>
                  <a:lnTo>
                    <a:pt x="673" y="741"/>
                  </a:lnTo>
                  <a:lnTo>
                    <a:pt x="673" y="741"/>
                  </a:lnTo>
                  <a:lnTo>
                    <a:pt x="690" y="754"/>
                  </a:lnTo>
                  <a:lnTo>
                    <a:pt x="700" y="763"/>
                  </a:lnTo>
                  <a:lnTo>
                    <a:pt x="709" y="772"/>
                  </a:lnTo>
                  <a:lnTo>
                    <a:pt x="709" y="772"/>
                  </a:lnTo>
                  <a:lnTo>
                    <a:pt x="720" y="786"/>
                  </a:lnTo>
                  <a:lnTo>
                    <a:pt x="721" y="790"/>
                  </a:lnTo>
                  <a:lnTo>
                    <a:pt x="723" y="796"/>
                  </a:lnTo>
                  <a:lnTo>
                    <a:pt x="723" y="796"/>
                  </a:lnTo>
                  <a:lnTo>
                    <a:pt x="721" y="804"/>
                  </a:lnTo>
                  <a:lnTo>
                    <a:pt x="720" y="811"/>
                  </a:lnTo>
                  <a:lnTo>
                    <a:pt x="718" y="819"/>
                  </a:lnTo>
                  <a:lnTo>
                    <a:pt x="720" y="823"/>
                  </a:lnTo>
                  <a:lnTo>
                    <a:pt x="720" y="823"/>
                  </a:lnTo>
                  <a:lnTo>
                    <a:pt x="723" y="825"/>
                  </a:lnTo>
                  <a:lnTo>
                    <a:pt x="729" y="826"/>
                  </a:lnTo>
                  <a:lnTo>
                    <a:pt x="735" y="828"/>
                  </a:lnTo>
                  <a:lnTo>
                    <a:pt x="741" y="829"/>
                  </a:lnTo>
                  <a:lnTo>
                    <a:pt x="741" y="829"/>
                  </a:lnTo>
                  <a:lnTo>
                    <a:pt x="753" y="837"/>
                  </a:lnTo>
                  <a:lnTo>
                    <a:pt x="763" y="843"/>
                  </a:lnTo>
                  <a:lnTo>
                    <a:pt x="763" y="843"/>
                  </a:lnTo>
                  <a:lnTo>
                    <a:pt x="800" y="858"/>
                  </a:lnTo>
                  <a:lnTo>
                    <a:pt x="800" y="858"/>
                  </a:lnTo>
                  <a:lnTo>
                    <a:pt x="854" y="873"/>
                  </a:lnTo>
                  <a:lnTo>
                    <a:pt x="854" y="873"/>
                  </a:lnTo>
                  <a:lnTo>
                    <a:pt x="904" y="891"/>
                  </a:lnTo>
                  <a:lnTo>
                    <a:pt x="935" y="904"/>
                  </a:lnTo>
                  <a:lnTo>
                    <a:pt x="955" y="913"/>
                  </a:lnTo>
                  <a:lnTo>
                    <a:pt x="955" y="913"/>
                  </a:lnTo>
                  <a:lnTo>
                    <a:pt x="967" y="919"/>
                  </a:lnTo>
                  <a:lnTo>
                    <a:pt x="980" y="925"/>
                  </a:lnTo>
                  <a:lnTo>
                    <a:pt x="992" y="931"/>
                  </a:lnTo>
                  <a:lnTo>
                    <a:pt x="998" y="933"/>
                  </a:lnTo>
                  <a:lnTo>
                    <a:pt x="1001" y="937"/>
                  </a:lnTo>
                  <a:lnTo>
                    <a:pt x="1001" y="937"/>
                  </a:lnTo>
                  <a:lnTo>
                    <a:pt x="1010" y="945"/>
                  </a:lnTo>
                  <a:lnTo>
                    <a:pt x="1019" y="952"/>
                  </a:lnTo>
                  <a:lnTo>
                    <a:pt x="1034" y="964"/>
                  </a:lnTo>
                  <a:lnTo>
                    <a:pt x="1034" y="964"/>
                  </a:lnTo>
                  <a:lnTo>
                    <a:pt x="1047" y="976"/>
                  </a:lnTo>
                  <a:lnTo>
                    <a:pt x="1047" y="976"/>
                  </a:lnTo>
                  <a:lnTo>
                    <a:pt x="1050" y="980"/>
                  </a:lnTo>
                  <a:lnTo>
                    <a:pt x="1050" y="986"/>
                  </a:lnTo>
                  <a:lnTo>
                    <a:pt x="1050" y="994"/>
                  </a:lnTo>
                  <a:lnTo>
                    <a:pt x="1052" y="1000"/>
                  </a:lnTo>
                  <a:lnTo>
                    <a:pt x="1052" y="1000"/>
                  </a:lnTo>
                  <a:lnTo>
                    <a:pt x="1056" y="1010"/>
                  </a:lnTo>
                  <a:lnTo>
                    <a:pt x="1059" y="1016"/>
                  </a:lnTo>
                  <a:lnTo>
                    <a:pt x="1061" y="1024"/>
                  </a:lnTo>
                  <a:lnTo>
                    <a:pt x="1061" y="1024"/>
                  </a:lnTo>
                  <a:lnTo>
                    <a:pt x="1064" y="1042"/>
                  </a:lnTo>
                  <a:lnTo>
                    <a:pt x="1064" y="1052"/>
                  </a:lnTo>
                  <a:lnTo>
                    <a:pt x="1062" y="1060"/>
                  </a:lnTo>
                  <a:lnTo>
                    <a:pt x="1062" y="1060"/>
                  </a:lnTo>
                  <a:lnTo>
                    <a:pt x="1050" y="1087"/>
                  </a:lnTo>
                  <a:lnTo>
                    <a:pt x="1035" y="1117"/>
                  </a:lnTo>
                  <a:lnTo>
                    <a:pt x="1035" y="1117"/>
                  </a:lnTo>
                  <a:lnTo>
                    <a:pt x="1029" y="1129"/>
                  </a:lnTo>
                  <a:lnTo>
                    <a:pt x="1022" y="1139"/>
                  </a:lnTo>
                  <a:lnTo>
                    <a:pt x="1007" y="1159"/>
                  </a:lnTo>
                  <a:lnTo>
                    <a:pt x="1007" y="1159"/>
                  </a:lnTo>
                  <a:lnTo>
                    <a:pt x="999" y="1166"/>
                  </a:lnTo>
                  <a:lnTo>
                    <a:pt x="994" y="1172"/>
                  </a:lnTo>
                  <a:lnTo>
                    <a:pt x="986" y="1177"/>
                  </a:lnTo>
                  <a:lnTo>
                    <a:pt x="982" y="1183"/>
                  </a:lnTo>
                  <a:lnTo>
                    <a:pt x="982" y="1183"/>
                  </a:lnTo>
                  <a:lnTo>
                    <a:pt x="880" y="1341"/>
                  </a:lnTo>
                  <a:lnTo>
                    <a:pt x="880" y="1341"/>
                  </a:lnTo>
                  <a:lnTo>
                    <a:pt x="830" y="1413"/>
                  </a:lnTo>
                  <a:lnTo>
                    <a:pt x="802" y="1453"/>
                  </a:lnTo>
                  <a:lnTo>
                    <a:pt x="787" y="1477"/>
                  </a:lnTo>
                  <a:lnTo>
                    <a:pt x="787" y="1477"/>
                  </a:lnTo>
                  <a:lnTo>
                    <a:pt x="771" y="1510"/>
                  </a:lnTo>
                  <a:lnTo>
                    <a:pt x="760" y="1527"/>
                  </a:lnTo>
                  <a:lnTo>
                    <a:pt x="757" y="1533"/>
                  </a:lnTo>
                  <a:lnTo>
                    <a:pt x="754" y="1534"/>
                  </a:lnTo>
                  <a:lnTo>
                    <a:pt x="754" y="1534"/>
                  </a:lnTo>
                  <a:lnTo>
                    <a:pt x="751" y="1534"/>
                  </a:lnTo>
                  <a:lnTo>
                    <a:pt x="745" y="1533"/>
                  </a:lnTo>
                  <a:lnTo>
                    <a:pt x="732" y="1528"/>
                  </a:lnTo>
                  <a:lnTo>
                    <a:pt x="708" y="1518"/>
                  </a:lnTo>
                  <a:lnTo>
                    <a:pt x="708" y="1518"/>
                  </a:lnTo>
                  <a:lnTo>
                    <a:pt x="693" y="1509"/>
                  </a:lnTo>
                  <a:lnTo>
                    <a:pt x="679" y="1500"/>
                  </a:lnTo>
                  <a:lnTo>
                    <a:pt x="679" y="1500"/>
                  </a:lnTo>
                  <a:lnTo>
                    <a:pt x="616" y="1456"/>
                  </a:lnTo>
                  <a:lnTo>
                    <a:pt x="616" y="1456"/>
                  </a:lnTo>
                  <a:lnTo>
                    <a:pt x="589" y="1437"/>
                  </a:lnTo>
                  <a:lnTo>
                    <a:pt x="573" y="1424"/>
                  </a:lnTo>
                  <a:lnTo>
                    <a:pt x="560" y="1413"/>
                  </a:lnTo>
                  <a:lnTo>
                    <a:pt x="560" y="1413"/>
                  </a:lnTo>
                  <a:lnTo>
                    <a:pt x="555" y="1407"/>
                  </a:lnTo>
                  <a:lnTo>
                    <a:pt x="551" y="1400"/>
                  </a:lnTo>
                  <a:lnTo>
                    <a:pt x="542" y="1382"/>
                  </a:lnTo>
                  <a:lnTo>
                    <a:pt x="534" y="1365"/>
                  </a:lnTo>
                  <a:lnTo>
                    <a:pt x="533" y="1358"/>
                  </a:lnTo>
                  <a:lnTo>
                    <a:pt x="533" y="1352"/>
                  </a:lnTo>
                  <a:lnTo>
                    <a:pt x="533" y="1352"/>
                  </a:lnTo>
                  <a:lnTo>
                    <a:pt x="531" y="1326"/>
                  </a:lnTo>
                  <a:lnTo>
                    <a:pt x="528" y="1304"/>
                  </a:lnTo>
                  <a:lnTo>
                    <a:pt x="528" y="1304"/>
                  </a:lnTo>
                  <a:lnTo>
                    <a:pt x="527" y="1290"/>
                  </a:lnTo>
                  <a:lnTo>
                    <a:pt x="528" y="1284"/>
                  </a:lnTo>
                  <a:lnTo>
                    <a:pt x="530" y="1281"/>
                  </a:lnTo>
                  <a:lnTo>
                    <a:pt x="531" y="1278"/>
                  </a:lnTo>
                  <a:lnTo>
                    <a:pt x="531" y="1278"/>
                  </a:lnTo>
                  <a:lnTo>
                    <a:pt x="540" y="1272"/>
                  </a:lnTo>
                  <a:lnTo>
                    <a:pt x="554" y="1263"/>
                  </a:lnTo>
                  <a:lnTo>
                    <a:pt x="579" y="1248"/>
                  </a:lnTo>
                  <a:lnTo>
                    <a:pt x="579" y="1248"/>
                  </a:lnTo>
                  <a:lnTo>
                    <a:pt x="600" y="1232"/>
                  </a:lnTo>
                  <a:lnTo>
                    <a:pt x="609" y="1224"/>
                  </a:lnTo>
                  <a:lnTo>
                    <a:pt x="618" y="1221"/>
                  </a:lnTo>
                  <a:lnTo>
                    <a:pt x="618" y="1221"/>
                  </a:lnTo>
                  <a:lnTo>
                    <a:pt x="633" y="1217"/>
                  </a:lnTo>
                  <a:lnTo>
                    <a:pt x="640" y="1214"/>
                  </a:lnTo>
                  <a:lnTo>
                    <a:pt x="646" y="1209"/>
                  </a:lnTo>
                  <a:lnTo>
                    <a:pt x="646" y="1209"/>
                  </a:lnTo>
                  <a:lnTo>
                    <a:pt x="666" y="1189"/>
                  </a:lnTo>
                  <a:lnTo>
                    <a:pt x="678" y="1175"/>
                  </a:lnTo>
                  <a:lnTo>
                    <a:pt x="684" y="1171"/>
                  </a:lnTo>
                  <a:lnTo>
                    <a:pt x="690" y="1166"/>
                  </a:lnTo>
                  <a:lnTo>
                    <a:pt x="690" y="1166"/>
                  </a:lnTo>
                  <a:lnTo>
                    <a:pt x="694" y="1163"/>
                  </a:lnTo>
                  <a:lnTo>
                    <a:pt x="697" y="1159"/>
                  </a:lnTo>
                  <a:lnTo>
                    <a:pt x="699" y="1153"/>
                  </a:lnTo>
                  <a:lnTo>
                    <a:pt x="700" y="1147"/>
                  </a:lnTo>
                  <a:lnTo>
                    <a:pt x="702" y="1133"/>
                  </a:lnTo>
                  <a:lnTo>
                    <a:pt x="703" y="1129"/>
                  </a:lnTo>
                  <a:lnTo>
                    <a:pt x="706" y="1124"/>
                  </a:lnTo>
                  <a:lnTo>
                    <a:pt x="706" y="1124"/>
                  </a:lnTo>
                  <a:lnTo>
                    <a:pt x="693" y="1121"/>
                  </a:lnTo>
                  <a:lnTo>
                    <a:pt x="681" y="1118"/>
                  </a:lnTo>
                  <a:lnTo>
                    <a:pt x="670" y="1114"/>
                  </a:lnTo>
                  <a:lnTo>
                    <a:pt x="670" y="1114"/>
                  </a:lnTo>
                  <a:lnTo>
                    <a:pt x="654" y="1108"/>
                  </a:lnTo>
                  <a:lnTo>
                    <a:pt x="627" y="1100"/>
                  </a:lnTo>
                  <a:lnTo>
                    <a:pt x="582" y="1087"/>
                  </a:lnTo>
                  <a:lnTo>
                    <a:pt x="582" y="1087"/>
                  </a:lnTo>
                  <a:lnTo>
                    <a:pt x="497" y="1061"/>
                  </a:lnTo>
                  <a:lnTo>
                    <a:pt x="497" y="1061"/>
                  </a:lnTo>
                  <a:lnTo>
                    <a:pt x="488" y="1157"/>
                  </a:lnTo>
                  <a:lnTo>
                    <a:pt x="476" y="1278"/>
                  </a:lnTo>
                  <a:lnTo>
                    <a:pt x="476" y="1278"/>
                  </a:lnTo>
                  <a:lnTo>
                    <a:pt x="470" y="1307"/>
                  </a:lnTo>
                  <a:lnTo>
                    <a:pt x="462" y="1341"/>
                  </a:lnTo>
                  <a:lnTo>
                    <a:pt x="453" y="1382"/>
                  </a:lnTo>
                  <a:lnTo>
                    <a:pt x="453" y="1382"/>
                  </a:lnTo>
                  <a:lnTo>
                    <a:pt x="461" y="1421"/>
                  </a:lnTo>
                  <a:lnTo>
                    <a:pt x="467" y="1452"/>
                  </a:lnTo>
                  <a:lnTo>
                    <a:pt x="470" y="1476"/>
                  </a:lnTo>
                  <a:lnTo>
                    <a:pt x="470" y="1476"/>
                  </a:lnTo>
                  <a:lnTo>
                    <a:pt x="473" y="1503"/>
                  </a:lnTo>
                  <a:lnTo>
                    <a:pt x="477" y="1545"/>
                  </a:lnTo>
                  <a:lnTo>
                    <a:pt x="482" y="1587"/>
                  </a:lnTo>
                  <a:lnTo>
                    <a:pt x="483" y="1602"/>
                  </a:lnTo>
                  <a:lnTo>
                    <a:pt x="483" y="1614"/>
                  </a:lnTo>
                  <a:lnTo>
                    <a:pt x="483" y="1614"/>
                  </a:lnTo>
                  <a:lnTo>
                    <a:pt x="483" y="1630"/>
                  </a:lnTo>
                  <a:lnTo>
                    <a:pt x="485" y="1650"/>
                  </a:lnTo>
                  <a:lnTo>
                    <a:pt x="488" y="1683"/>
                  </a:lnTo>
                  <a:lnTo>
                    <a:pt x="488" y="1683"/>
                  </a:lnTo>
                  <a:lnTo>
                    <a:pt x="492" y="1760"/>
                  </a:lnTo>
                  <a:lnTo>
                    <a:pt x="492" y="1760"/>
                  </a:lnTo>
                  <a:lnTo>
                    <a:pt x="495" y="1783"/>
                  </a:lnTo>
                  <a:lnTo>
                    <a:pt x="498" y="1810"/>
                  </a:lnTo>
                  <a:lnTo>
                    <a:pt x="506" y="1855"/>
                  </a:lnTo>
                  <a:lnTo>
                    <a:pt x="506" y="1855"/>
                  </a:lnTo>
                  <a:lnTo>
                    <a:pt x="509" y="1867"/>
                  </a:lnTo>
                  <a:lnTo>
                    <a:pt x="509" y="1882"/>
                  </a:lnTo>
                  <a:lnTo>
                    <a:pt x="512" y="1912"/>
                  </a:lnTo>
                  <a:lnTo>
                    <a:pt x="512" y="1912"/>
                  </a:lnTo>
                  <a:lnTo>
                    <a:pt x="512" y="1927"/>
                  </a:lnTo>
                  <a:lnTo>
                    <a:pt x="510" y="1943"/>
                  </a:lnTo>
                  <a:lnTo>
                    <a:pt x="510" y="1958"/>
                  </a:lnTo>
                  <a:lnTo>
                    <a:pt x="512" y="1968"/>
                  </a:lnTo>
                  <a:lnTo>
                    <a:pt x="512" y="1968"/>
                  </a:lnTo>
                  <a:lnTo>
                    <a:pt x="518" y="2009"/>
                  </a:lnTo>
                  <a:lnTo>
                    <a:pt x="522" y="2036"/>
                  </a:lnTo>
                  <a:lnTo>
                    <a:pt x="528" y="2058"/>
                  </a:lnTo>
                  <a:lnTo>
                    <a:pt x="528" y="2058"/>
                  </a:lnTo>
                  <a:lnTo>
                    <a:pt x="534" y="2078"/>
                  </a:lnTo>
                  <a:lnTo>
                    <a:pt x="539" y="2100"/>
                  </a:lnTo>
                  <a:lnTo>
                    <a:pt x="542" y="2120"/>
                  </a:lnTo>
                  <a:lnTo>
                    <a:pt x="543" y="2130"/>
                  </a:lnTo>
                  <a:lnTo>
                    <a:pt x="543" y="2130"/>
                  </a:lnTo>
                  <a:lnTo>
                    <a:pt x="542" y="2135"/>
                  </a:lnTo>
                  <a:lnTo>
                    <a:pt x="536" y="2138"/>
                  </a:lnTo>
                  <a:lnTo>
                    <a:pt x="522" y="2147"/>
                  </a:lnTo>
                  <a:lnTo>
                    <a:pt x="507" y="2156"/>
                  </a:lnTo>
                  <a:lnTo>
                    <a:pt x="497" y="2162"/>
                  </a:lnTo>
                  <a:lnTo>
                    <a:pt x="497" y="2162"/>
                  </a:lnTo>
                  <a:lnTo>
                    <a:pt x="488" y="2168"/>
                  </a:lnTo>
                  <a:lnTo>
                    <a:pt x="473" y="2176"/>
                  </a:lnTo>
                  <a:lnTo>
                    <a:pt x="456" y="2184"/>
                  </a:lnTo>
                  <a:lnTo>
                    <a:pt x="443" y="2190"/>
                  </a:lnTo>
                  <a:lnTo>
                    <a:pt x="443" y="2190"/>
                  </a:lnTo>
                  <a:lnTo>
                    <a:pt x="422" y="2191"/>
                  </a:lnTo>
                  <a:lnTo>
                    <a:pt x="389" y="2191"/>
                  </a:lnTo>
                  <a:lnTo>
                    <a:pt x="355" y="2190"/>
                  </a:lnTo>
                  <a:lnTo>
                    <a:pt x="343" y="2187"/>
                  </a:lnTo>
                  <a:lnTo>
                    <a:pt x="337" y="2185"/>
                  </a:lnTo>
                  <a:lnTo>
                    <a:pt x="337" y="2185"/>
                  </a:lnTo>
                  <a:lnTo>
                    <a:pt x="334" y="2181"/>
                  </a:lnTo>
                  <a:lnTo>
                    <a:pt x="331" y="2173"/>
                  </a:lnTo>
                  <a:lnTo>
                    <a:pt x="325" y="2156"/>
                  </a:lnTo>
                  <a:lnTo>
                    <a:pt x="320" y="2133"/>
                  </a:lnTo>
                  <a:lnTo>
                    <a:pt x="317" y="2112"/>
                  </a:lnTo>
                  <a:lnTo>
                    <a:pt x="317" y="2112"/>
                  </a:lnTo>
                  <a:lnTo>
                    <a:pt x="302" y="2009"/>
                  </a:lnTo>
                  <a:lnTo>
                    <a:pt x="287" y="1903"/>
                  </a:lnTo>
                  <a:lnTo>
                    <a:pt x="287" y="1903"/>
                  </a:lnTo>
                  <a:lnTo>
                    <a:pt x="278" y="1817"/>
                  </a:lnTo>
                  <a:lnTo>
                    <a:pt x="269" y="1733"/>
                  </a:lnTo>
                  <a:lnTo>
                    <a:pt x="269" y="1733"/>
                  </a:lnTo>
                  <a:lnTo>
                    <a:pt x="260" y="1645"/>
                  </a:lnTo>
                  <a:lnTo>
                    <a:pt x="253" y="1590"/>
                  </a:lnTo>
                  <a:lnTo>
                    <a:pt x="247" y="1551"/>
                  </a:lnTo>
                  <a:lnTo>
                    <a:pt x="247" y="1551"/>
                  </a:lnTo>
                  <a:lnTo>
                    <a:pt x="236" y="1495"/>
                  </a:lnTo>
                  <a:lnTo>
                    <a:pt x="233" y="1470"/>
                  </a:lnTo>
                  <a:lnTo>
                    <a:pt x="232" y="1452"/>
                  </a:lnTo>
                  <a:lnTo>
                    <a:pt x="232" y="1452"/>
                  </a:lnTo>
                  <a:lnTo>
                    <a:pt x="230" y="1433"/>
                  </a:lnTo>
                  <a:lnTo>
                    <a:pt x="227" y="1404"/>
                  </a:lnTo>
                  <a:lnTo>
                    <a:pt x="223" y="1359"/>
                  </a:lnTo>
                  <a:lnTo>
                    <a:pt x="223" y="1359"/>
                  </a:lnTo>
                  <a:lnTo>
                    <a:pt x="221" y="1353"/>
                  </a:lnTo>
                  <a:lnTo>
                    <a:pt x="218" y="1344"/>
                  </a:lnTo>
                  <a:lnTo>
                    <a:pt x="211" y="1323"/>
                  </a:lnTo>
                  <a:lnTo>
                    <a:pt x="196" y="1284"/>
                  </a:lnTo>
                  <a:lnTo>
                    <a:pt x="196" y="1284"/>
                  </a:lnTo>
                  <a:lnTo>
                    <a:pt x="193" y="1274"/>
                  </a:lnTo>
                  <a:lnTo>
                    <a:pt x="193" y="1265"/>
                  </a:lnTo>
                  <a:lnTo>
                    <a:pt x="191" y="1256"/>
                  </a:lnTo>
                  <a:lnTo>
                    <a:pt x="191" y="1248"/>
                  </a:lnTo>
                  <a:lnTo>
                    <a:pt x="191" y="1248"/>
                  </a:lnTo>
                  <a:lnTo>
                    <a:pt x="185" y="1230"/>
                  </a:lnTo>
                  <a:lnTo>
                    <a:pt x="182" y="1220"/>
                  </a:lnTo>
                  <a:lnTo>
                    <a:pt x="181" y="1209"/>
                  </a:lnTo>
                  <a:lnTo>
                    <a:pt x="181" y="1209"/>
                  </a:lnTo>
                  <a:lnTo>
                    <a:pt x="178" y="1193"/>
                  </a:lnTo>
                  <a:lnTo>
                    <a:pt x="176" y="1181"/>
                  </a:lnTo>
                  <a:lnTo>
                    <a:pt x="176" y="1181"/>
                  </a:lnTo>
                  <a:lnTo>
                    <a:pt x="169" y="1144"/>
                  </a:lnTo>
                  <a:lnTo>
                    <a:pt x="163" y="1115"/>
                  </a:lnTo>
                  <a:lnTo>
                    <a:pt x="158" y="1087"/>
                  </a:lnTo>
                  <a:lnTo>
                    <a:pt x="158" y="1087"/>
                  </a:lnTo>
                  <a:lnTo>
                    <a:pt x="152" y="1028"/>
                  </a:lnTo>
                  <a:lnTo>
                    <a:pt x="149" y="1000"/>
                  </a:lnTo>
                  <a:lnTo>
                    <a:pt x="148" y="980"/>
                  </a:lnTo>
                  <a:lnTo>
                    <a:pt x="148" y="980"/>
                  </a:lnTo>
                  <a:lnTo>
                    <a:pt x="146" y="963"/>
                  </a:lnTo>
                  <a:lnTo>
                    <a:pt x="143" y="937"/>
                  </a:lnTo>
                  <a:lnTo>
                    <a:pt x="139" y="907"/>
                  </a:lnTo>
                  <a:lnTo>
                    <a:pt x="139" y="907"/>
                  </a:lnTo>
                  <a:lnTo>
                    <a:pt x="124" y="904"/>
                  </a:lnTo>
                  <a:lnTo>
                    <a:pt x="114" y="901"/>
                  </a:lnTo>
                  <a:lnTo>
                    <a:pt x="109" y="898"/>
                  </a:lnTo>
                  <a:lnTo>
                    <a:pt x="109" y="897"/>
                  </a:lnTo>
                  <a:lnTo>
                    <a:pt x="109" y="897"/>
                  </a:lnTo>
                  <a:lnTo>
                    <a:pt x="112" y="886"/>
                  </a:lnTo>
                  <a:lnTo>
                    <a:pt x="118" y="864"/>
                  </a:lnTo>
                  <a:lnTo>
                    <a:pt x="133" y="817"/>
                  </a:lnTo>
                  <a:lnTo>
                    <a:pt x="133" y="817"/>
                  </a:lnTo>
                  <a:lnTo>
                    <a:pt x="146" y="766"/>
                  </a:lnTo>
                  <a:lnTo>
                    <a:pt x="152" y="738"/>
                  </a:lnTo>
                  <a:lnTo>
                    <a:pt x="157" y="720"/>
                  </a:lnTo>
                  <a:lnTo>
                    <a:pt x="157" y="720"/>
                  </a:lnTo>
                  <a:lnTo>
                    <a:pt x="169" y="662"/>
                  </a:lnTo>
                  <a:lnTo>
                    <a:pt x="181" y="612"/>
                  </a:lnTo>
                  <a:lnTo>
                    <a:pt x="181" y="612"/>
                  </a:lnTo>
                  <a:lnTo>
                    <a:pt x="181" y="609"/>
                  </a:lnTo>
                  <a:lnTo>
                    <a:pt x="179" y="608"/>
                  </a:lnTo>
                  <a:lnTo>
                    <a:pt x="178" y="605"/>
                  </a:lnTo>
                  <a:lnTo>
                    <a:pt x="175" y="605"/>
                  </a:lnTo>
                  <a:lnTo>
                    <a:pt x="175" y="605"/>
                  </a:lnTo>
                  <a:lnTo>
                    <a:pt x="146" y="606"/>
                  </a:lnTo>
                  <a:lnTo>
                    <a:pt x="146" y="606"/>
                  </a:lnTo>
                  <a:lnTo>
                    <a:pt x="126" y="605"/>
                  </a:lnTo>
                  <a:lnTo>
                    <a:pt x="115" y="603"/>
                  </a:lnTo>
                  <a:lnTo>
                    <a:pt x="106" y="599"/>
                  </a:lnTo>
                  <a:lnTo>
                    <a:pt x="106" y="599"/>
                  </a:lnTo>
                  <a:lnTo>
                    <a:pt x="100" y="597"/>
                  </a:lnTo>
                  <a:lnTo>
                    <a:pt x="91" y="596"/>
                  </a:lnTo>
                  <a:lnTo>
                    <a:pt x="81" y="596"/>
                  </a:lnTo>
                  <a:lnTo>
                    <a:pt x="73" y="596"/>
                  </a:lnTo>
                  <a:lnTo>
                    <a:pt x="73" y="596"/>
                  </a:lnTo>
                  <a:lnTo>
                    <a:pt x="49" y="593"/>
                  </a:lnTo>
                  <a:lnTo>
                    <a:pt x="42" y="591"/>
                  </a:lnTo>
                  <a:lnTo>
                    <a:pt x="34" y="590"/>
                  </a:lnTo>
                  <a:lnTo>
                    <a:pt x="28" y="587"/>
                  </a:lnTo>
                  <a:lnTo>
                    <a:pt x="22" y="582"/>
                  </a:lnTo>
                  <a:lnTo>
                    <a:pt x="22" y="582"/>
                  </a:lnTo>
                  <a:lnTo>
                    <a:pt x="18" y="575"/>
                  </a:lnTo>
                  <a:lnTo>
                    <a:pt x="13" y="566"/>
                  </a:lnTo>
                  <a:lnTo>
                    <a:pt x="6" y="545"/>
                  </a:lnTo>
                  <a:lnTo>
                    <a:pt x="1" y="52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0" y="491"/>
                  </a:lnTo>
                  <a:lnTo>
                    <a:pt x="1" y="482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3" y="473"/>
                  </a:lnTo>
                  <a:lnTo>
                    <a:pt x="3" y="467"/>
                  </a:lnTo>
                  <a:lnTo>
                    <a:pt x="1" y="454"/>
                  </a:lnTo>
                  <a:lnTo>
                    <a:pt x="1" y="454"/>
                  </a:lnTo>
                  <a:lnTo>
                    <a:pt x="1" y="443"/>
                  </a:lnTo>
                  <a:lnTo>
                    <a:pt x="3" y="433"/>
                  </a:lnTo>
                  <a:lnTo>
                    <a:pt x="6" y="422"/>
                  </a:lnTo>
                  <a:lnTo>
                    <a:pt x="10" y="415"/>
                  </a:lnTo>
                  <a:lnTo>
                    <a:pt x="10" y="415"/>
                  </a:lnTo>
                  <a:lnTo>
                    <a:pt x="18" y="406"/>
                  </a:lnTo>
                  <a:lnTo>
                    <a:pt x="21" y="401"/>
                  </a:lnTo>
                  <a:lnTo>
                    <a:pt x="24" y="395"/>
                  </a:lnTo>
                  <a:lnTo>
                    <a:pt x="24" y="395"/>
                  </a:lnTo>
                  <a:lnTo>
                    <a:pt x="24" y="388"/>
                  </a:lnTo>
                  <a:lnTo>
                    <a:pt x="22" y="379"/>
                  </a:lnTo>
                  <a:lnTo>
                    <a:pt x="21" y="371"/>
                  </a:lnTo>
                  <a:lnTo>
                    <a:pt x="21" y="367"/>
                  </a:lnTo>
                  <a:lnTo>
                    <a:pt x="22" y="364"/>
                  </a:lnTo>
                  <a:lnTo>
                    <a:pt x="22" y="364"/>
                  </a:lnTo>
                  <a:lnTo>
                    <a:pt x="25" y="356"/>
                  </a:lnTo>
                  <a:lnTo>
                    <a:pt x="31" y="349"/>
                  </a:lnTo>
                  <a:lnTo>
                    <a:pt x="40" y="335"/>
                  </a:lnTo>
                  <a:lnTo>
                    <a:pt x="40" y="335"/>
                  </a:lnTo>
                  <a:lnTo>
                    <a:pt x="46" y="322"/>
                  </a:lnTo>
                  <a:lnTo>
                    <a:pt x="48" y="316"/>
                  </a:lnTo>
                  <a:lnTo>
                    <a:pt x="48" y="310"/>
                  </a:lnTo>
                  <a:lnTo>
                    <a:pt x="48" y="310"/>
                  </a:lnTo>
                  <a:lnTo>
                    <a:pt x="43" y="304"/>
                  </a:lnTo>
                  <a:lnTo>
                    <a:pt x="43" y="299"/>
                  </a:lnTo>
                  <a:lnTo>
                    <a:pt x="48" y="292"/>
                  </a:lnTo>
                  <a:lnTo>
                    <a:pt x="48" y="292"/>
                  </a:lnTo>
                  <a:lnTo>
                    <a:pt x="54" y="283"/>
                  </a:lnTo>
                  <a:lnTo>
                    <a:pt x="60" y="274"/>
                  </a:lnTo>
                  <a:lnTo>
                    <a:pt x="67" y="268"/>
                  </a:lnTo>
                  <a:lnTo>
                    <a:pt x="69" y="263"/>
                  </a:lnTo>
                  <a:lnTo>
                    <a:pt x="70" y="259"/>
                  </a:lnTo>
                  <a:lnTo>
                    <a:pt x="70" y="259"/>
                  </a:lnTo>
                  <a:lnTo>
                    <a:pt x="70" y="248"/>
                  </a:lnTo>
                  <a:lnTo>
                    <a:pt x="70" y="238"/>
                  </a:lnTo>
                  <a:lnTo>
                    <a:pt x="70" y="229"/>
                  </a:lnTo>
                  <a:lnTo>
                    <a:pt x="72" y="225"/>
                  </a:lnTo>
                  <a:lnTo>
                    <a:pt x="73" y="222"/>
                  </a:lnTo>
                  <a:lnTo>
                    <a:pt x="73" y="222"/>
                  </a:lnTo>
                  <a:lnTo>
                    <a:pt x="78" y="217"/>
                  </a:lnTo>
                  <a:lnTo>
                    <a:pt x="84" y="211"/>
                  </a:lnTo>
                  <a:lnTo>
                    <a:pt x="90" y="205"/>
                  </a:lnTo>
                  <a:lnTo>
                    <a:pt x="91" y="201"/>
                  </a:lnTo>
                  <a:lnTo>
                    <a:pt x="91" y="196"/>
                  </a:lnTo>
                  <a:lnTo>
                    <a:pt x="91" y="196"/>
                  </a:lnTo>
                  <a:lnTo>
                    <a:pt x="93" y="186"/>
                  </a:lnTo>
                  <a:lnTo>
                    <a:pt x="94" y="174"/>
                  </a:lnTo>
                  <a:lnTo>
                    <a:pt x="99" y="159"/>
                  </a:lnTo>
                  <a:lnTo>
                    <a:pt x="105" y="144"/>
                  </a:lnTo>
                  <a:lnTo>
                    <a:pt x="105" y="144"/>
                  </a:lnTo>
                  <a:lnTo>
                    <a:pt x="111" y="130"/>
                  </a:lnTo>
                  <a:lnTo>
                    <a:pt x="112" y="121"/>
                  </a:lnTo>
                  <a:lnTo>
                    <a:pt x="114" y="114"/>
                  </a:lnTo>
                  <a:lnTo>
                    <a:pt x="117" y="106"/>
                  </a:lnTo>
                  <a:lnTo>
                    <a:pt x="117" y="106"/>
                  </a:lnTo>
                  <a:lnTo>
                    <a:pt x="129" y="82"/>
                  </a:lnTo>
                  <a:lnTo>
                    <a:pt x="133" y="70"/>
                  </a:lnTo>
                  <a:lnTo>
                    <a:pt x="136" y="67"/>
                  </a:lnTo>
                  <a:lnTo>
                    <a:pt x="139" y="64"/>
                  </a:lnTo>
                  <a:lnTo>
                    <a:pt x="139" y="64"/>
                  </a:lnTo>
                  <a:lnTo>
                    <a:pt x="181" y="58"/>
                  </a:lnTo>
                  <a:lnTo>
                    <a:pt x="229" y="51"/>
                  </a:lnTo>
                  <a:lnTo>
                    <a:pt x="229" y="51"/>
                  </a:lnTo>
                  <a:lnTo>
                    <a:pt x="277" y="42"/>
                  </a:lnTo>
                  <a:lnTo>
                    <a:pt x="277" y="42"/>
                  </a:lnTo>
                  <a:lnTo>
                    <a:pt x="299" y="37"/>
                  </a:lnTo>
                  <a:lnTo>
                    <a:pt x="319" y="34"/>
                  </a:lnTo>
                  <a:lnTo>
                    <a:pt x="319" y="34"/>
                  </a:lnTo>
                  <a:lnTo>
                    <a:pt x="323" y="33"/>
                  </a:lnTo>
                  <a:lnTo>
                    <a:pt x="331" y="28"/>
                  </a:lnTo>
                  <a:lnTo>
                    <a:pt x="344" y="19"/>
                  </a:lnTo>
                  <a:lnTo>
                    <a:pt x="344" y="19"/>
                  </a:lnTo>
                  <a:lnTo>
                    <a:pt x="352" y="7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65" y="18"/>
                  </a:lnTo>
                  <a:lnTo>
                    <a:pt x="371" y="33"/>
                  </a:lnTo>
                  <a:lnTo>
                    <a:pt x="378" y="45"/>
                  </a:lnTo>
                  <a:lnTo>
                    <a:pt x="378" y="45"/>
                  </a:lnTo>
                  <a:lnTo>
                    <a:pt x="386" y="58"/>
                  </a:lnTo>
                  <a:lnTo>
                    <a:pt x="395" y="78"/>
                  </a:lnTo>
                  <a:lnTo>
                    <a:pt x="410" y="112"/>
                  </a:lnTo>
                  <a:lnTo>
                    <a:pt x="410" y="112"/>
                  </a:lnTo>
                  <a:lnTo>
                    <a:pt x="435" y="171"/>
                  </a:lnTo>
                  <a:lnTo>
                    <a:pt x="458" y="223"/>
                  </a:lnTo>
                  <a:lnTo>
                    <a:pt x="467" y="251"/>
                  </a:lnTo>
                  <a:lnTo>
                    <a:pt x="467" y="251"/>
                  </a:lnTo>
                  <a:lnTo>
                    <a:pt x="468" y="251"/>
                  </a:lnTo>
                  <a:lnTo>
                    <a:pt x="471" y="248"/>
                  </a:lnTo>
                  <a:lnTo>
                    <a:pt x="476" y="242"/>
                  </a:lnTo>
                  <a:lnTo>
                    <a:pt x="480" y="229"/>
                  </a:lnTo>
                  <a:lnTo>
                    <a:pt x="480" y="229"/>
                  </a:lnTo>
                  <a:lnTo>
                    <a:pt x="483" y="214"/>
                  </a:lnTo>
                  <a:lnTo>
                    <a:pt x="488" y="202"/>
                  </a:lnTo>
                  <a:lnTo>
                    <a:pt x="492" y="192"/>
                  </a:lnTo>
                  <a:lnTo>
                    <a:pt x="497" y="180"/>
                  </a:lnTo>
                  <a:lnTo>
                    <a:pt x="497" y="180"/>
                  </a:lnTo>
                  <a:lnTo>
                    <a:pt x="507" y="142"/>
                  </a:lnTo>
                  <a:lnTo>
                    <a:pt x="516" y="111"/>
                  </a:lnTo>
                  <a:lnTo>
                    <a:pt x="516" y="111"/>
                  </a:lnTo>
                  <a:lnTo>
                    <a:pt x="519" y="102"/>
                  </a:lnTo>
                  <a:lnTo>
                    <a:pt x="521" y="91"/>
                  </a:lnTo>
                  <a:lnTo>
                    <a:pt x="522" y="79"/>
                  </a:lnTo>
                  <a:lnTo>
                    <a:pt x="525" y="72"/>
                  </a:lnTo>
                  <a:lnTo>
                    <a:pt x="525" y="72"/>
                  </a:lnTo>
                  <a:lnTo>
                    <a:pt x="546" y="24"/>
                  </a:lnTo>
                  <a:lnTo>
                    <a:pt x="546" y="2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7" name="Freeform 25"/>
            <p:cNvSpPr>
              <a:spLocks/>
            </p:cNvSpPr>
            <p:nvPr/>
          </p:nvSpPr>
          <p:spPr bwMode="auto">
            <a:xfrm>
              <a:off x="3578" y="2586"/>
              <a:ext cx="70" cy="89"/>
            </a:xfrm>
            <a:custGeom>
              <a:avLst/>
              <a:gdLst/>
              <a:ahLst/>
              <a:cxnLst>
                <a:cxn ang="0">
                  <a:pos x="21" y="35"/>
                </a:cxn>
                <a:cxn ang="0">
                  <a:pos x="21" y="35"/>
                </a:cxn>
                <a:cxn ang="0">
                  <a:pos x="19" y="44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6" y="79"/>
                </a:cxn>
                <a:cxn ang="0">
                  <a:pos x="1" y="89"/>
                </a:cxn>
                <a:cxn ang="0">
                  <a:pos x="0" y="97"/>
                </a:cxn>
                <a:cxn ang="0">
                  <a:pos x="0" y="97"/>
                </a:cxn>
                <a:cxn ang="0">
                  <a:pos x="1" y="107"/>
                </a:cxn>
                <a:cxn ang="0">
                  <a:pos x="4" y="119"/>
                </a:cxn>
                <a:cxn ang="0">
                  <a:pos x="9" y="133"/>
                </a:cxn>
                <a:cxn ang="0">
                  <a:pos x="12" y="143"/>
                </a:cxn>
                <a:cxn ang="0">
                  <a:pos x="12" y="143"/>
                </a:cxn>
                <a:cxn ang="0">
                  <a:pos x="22" y="160"/>
                </a:cxn>
                <a:cxn ang="0">
                  <a:pos x="28" y="166"/>
                </a:cxn>
                <a:cxn ang="0">
                  <a:pos x="33" y="170"/>
                </a:cxn>
                <a:cxn ang="0">
                  <a:pos x="33" y="170"/>
                </a:cxn>
                <a:cxn ang="0">
                  <a:pos x="42" y="172"/>
                </a:cxn>
                <a:cxn ang="0">
                  <a:pos x="57" y="173"/>
                </a:cxn>
                <a:cxn ang="0">
                  <a:pos x="85" y="176"/>
                </a:cxn>
                <a:cxn ang="0">
                  <a:pos x="85" y="176"/>
                </a:cxn>
                <a:cxn ang="0">
                  <a:pos x="96" y="176"/>
                </a:cxn>
                <a:cxn ang="0">
                  <a:pos x="106" y="176"/>
                </a:cxn>
                <a:cxn ang="0">
                  <a:pos x="117" y="175"/>
                </a:cxn>
                <a:cxn ang="0">
                  <a:pos x="121" y="173"/>
                </a:cxn>
                <a:cxn ang="0">
                  <a:pos x="124" y="170"/>
                </a:cxn>
                <a:cxn ang="0">
                  <a:pos x="124" y="170"/>
                </a:cxn>
                <a:cxn ang="0">
                  <a:pos x="129" y="163"/>
                </a:cxn>
                <a:cxn ang="0">
                  <a:pos x="133" y="151"/>
                </a:cxn>
                <a:cxn ang="0">
                  <a:pos x="136" y="139"/>
                </a:cxn>
                <a:cxn ang="0">
                  <a:pos x="138" y="130"/>
                </a:cxn>
                <a:cxn ang="0">
                  <a:pos x="138" y="130"/>
                </a:cxn>
                <a:cxn ang="0">
                  <a:pos x="139" y="64"/>
                </a:cxn>
                <a:cxn ang="0">
                  <a:pos x="139" y="0"/>
                </a:cxn>
                <a:cxn ang="0">
                  <a:pos x="21" y="35"/>
                </a:cxn>
              </a:cxnLst>
              <a:rect l="0" t="0" r="r" b="b"/>
              <a:pathLst>
                <a:path w="139" h="176">
                  <a:moveTo>
                    <a:pt x="21" y="35"/>
                  </a:moveTo>
                  <a:lnTo>
                    <a:pt x="21" y="35"/>
                  </a:lnTo>
                  <a:lnTo>
                    <a:pt x="19" y="44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6" y="79"/>
                  </a:lnTo>
                  <a:lnTo>
                    <a:pt x="1" y="89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" y="107"/>
                  </a:lnTo>
                  <a:lnTo>
                    <a:pt x="4" y="119"/>
                  </a:lnTo>
                  <a:lnTo>
                    <a:pt x="9" y="13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22" y="160"/>
                  </a:lnTo>
                  <a:lnTo>
                    <a:pt x="28" y="166"/>
                  </a:lnTo>
                  <a:lnTo>
                    <a:pt x="33" y="170"/>
                  </a:lnTo>
                  <a:lnTo>
                    <a:pt x="33" y="170"/>
                  </a:lnTo>
                  <a:lnTo>
                    <a:pt x="42" y="172"/>
                  </a:lnTo>
                  <a:lnTo>
                    <a:pt x="57" y="173"/>
                  </a:lnTo>
                  <a:lnTo>
                    <a:pt x="85" y="176"/>
                  </a:lnTo>
                  <a:lnTo>
                    <a:pt x="85" y="176"/>
                  </a:lnTo>
                  <a:lnTo>
                    <a:pt x="96" y="176"/>
                  </a:lnTo>
                  <a:lnTo>
                    <a:pt x="106" y="176"/>
                  </a:lnTo>
                  <a:lnTo>
                    <a:pt x="117" y="175"/>
                  </a:lnTo>
                  <a:lnTo>
                    <a:pt x="121" y="173"/>
                  </a:lnTo>
                  <a:lnTo>
                    <a:pt x="124" y="170"/>
                  </a:lnTo>
                  <a:lnTo>
                    <a:pt x="124" y="170"/>
                  </a:lnTo>
                  <a:lnTo>
                    <a:pt x="129" y="163"/>
                  </a:lnTo>
                  <a:lnTo>
                    <a:pt x="133" y="151"/>
                  </a:lnTo>
                  <a:lnTo>
                    <a:pt x="136" y="139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9" y="64"/>
                  </a:lnTo>
                  <a:lnTo>
                    <a:pt x="139" y="0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8" name="Freeform 26"/>
            <p:cNvSpPr>
              <a:spLocks/>
            </p:cNvSpPr>
            <p:nvPr/>
          </p:nvSpPr>
          <p:spPr bwMode="auto">
            <a:xfrm>
              <a:off x="3606" y="2147"/>
              <a:ext cx="104" cy="209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99" y="4"/>
                </a:cxn>
                <a:cxn ang="0">
                  <a:pos x="89" y="7"/>
                </a:cxn>
                <a:cxn ang="0">
                  <a:pos x="59" y="10"/>
                </a:cxn>
                <a:cxn ang="0">
                  <a:pos x="35" y="13"/>
                </a:cxn>
                <a:cxn ang="0">
                  <a:pos x="26" y="22"/>
                </a:cxn>
                <a:cxn ang="0">
                  <a:pos x="21" y="36"/>
                </a:cxn>
                <a:cxn ang="0">
                  <a:pos x="21" y="54"/>
                </a:cxn>
                <a:cxn ang="0">
                  <a:pos x="23" y="63"/>
                </a:cxn>
                <a:cxn ang="0">
                  <a:pos x="29" y="73"/>
                </a:cxn>
                <a:cxn ang="0">
                  <a:pos x="38" y="79"/>
                </a:cxn>
                <a:cxn ang="0">
                  <a:pos x="65" y="78"/>
                </a:cxn>
                <a:cxn ang="0">
                  <a:pos x="63" y="94"/>
                </a:cxn>
                <a:cxn ang="0">
                  <a:pos x="56" y="126"/>
                </a:cxn>
                <a:cxn ang="0">
                  <a:pos x="38" y="160"/>
                </a:cxn>
                <a:cxn ang="0">
                  <a:pos x="23" y="193"/>
                </a:cxn>
                <a:cxn ang="0">
                  <a:pos x="11" y="239"/>
                </a:cxn>
                <a:cxn ang="0">
                  <a:pos x="3" y="293"/>
                </a:cxn>
                <a:cxn ang="0">
                  <a:pos x="2" y="313"/>
                </a:cxn>
                <a:cxn ang="0">
                  <a:pos x="2" y="368"/>
                </a:cxn>
                <a:cxn ang="0">
                  <a:pos x="6" y="398"/>
                </a:cxn>
                <a:cxn ang="0">
                  <a:pos x="14" y="412"/>
                </a:cxn>
                <a:cxn ang="0">
                  <a:pos x="23" y="416"/>
                </a:cxn>
                <a:cxn ang="0">
                  <a:pos x="27" y="418"/>
                </a:cxn>
                <a:cxn ang="0">
                  <a:pos x="62" y="416"/>
                </a:cxn>
                <a:cxn ang="0">
                  <a:pos x="83" y="410"/>
                </a:cxn>
                <a:cxn ang="0">
                  <a:pos x="87" y="409"/>
                </a:cxn>
                <a:cxn ang="0">
                  <a:pos x="93" y="392"/>
                </a:cxn>
                <a:cxn ang="0">
                  <a:pos x="96" y="355"/>
                </a:cxn>
                <a:cxn ang="0">
                  <a:pos x="99" y="334"/>
                </a:cxn>
                <a:cxn ang="0">
                  <a:pos x="105" y="290"/>
                </a:cxn>
                <a:cxn ang="0">
                  <a:pos x="111" y="277"/>
                </a:cxn>
                <a:cxn ang="0">
                  <a:pos x="122" y="263"/>
                </a:cxn>
                <a:cxn ang="0">
                  <a:pos x="153" y="229"/>
                </a:cxn>
                <a:cxn ang="0">
                  <a:pos x="187" y="200"/>
                </a:cxn>
                <a:cxn ang="0">
                  <a:pos x="210" y="185"/>
                </a:cxn>
                <a:cxn ang="0">
                  <a:pos x="177" y="163"/>
                </a:cxn>
                <a:cxn ang="0">
                  <a:pos x="152" y="141"/>
                </a:cxn>
                <a:cxn ang="0">
                  <a:pos x="135" y="117"/>
                </a:cxn>
                <a:cxn ang="0">
                  <a:pos x="128" y="97"/>
                </a:cxn>
                <a:cxn ang="0">
                  <a:pos x="120" y="64"/>
                </a:cxn>
                <a:cxn ang="0">
                  <a:pos x="120" y="48"/>
                </a:cxn>
                <a:cxn ang="0">
                  <a:pos x="117" y="21"/>
                </a:cxn>
                <a:cxn ang="0">
                  <a:pos x="120" y="10"/>
                </a:cxn>
                <a:cxn ang="0">
                  <a:pos x="131" y="0"/>
                </a:cxn>
              </a:cxnLst>
              <a:rect l="0" t="0" r="r" b="b"/>
              <a:pathLst>
                <a:path w="210" h="418">
                  <a:moveTo>
                    <a:pt x="131" y="0"/>
                  </a:moveTo>
                  <a:lnTo>
                    <a:pt x="131" y="0"/>
                  </a:lnTo>
                  <a:lnTo>
                    <a:pt x="113" y="3"/>
                  </a:lnTo>
                  <a:lnTo>
                    <a:pt x="99" y="4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77" y="9"/>
                  </a:lnTo>
                  <a:lnTo>
                    <a:pt x="59" y="10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2" y="15"/>
                  </a:lnTo>
                  <a:lnTo>
                    <a:pt x="26" y="22"/>
                  </a:lnTo>
                  <a:lnTo>
                    <a:pt x="24" y="28"/>
                  </a:lnTo>
                  <a:lnTo>
                    <a:pt x="21" y="36"/>
                  </a:lnTo>
                  <a:lnTo>
                    <a:pt x="21" y="43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3" y="63"/>
                  </a:lnTo>
                  <a:lnTo>
                    <a:pt x="26" y="69"/>
                  </a:lnTo>
                  <a:lnTo>
                    <a:pt x="29" y="73"/>
                  </a:lnTo>
                  <a:lnTo>
                    <a:pt x="32" y="78"/>
                  </a:lnTo>
                  <a:lnTo>
                    <a:pt x="38" y="79"/>
                  </a:lnTo>
                  <a:lnTo>
                    <a:pt x="45" y="79"/>
                  </a:lnTo>
                  <a:lnTo>
                    <a:pt x="65" y="78"/>
                  </a:lnTo>
                  <a:lnTo>
                    <a:pt x="65" y="78"/>
                  </a:lnTo>
                  <a:lnTo>
                    <a:pt x="63" y="94"/>
                  </a:lnTo>
                  <a:lnTo>
                    <a:pt x="60" y="109"/>
                  </a:lnTo>
                  <a:lnTo>
                    <a:pt x="56" y="126"/>
                  </a:lnTo>
                  <a:lnTo>
                    <a:pt x="56" y="126"/>
                  </a:lnTo>
                  <a:lnTo>
                    <a:pt x="38" y="160"/>
                  </a:lnTo>
                  <a:lnTo>
                    <a:pt x="23" y="193"/>
                  </a:lnTo>
                  <a:lnTo>
                    <a:pt x="23" y="193"/>
                  </a:lnTo>
                  <a:lnTo>
                    <a:pt x="18" y="211"/>
                  </a:lnTo>
                  <a:lnTo>
                    <a:pt x="11" y="239"/>
                  </a:lnTo>
                  <a:lnTo>
                    <a:pt x="5" y="274"/>
                  </a:lnTo>
                  <a:lnTo>
                    <a:pt x="3" y="293"/>
                  </a:lnTo>
                  <a:lnTo>
                    <a:pt x="2" y="313"/>
                  </a:lnTo>
                  <a:lnTo>
                    <a:pt x="2" y="313"/>
                  </a:lnTo>
                  <a:lnTo>
                    <a:pt x="0" y="352"/>
                  </a:lnTo>
                  <a:lnTo>
                    <a:pt x="2" y="368"/>
                  </a:lnTo>
                  <a:lnTo>
                    <a:pt x="3" y="385"/>
                  </a:lnTo>
                  <a:lnTo>
                    <a:pt x="6" y="398"/>
                  </a:lnTo>
                  <a:lnTo>
                    <a:pt x="11" y="409"/>
                  </a:lnTo>
                  <a:lnTo>
                    <a:pt x="14" y="412"/>
                  </a:lnTo>
                  <a:lnTo>
                    <a:pt x="18" y="415"/>
                  </a:lnTo>
                  <a:lnTo>
                    <a:pt x="23" y="416"/>
                  </a:lnTo>
                  <a:lnTo>
                    <a:pt x="27" y="418"/>
                  </a:lnTo>
                  <a:lnTo>
                    <a:pt x="27" y="418"/>
                  </a:lnTo>
                  <a:lnTo>
                    <a:pt x="45" y="418"/>
                  </a:lnTo>
                  <a:lnTo>
                    <a:pt x="62" y="416"/>
                  </a:lnTo>
                  <a:lnTo>
                    <a:pt x="74" y="413"/>
                  </a:lnTo>
                  <a:lnTo>
                    <a:pt x="83" y="410"/>
                  </a:lnTo>
                  <a:lnTo>
                    <a:pt x="83" y="410"/>
                  </a:lnTo>
                  <a:lnTo>
                    <a:pt x="87" y="409"/>
                  </a:lnTo>
                  <a:lnTo>
                    <a:pt x="89" y="404"/>
                  </a:lnTo>
                  <a:lnTo>
                    <a:pt x="93" y="392"/>
                  </a:lnTo>
                  <a:lnTo>
                    <a:pt x="95" y="376"/>
                  </a:lnTo>
                  <a:lnTo>
                    <a:pt x="96" y="355"/>
                  </a:lnTo>
                  <a:lnTo>
                    <a:pt x="96" y="355"/>
                  </a:lnTo>
                  <a:lnTo>
                    <a:pt x="99" y="334"/>
                  </a:lnTo>
                  <a:lnTo>
                    <a:pt x="102" y="311"/>
                  </a:lnTo>
                  <a:lnTo>
                    <a:pt x="105" y="290"/>
                  </a:lnTo>
                  <a:lnTo>
                    <a:pt x="108" y="283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22" y="263"/>
                  </a:lnTo>
                  <a:lnTo>
                    <a:pt x="140" y="242"/>
                  </a:lnTo>
                  <a:lnTo>
                    <a:pt x="153" y="229"/>
                  </a:lnTo>
                  <a:lnTo>
                    <a:pt x="169" y="215"/>
                  </a:lnTo>
                  <a:lnTo>
                    <a:pt x="187" y="200"/>
                  </a:lnTo>
                  <a:lnTo>
                    <a:pt x="210" y="185"/>
                  </a:lnTo>
                  <a:lnTo>
                    <a:pt x="210" y="185"/>
                  </a:lnTo>
                  <a:lnTo>
                    <a:pt x="199" y="179"/>
                  </a:lnTo>
                  <a:lnTo>
                    <a:pt x="177" y="163"/>
                  </a:lnTo>
                  <a:lnTo>
                    <a:pt x="163" y="151"/>
                  </a:lnTo>
                  <a:lnTo>
                    <a:pt x="152" y="141"/>
                  </a:lnTo>
                  <a:lnTo>
                    <a:pt x="141" y="129"/>
                  </a:lnTo>
                  <a:lnTo>
                    <a:pt x="135" y="117"/>
                  </a:lnTo>
                  <a:lnTo>
                    <a:pt x="135" y="117"/>
                  </a:lnTo>
                  <a:lnTo>
                    <a:pt x="128" y="97"/>
                  </a:lnTo>
                  <a:lnTo>
                    <a:pt x="123" y="81"/>
                  </a:lnTo>
                  <a:lnTo>
                    <a:pt x="120" y="64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19" y="31"/>
                  </a:lnTo>
                  <a:lnTo>
                    <a:pt x="117" y="21"/>
                  </a:lnTo>
                  <a:lnTo>
                    <a:pt x="117" y="15"/>
                  </a:lnTo>
                  <a:lnTo>
                    <a:pt x="120" y="10"/>
                  </a:lnTo>
                  <a:lnTo>
                    <a:pt x="125" y="6"/>
                  </a:lnTo>
                  <a:lnTo>
                    <a:pt x="131" y="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9" name="Freeform 27"/>
            <p:cNvSpPr>
              <a:spLocks/>
            </p:cNvSpPr>
            <p:nvPr/>
          </p:nvSpPr>
          <p:spPr bwMode="auto">
            <a:xfrm>
              <a:off x="3626" y="1872"/>
              <a:ext cx="21" cy="2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0" y="58"/>
                </a:cxn>
                <a:cxn ang="0">
                  <a:pos x="0" y="58"/>
                </a:cxn>
                <a:cxn ang="0">
                  <a:pos x="13" y="56"/>
                </a:cxn>
                <a:cxn ang="0">
                  <a:pos x="27" y="55"/>
                </a:cxn>
                <a:cxn ang="0">
                  <a:pos x="42" y="53"/>
                </a:cxn>
                <a:cxn ang="0">
                  <a:pos x="12" y="0"/>
                </a:cxn>
              </a:cxnLst>
              <a:rect l="0" t="0" r="r" b="b"/>
              <a:pathLst>
                <a:path w="42" h="58">
                  <a:moveTo>
                    <a:pt x="12" y="0"/>
                  </a:moveTo>
                  <a:lnTo>
                    <a:pt x="12" y="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3" y="56"/>
                  </a:lnTo>
                  <a:lnTo>
                    <a:pt x="27" y="55"/>
                  </a:lnTo>
                  <a:lnTo>
                    <a:pt x="42" y="5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038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700" name="Freeform 28"/>
            <p:cNvSpPr>
              <a:spLocks/>
            </p:cNvSpPr>
            <p:nvPr/>
          </p:nvSpPr>
          <p:spPr bwMode="auto">
            <a:xfrm>
              <a:off x="3576" y="1495"/>
              <a:ext cx="99" cy="14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11" y="14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32" y="39"/>
                </a:cxn>
                <a:cxn ang="0">
                  <a:pos x="43" y="49"/>
                </a:cxn>
                <a:cxn ang="0">
                  <a:pos x="53" y="60"/>
                </a:cxn>
                <a:cxn ang="0">
                  <a:pos x="53" y="60"/>
                </a:cxn>
                <a:cxn ang="0">
                  <a:pos x="65" y="66"/>
                </a:cxn>
                <a:cxn ang="0">
                  <a:pos x="80" y="70"/>
                </a:cxn>
                <a:cxn ang="0">
                  <a:pos x="94" y="73"/>
                </a:cxn>
                <a:cxn ang="0">
                  <a:pos x="104" y="75"/>
                </a:cxn>
                <a:cxn ang="0">
                  <a:pos x="104" y="75"/>
                </a:cxn>
                <a:cxn ang="0">
                  <a:pos x="112" y="75"/>
                </a:cxn>
                <a:cxn ang="0">
                  <a:pos x="119" y="73"/>
                </a:cxn>
                <a:cxn ang="0">
                  <a:pos x="136" y="66"/>
                </a:cxn>
                <a:cxn ang="0">
                  <a:pos x="136" y="66"/>
                </a:cxn>
                <a:cxn ang="0">
                  <a:pos x="146" y="60"/>
                </a:cxn>
                <a:cxn ang="0">
                  <a:pos x="158" y="52"/>
                </a:cxn>
                <a:cxn ang="0">
                  <a:pos x="176" y="40"/>
                </a:cxn>
                <a:cxn ang="0">
                  <a:pos x="176" y="40"/>
                </a:cxn>
                <a:cxn ang="0">
                  <a:pos x="181" y="34"/>
                </a:cxn>
                <a:cxn ang="0">
                  <a:pos x="184" y="29"/>
                </a:cxn>
                <a:cxn ang="0">
                  <a:pos x="187" y="15"/>
                </a:cxn>
                <a:cxn ang="0">
                  <a:pos x="187" y="15"/>
                </a:cxn>
                <a:cxn ang="0">
                  <a:pos x="187" y="14"/>
                </a:cxn>
                <a:cxn ang="0">
                  <a:pos x="188" y="14"/>
                </a:cxn>
                <a:cxn ang="0">
                  <a:pos x="191" y="18"/>
                </a:cxn>
                <a:cxn ang="0">
                  <a:pos x="196" y="26"/>
                </a:cxn>
                <a:cxn ang="0">
                  <a:pos x="197" y="33"/>
                </a:cxn>
                <a:cxn ang="0">
                  <a:pos x="197" y="33"/>
                </a:cxn>
                <a:cxn ang="0">
                  <a:pos x="196" y="39"/>
                </a:cxn>
                <a:cxn ang="0">
                  <a:pos x="194" y="46"/>
                </a:cxn>
                <a:cxn ang="0">
                  <a:pos x="191" y="55"/>
                </a:cxn>
                <a:cxn ang="0">
                  <a:pos x="191" y="61"/>
                </a:cxn>
                <a:cxn ang="0">
                  <a:pos x="191" y="61"/>
                </a:cxn>
                <a:cxn ang="0">
                  <a:pos x="185" y="87"/>
                </a:cxn>
                <a:cxn ang="0">
                  <a:pos x="175" y="132"/>
                </a:cxn>
                <a:cxn ang="0">
                  <a:pos x="158" y="196"/>
                </a:cxn>
                <a:cxn ang="0">
                  <a:pos x="127" y="273"/>
                </a:cxn>
                <a:cxn ang="0">
                  <a:pos x="112" y="293"/>
                </a:cxn>
                <a:cxn ang="0">
                  <a:pos x="94" y="273"/>
                </a:cxn>
                <a:cxn ang="0">
                  <a:pos x="40" y="132"/>
                </a:cxn>
                <a:cxn ang="0">
                  <a:pos x="4" y="57"/>
                </a:cxn>
                <a:cxn ang="0">
                  <a:pos x="1" y="39"/>
                </a:cxn>
                <a:cxn ang="0">
                  <a:pos x="1" y="39"/>
                </a:cxn>
                <a:cxn ang="0">
                  <a:pos x="0" y="29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3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97" h="293">
                  <a:moveTo>
                    <a:pt x="10" y="0"/>
                  </a:moveTo>
                  <a:lnTo>
                    <a:pt x="10" y="0"/>
                  </a:lnTo>
                  <a:lnTo>
                    <a:pt x="10" y="8"/>
                  </a:lnTo>
                  <a:lnTo>
                    <a:pt x="11" y="1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32" y="39"/>
                  </a:lnTo>
                  <a:lnTo>
                    <a:pt x="43" y="49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65" y="66"/>
                  </a:lnTo>
                  <a:lnTo>
                    <a:pt x="80" y="70"/>
                  </a:lnTo>
                  <a:lnTo>
                    <a:pt x="94" y="73"/>
                  </a:lnTo>
                  <a:lnTo>
                    <a:pt x="104" y="75"/>
                  </a:lnTo>
                  <a:lnTo>
                    <a:pt x="104" y="75"/>
                  </a:lnTo>
                  <a:lnTo>
                    <a:pt x="112" y="75"/>
                  </a:lnTo>
                  <a:lnTo>
                    <a:pt x="119" y="73"/>
                  </a:lnTo>
                  <a:lnTo>
                    <a:pt x="136" y="66"/>
                  </a:lnTo>
                  <a:lnTo>
                    <a:pt x="136" y="66"/>
                  </a:lnTo>
                  <a:lnTo>
                    <a:pt x="146" y="60"/>
                  </a:lnTo>
                  <a:lnTo>
                    <a:pt x="158" y="52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81" y="34"/>
                  </a:lnTo>
                  <a:lnTo>
                    <a:pt x="184" y="29"/>
                  </a:lnTo>
                  <a:lnTo>
                    <a:pt x="187" y="15"/>
                  </a:lnTo>
                  <a:lnTo>
                    <a:pt x="187" y="15"/>
                  </a:lnTo>
                  <a:lnTo>
                    <a:pt x="187" y="14"/>
                  </a:lnTo>
                  <a:lnTo>
                    <a:pt x="188" y="14"/>
                  </a:lnTo>
                  <a:lnTo>
                    <a:pt x="191" y="18"/>
                  </a:lnTo>
                  <a:lnTo>
                    <a:pt x="196" y="26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196" y="39"/>
                  </a:lnTo>
                  <a:lnTo>
                    <a:pt x="194" y="46"/>
                  </a:lnTo>
                  <a:lnTo>
                    <a:pt x="191" y="55"/>
                  </a:lnTo>
                  <a:lnTo>
                    <a:pt x="191" y="61"/>
                  </a:lnTo>
                  <a:lnTo>
                    <a:pt x="191" y="61"/>
                  </a:lnTo>
                  <a:lnTo>
                    <a:pt x="185" y="87"/>
                  </a:lnTo>
                  <a:lnTo>
                    <a:pt x="175" y="132"/>
                  </a:lnTo>
                  <a:lnTo>
                    <a:pt x="158" y="196"/>
                  </a:lnTo>
                  <a:lnTo>
                    <a:pt x="127" y="273"/>
                  </a:lnTo>
                  <a:lnTo>
                    <a:pt x="112" y="293"/>
                  </a:lnTo>
                  <a:lnTo>
                    <a:pt x="94" y="273"/>
                  </a:lnTo>
                  <a:lnTo>
                    <a:pt x="40" y="132"/>
                  </a:lnTo>
                  <a:lnTo>
                    <a:pt x="4" y="57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0" y="2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038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701" name="Freeform 29"/>
            <p:cNvSpPr>
              <a:spLocks/>
            </p:cNvSpPr>
            <p:nvPr/>
          </p:nvSpPr>
          <p:spPr bwMode="auto">
            <a:xfrm>
              <a:off x="3599" y="1625"/>
              <a:ext cx="56" cy="147"/>
            </a:xfrm>
            <a:custGeom>
              <a:avLst/>
              <a:gdLst/>
              <a:ahLst/>
              <a:cxnLst>
                <a:cxn ang="0">
                  <a:pos x="31" y="290"/>
                </a:cxn>
                <a:cxn ang="0">
                  <a:pos x="42" y="281"/>
                </a:cxn>
                <a:cxn ang="0">
                  <a:pos x="52" y="263"/>
                </a:cxn>
                <a:cxn ang="0">
                  <a:pos x="55" y="255"/>
                </a:cxn>
                <a:cxn ang="0">
                  <a:pos x="58" y="269"/>
                </a:cxn>
                <a:cxn ang="0">
                  <a:pos x="64" y="276"/>
                </a:cxn>
                <a:cxn ang="0">
                  <a:pos x="90" y="293"/>
                </a:cxn>
                <a:cxn ang="0">
                  <a:pos x="93" y="282"/>
                </a:cxn>
                <a:cxn ang="0">
                  <a:pos x="109" y="226"/>
                </a:cxn>
                <a:cxn ang="0">
                  <a:pos x="112" y="196"/>
                </a:cxn>
                <a:cxn ang="0">
                  <a:pos x="112" y="173"/>
                </a:cxn>
                <a:cxn ang="0">
                  <a:pos x="108" y="145"/>
                </a:cxn>
                <a:cxn ang="0">
                  <a:pos x="100" y="131"/>
                </a:cxn>
                <a:cxn ang="0">
                  <a:pos x="94" y="116"/>
                </a:cxn>
                <a:cxn ang="0">
                  <a:pos x="85" y="94"/>
                </a:cxn>
                <a:cxn ang="0">
                  <a:pos x="82" y="59"/>
                </a:cxn>
                <a:cxn ang="0">
                  <a:pos x="82" y="38"/>
                </a:cxn>
                <a:cxn ang="0">
                  <a:pos x="79" y="19"/>
                </a:cxn>
                <a:cxn ang="0">
                  <a:pos x="73" y="12"/>
                </a:cxn>
                <a:cxn ang="0">
                  <a:pos x="69" y="9"/>
                </a:cxn>
                <a:cxn ang="0">
                  <a:pos x="64" y="1"/>
                </a:cxn>
                <a:cxn ang="0">
                  <a:pos x="61" y="0"/>
                </a:cxn>
                <a:cxn ang="0">
                  <a:pos x="54" y="3"/>
                </a:cxn>
                <a:cxn ang="0">
                  <a:pos x="48" y="1"/>
                </a:cxn>
                <a:cxn ang="0">
                  <a:pos x="42" y="0"/>
                </a:cxn>
                <a:cxn ang="0">
                  <a:pos x="40" y="1"/>
                </a:cxn>
                <a:cxn ang="0">
                  <a:pos x="31" y="16"/>
                </a:cxn>
                <a:cxn ang="0">
                  <a:pos x="28" y="25"/>
                </a:cxn>
                <a:cxn ang="0">
                  <a:pos x="27" y="43"/>
                </a:cxn>
                <a:cxn ang="0">
                  <a:pos x="27" y="70"/>
                </a:cxn>
                <a:cxn ang="0">
                  <a:pos x="27" y="100"/>
                </a:cxn>
                <a:cxn ang="0">
                  <a:pos x="24" y="112"/>
                </a:cxn>
                <a:cxn ang="0">
                  <a:pos x="10" y="146"/>
                </a:cxn>
                <a:cxn ang="0">
                  <a:pos x="7" y="158"/>
                </a:cxn>
                <a:cxn ang="0">
                  <a:pos x="1" y="184"/>
                </a:cxn>
                <a:cxn ang="0">
                  <a:pos x="0" y="193"/>
                </a:cxn>
                <a:cxn ang="0">
                  <a:pos x="7" y="223"/>
                </a:cxn>
                <a:cxn ang="0">
                  <a:pos x="31" y="290"/>
                </a:cxn>
              </a:cxnLst>
              <a:rect l="0" t="0" r="r" b="b"/>
              <a:pathLst>
                <a:path w="112" h="293">
                  <a:moveTo>
                    <a:pt x="31" y="290"/>
                  </a:moveTo>
                  <a:lnTo>
                    <a:pt x="31" y="290"/>
                  </a:lnTo>
                  <a:lnTo>
                    <a:pt x="34" y="287"/>
                  </a:lnTo>
                  <a:lnTo>
                    <a:pt x="42" y="281"/>
                  </a:lnTo>
                  <a:lnTo>
                    <a:pt x="49" y="270"/>
                  </a:lnTo>
                  <a:lnTo>
                    <a:pt x="52" y="263"/>
                  </a:lnTo>
                  <a:lnTo>
                    <a:pt x="55" y="255"/>
                  </a:lnTo>
                  <a:lnTo>
                    <a:pt x="55" y="255"/>
                  </a:lnTo>
                  <a:lnTo>
                    <a:pt x="55" y="260"/>
                  </a:lnTo>
                  <a:lnTo>
                    <a:pt x="58" y="269"/>
                  </a:lnTo>
                  <a:lnTo>
                    <a:pt x="58" y="269"/>
                  </a:lnTo>
                  <a:lnTo>
                    <a:pt x="64" y="276"/>
                  </a:lnTo>
                  <a:lnTo>
                    <a:pt x="75" y="284"/>
                  </a:lnTo>
                  <a:lnTo>
                    <a:pt x="90" y="293"/>
                  </a:lnTo>
                  <a:lnTo>
                    <a:pt x="90" y="293"/>
                  </a:lnTo>
                  <a:lnTo>
                    <a:pt x="93" y="282"/>
                  </a:lnTo>
                  <a:lnTo>
                    <a:pt x="102" y="257"/>
                  </a:lnTo>
                  <a:lnTo>
                    <a:pt x="109" y="226"/>
                  </a:lnTo>
                  <a:lnTo>
                    <a:pt x="112" y="209"/>
                  </a:lnTo>
                  <a:lnTo>
                    <a:pt x="112" y="196"/>
                  </a:lnTo>
                  <a:lnTo>
                    <a:pt x="112" y="196"/>
                  </a:lnTo>
                  <a:lnTo>
                    <a:pt x="112" y="173"/>
                  </a:lnTo>
                  <a:lnTo>
                    <a:pt x="111" y="155"/>
                  </a:lnTo>
                  <a:lnTo>
                    <a:pt x="108" y="145"/>
                  </a:lnTo>
                  <a:lnTo>
                    <a:pt x="108" y="145"/>
                  </a:lnTo>
                  <a:lnTo>
                    <a:pt x="100" y="131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88" y="104"/>
                  </a:lnTo>
                  <a:lnTo>
                    <a:pt x="85" y="94"/>
                  </a:lnTo>
                  <a:lnTo>
                    <a:pt x="85" y="94"/>
                  </a:lnTo>
                  <a:lnTo>
                    <a:pt x="82" y="59"/>
                  </a:lnTo>
                  <a:lnTo>
                    <a:pt x="82" y="59"/>
                  </a:lnTo>
                  <a:lnTo>
                    <a:pt x="82" y="38"/>
                  </a:lnTo>
                  <a:lnTo>
                    <a:pt x="81" y="26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73" y="12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1" y="0"/>
                  </a:lnTo>
                  <a:lnTo>
                    <a:pt x="58" y="1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48" y="1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36" y="10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28" y="25"/>
                  </a:lnTo>
                  <a:lnTo>
                    <a:pt x="27" y="32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7" y="70"/>
                  </a:lnTo>
                  <a:lnTo>
                    <a:pt x="27" y="86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4" y="112"/>
                  </a:lnTo>
                  <a:lnTo>
                    <a:pt x="21" y="124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7" y="158"/>
                  </a:lnTo>
                  <a:lnTo>
                    <a:pt x="3" y="170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1" y="203"/>
                  </a:lnTo>
                  <a:lnTo>
                    <a:pt x="7" y="223"/>
                  </a:lnTo>
                  <a:lnTo>
                    <a:pt x="16" y="251"/>
                  </a:lnTo>
                  <a:lnTo>
                    <a:pt x="31" y="290"/>
                  </a:lnTo>
                  <a:lnTo>
                    <a:pt x="31" y="29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6702" name="Text Box 30"/>
          <p:cNvSpPr txBox="1">
            <a:spLocks noChangeArrowheads="1"/>
          </p:cNvSpPr>
          <p:nvPr/>
        </p:nvSpPr>
        <p:spPr bwMode="auto">
          <a:xfrm>
            <a:off x="6011863" y="968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Insert your slogan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0" descr="BANDEAU-MARRO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550" y="6237288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1FCA0826-AA1B-4464-8AD4-FB77E7E161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1150" y="477838"/>
            <a:ext cx="852011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Customize your headline here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588125" y="765175"/>
            <a:ext cx="2228850" cy="5630863"/>
            <a:chOff x="3398" y="1330"/>
            <a:chExt cx="532" cy="1345"/>
          </a:xfrm>
        </p:grpSpPr>
        <p:sp>
          <p:nvSpPr>
            <p:cNvPr id="156694" name="Freeform 22"/>
            <p:cNvSpPr>
              <a:spLocks/>
            </p:cNvSpPr>
            <p:nvPr/>
          </p:nvSpPr>
          <p:spPr bwMode="auto">
            <a:xfrm>
              <a:off x="3536" y="1330"/>
              <a:ext cx="186" cy="182"/>
            </a:xfrm>
            <a:custGeom>
              <a:avLst/>
              <a:gdLst/>
              <a:ahLst/>
              <a:cxnLst>
                <a:cxn ang="0">
                  <a:pos x="33" y="99"/>
                </a:cxn>
                <a:cxn ang="0">
                  <a:pos x="39" y="84"/>
                </a:cxn>
                <a:cxn ang="0">
                  <a:pos x="69" y="57"/>
                </a:cxn>
                <a:cxn ang="0">
                  <a:pos x="82" y="44"/>
                </a:cxn>
                <a:cxn ang="0">
                  <a:pos x="90" y="35"/>
                </a:cxn>
                <a:cxn ang="0">
                  <a:pos x="105" y="23"/>
                </a:cxn>
                <a:cxn ang="0">
                  <a:pos x="132" y="11"/>
                </a:cxn>
                <a:cxn ang="0">
                  <a:pos x="141" y="11"/>
                </a:cxn>
                <a:cxn ang="0">
                  <a:pos x="154" y="11"/>
                </a:cxn>
                <a:cxn ang="0">
                  <a:pos x="171" y="0"/>
                </a:cxn>
                <a:cxn ang="0">
                  <a:pos x="181" y="0"/>
                </a:cxn>
                <a:cxn ang="0">
                  <a:pos x="226" y="11"/>
                </a:cxn>
                <a:cxn ang="0">
                  <a:pos x="244" y="20"/>
                </a:cxn>
                <a:cxn ang="0">
                  <a:pos x="261" y="29"/>
                </a:cxn>
                <a:cxn ang="0">
                  <a:pos x="302" y="71"/>
                </a:cxn>
                <a:cxn ang="0">
                  <a:pos x="314" y="87"/>
                </a:cxn>
                <a:cxn ang="0">
                  <a:pos x="332" y="110"/>
                </a:cxn>
                <a:cxn ang="0">
                  <a:pos x="350" y="139"/>
                </a:cxn>
                <a:cxn ang="0">
                  <a:pos x="356" y="144"/>
                </a:cxn>
                <a:cxn ang="0">
                  <a:pos x="368" y="174"/>
                </a:cxn>
                <a:cxn ang="0">
                  <a:pos x="373" y="193"/>
                </a:cxn>
                <a:cxn ang="0">
                  <a:pos x="371" y="213"/>
                </a:cxn>
                <a:cxn ang="0">
                  <a:pos x="364" y="222"/>
                </a:cxn>
                <a:cxn ang="0">
                  <a:pos x="368" y="231"/>
                </a:cxn>
                <a:cxn ang="0">
                  <a:pos x="368" y="244"/>
                </a:cxn>
                <a:cxn ang="0">
                  <a:pos x="356" y="279"/>
                </a:cxn>
                <a:cxn ang="0">
                  <a:pos x="340" y="292"/>
                </a:cxn>
                <a:cxn ang="0">
                  <a:pos x="325" y="300"/>
                </a:cxn>
                <a:cxn ang="0">
                  <a:pos x="304" y="330"/>
                </a:cxn>
                <a:cxn ang="0">
                  <a:pos x="298" y="345"/>
                </a:cxn>
                <a:cxn ang="0">
                  <a:pos x="298" y="361"/>
                </a:cxn>
                <a:cxn ang="0">
                  <a:pos x="292" y="346"/>
                </a:cxn>
                <a:cxn ang="0">
                  <a:pos x="295" y="310"/>
                </a:cxn>
                <a:cxn ang="0">
                  <a:pos x="286" y="336"/>
                </a:cxn>
                <a:cxn ang="0">
                  <a:pos x="285" y="337"/>
                </a:cxn>
                <a:cxn ang="0">
                  <a:pos x="280" y="324"/>
                </a:cxn>
                <a:cxn ang="0">
                  <a:pos x="271" y="333"/>
                </a:cxn>
                <a:cxn ang="0">
                  <a:pos x="126" y="337"/>
                </a:cxn>
                <a:cxn ang="0">
                  <a:pos x="77" y="324"/>
                </a:cxn>
                <a:cxn ang="0">
                  <a:pos x="69" y="309"/>
                </a:cxn>
                <a:cxn ang="0">
                  <a:pos x="66" y="313"/>
                </a:cxn>
                <a:cxn ang="0">
                  <a:pos x="68" y="325"/>
                </a:cxn>
                <a:cxn ang="0">
                  <a:pos x="60" y="325"/>
                </a:cxn>
                <a:cxn ang="0">
                  <a:pos x="50" y="309"/>
                </a:cxn>
                <a:cxn ang="0">
                  <a:pos x="48" y="292"/>
                </a:cxn>
                <a:cxn ang="0">
                  <a:pos x="41" y="276"/>
                </a:cxn>
                <a:cxn ang="0">
                  <a:pos x="26" y="258"/>
                </a:cxn>
                <a:cxn ang="0">
                  <a:pos x="9" y="235"/>
                </a:cxn>
                <a:cxn ang="0">
                  <a:pos x="5" y="220"/>
                </a:cxn>
                <a:cxn ang="0">
                  <a:pos x="0" y="204"/>
                </a:cxn>
                <a:cxn ang="0">
                  <a:pos x="0" y="193"/>
                </a:cxn>
                <a:cxn ang="0">
                  <a:pos x="6" y="174"/>
                </a:cxn>
                <a:cxn ang="0">
                  <a:pos x="14" y="151"/>
                </a:cxn>
                <a:cxn ang="0">
                  <a:pos x="14" y="139"/>
                </a:cxn>
                <a:cxn ang="0">
                  <a:pos x="21" y="122"/>
                </a:cxn>
              </a:cxnLst>
              <a:rect l="0" t="0" r="r" b="b"/>
              <a:pathLst>
                <a:path w="373" h="365">
                  <a:moveTo>
                    <a:pt x="30" y="107"/>
                  </a:moveTo>
                  <a:lnTo>
                    <a:pt x="30" y="107"/>
                  </a:lnTo>
                  <a:lnTo>
                    <a:pt x="33" y="99"/>
                  </a:lnTo>
                  <a:lnTo>
                    <a:pt x="36" y="92"/>
                  </a:lnTo>
                  <a:lnTo>
                    <a:pt x="39" y="84"/>
                  </a:lnTo>
                  <a:lnTo>
                    <a:pt x="39" y="84"/>
                  </a:lnTo>
                  <a:lnTo>
                    <a:pt x="51" y="71"/>
                  </a:lnTo>
                  <a:lnTo>
                    <a:pt x="60" y="63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77" y="51"/>
                  </a:lnTo>
                  <a:lnTo>
                    <a:pt x="82" y="44"/>
                  </a:lnTo>
                  <a:lnTo>
                    <a:pt x="87" y="39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7" y="29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11" y="20"/>
                  </a:lnTo>
                  <a:lnTo>
                    <a:pt x="121" y="14"/>
                  </a:lnTo>
                  <a:lnTo>
                    <a:pt x="132" y="11"/>
                  </a:lnTo>
                  <a:lnTo>
                    <a:pt x="136" y="11"/>
                  </a:lnTo>
                  <a:lnTo>
                    <a:pt x="141" y="11"/>
                  </a:lnTo>
                  <a:lnTo>
                    <a:pt x="141" y="11"/>
                  </a:lnTo>
                  <a:lnTo>
                    <a:pt x="151" y="14"/>
                  </a:lnTo>
                  <a:lnTo>
                    <a:pt x="151" y="14"/>
                  </a:lnTo>
                  <a:lnTo>
                    <a:pt x="154" y="11"/>
                  </a:lnTo>
                  <a:lnTo>
                    <a:pt x="165" y="5"/>
                  </a:lnTo>
                  <a:lnTo>
                    <a:pt x="165" y="5"/>
                  </a:lnTo>
                  <a:lnTo>
                    <a:pt x="171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1" y="0"/>
                  </a:lnTo>
                  <a:lnTo>
                    <a:pt x="204" y="3"/>
                  </a:lnTo>
                  <a:lnTo>
                    <a:pt x="214" y="6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35" y="15"/>
                  </a:lnTo>
                  <a:lnTo>
                    <a:pt x="244" y="20"/>
                  </a:lnTo>
                  <a:lnTo>
                    <a:pt x="253" y="24"/>
                  </a:lnTo>
                  <a:lnTo>
                    <a:pt x="261" y="29"/>
                  </a:lnTo>
                  <a:lnTo>
                    <a:pt x="261" y="29"/>
                  </a:lnTo>
                  <a:lnTo>
                    <a:pt x="283" y="50"/>
                  </a:lnTo>
                  <a:lnTo>
                    <a:pt x="295" y="60"/>
                  </a:lnTo>
                  <a:lnTo>
                    <a:pt x="302" y="71"/>
                  </a:lnTo>
                  <a:lnTo>
                    <a:pt x="302" y="71"/>
                  </a:lnTo>
                  <a:lnTo>
                    <a:pt x="308" y="78"/>
                  </a:lnTo>
                  <a:lnTo>
                    <a:pt x="314" y="87"/>
                  </a:lnTo>
                  <a:lnTo>
                    <a:pt x="328" y="101"/>
                  </a:lnTo>
                  <a:lnTo>
                    <a:pt x="328" y="101"/>
                  </a:lnTo>
                  <a:lnTo>
                    <a:pt x="332" y="110"/>
                  </a:lnTo>
                  <a:lnTo>
                    <a:pt x="340" y="122"/>
                  </a:lnTo>
                  <a:lnTo>
                    <a:pt x="347" y="135"/>
                  </a:lnTo>
                  <a:lnTo>
                    <a:pt x="350" y="139"/>
                  </a:lnTo>
                  <a:lnTo>
                    <a:pt x="353" y="142"/>
                  </a:lnTo>
                  <a:lnTo>
                    <a:pt x="353" y="142"/>
                  </a:lnTo>
                  <a:lnTo>
                    <a:pt x="356" y="144"/>
                  </a:lnTo>
                  <a:lnTo>
                    <a:pt x="359" y="148"/>
                  </a:lnTo>
                  <a:lnTo>
                    <a:pt x="362" y="157"/>
                  </a:lnTo>
                  <a:lnTo>
                    <a:pt x="368" y="174"/>
                  </a:lnTo>
                  <a:lnTo>
                    <a:pt x="368" y="174"/>
                  </a:lnTo>
                  <a:lnTo>
                    <a:pt x="371" y="181"/>
                  </a:lnTo>
                  <a:lnTo>
                    <a:pt x="373" y="193"/>
                  </a:lnTo>
                  <a:lnTo>
                    <a:pt x="373" y="204"/>
                  </a:lnTo>
                  <a:lnTo>
                    <a:pt x="371" y="213"/>
                  </a:lnTo>
                  <a:lnTo>
                    <a:pt x="371" y="213"/>
                  </a:lnTo>
                  <a:lnTo>
                    <a:pt x="368" y="217"/>
                  </a:lnTo>
                  <a:lnTo>
                    <a:pt x="367" y="220"/>
                  </a:lnTo>
                  <a:lnTo>
                    <a:pt x="364" y="222"/>
                  </a:lnTo>
                  <a:lnTo>
                    <a:pt x="364" y="222"/>
                  </a:lnTo>
                  <a:lnTo>
                    <a:pt x="365" y="226"/>
                  </a:lnTo>
                  <a:lnTo>
                    <a:pt x="368" y="231"/>
                  </a:lnTo>
                  <a:lnTo>
                    <a:pt x="368" y="237"/>
                  </a:lnTo>
                  <a:lnTo>
                    <a:pt x="368" y="237"/>
                  </a:lnTo>
                  <a:lnTo>
                    <a:pt x="368" y="244"/>
                  </a:lnTo>
                  <a:lnTo>
                    <a:pt x="365" y="256"/>
                  </a:lnTo>
                  <a:lnTo>
                    <a:pt x="362" y="268"/>
                  </a:lnTo>
                  <a:lnTo>
                    <a:pt x="356" y="279"/>
                  </a:lnTo>
                  <a:lnTo>
                    <a:pt x="356" y="279"/>
                  </a:lnTo>
                  <a:lnTo>
                    <a:pt x="349" y="286"/>
                  </a:lnTo>
                  <a:lnTo>
                    <a:pt x="340" y="292"/>
                  </a:lnTo>
                  <a:lnTo>
                    <a:pt x="331" y="295"/>
                  </a:lnTo>
                  <a:lnTo>
                    <a:pt x="325" y="300"/>
                  </a:lnTo>
                  <a:lnTo>
                    <a:pt x="325" y="300"/>
                  </a:lnTo>
                  <a:lnTo>
                    <a:pt x="313" y="313"/>
                  </a:lnTo>
                  <a:lnTo>
                    <a:pt x="307" y="322"/>
                  </a:lnTo>
                  <a:lnTo>
                    <a:pt x="304" y="330"/>
                  </a:lnTo>
                  <a:lnTo>
                    <a:pt x="304" y="330"/>
                  </a:lnTo>
                  <a:lnTo>
                    <a:pt x="299" y="340"/>
                  </a:lnTo>
                  <a:lnTo>
                    <a:pt x="298" y="345"/>
                  </a:lnTo>
                  <a:lnTo>
                    <a:pt x="298" y="351"/>
                  </a:lnTo>
                  <a:lnTo>
                    <a:pt x="298" y="351"/>
                  </a:lnTo>
                  <a:lnTo>
                    <a:pt x="298" y="361"/>
                  </a:lnTo>
                  <a:lnTo>
                    <a:pt x="296" y="365"/>
                  </a:lnTo>
                  <a:lnTo>
                    <a:pt x="292" y="346"/>
                  </a:lnTo>
                  <a:lnTo>
                    <a:pt x="292" y="346"/>
                  </a:lnTo>
                  <a:lnTo>
                    <a:pt x="292" y="331"/>
                  </a:lnTo>
                  <a:lnTo>
                    <a:pt x="295" y="310"/>
                  </a:lnTo>
                  <a:lnTo>
                    <a:pt x="295" y="310"/>
                  </a:lnTo>
                  <a:lnTo>
                    <a:pt x="291" y="318"/>
                  </a:lnTo>
                  <a:lnTo>
                    <a:pt x="288" y="327"/>
                  </a:lnTo>
                  <a:lnTo>
                    <a:pt x="286" y="336"/>
                  </a:lnTo>
                  <a:lnTo>
                    <a:pt x="286" y="336"/>
                  </a:lnTo>
                  <a:lnTo>
                    <a:pt x="286" y="337"/>
                  </a:lnTo>
                  <a:lnTo>
                    <a:pt x="285" y="337"/>
                  </a:lnTo>
                  <a:lnTo>
                    <a:pt x="283" y="334"/>
                  </a:lnTo>
                  <a:lnTo>
                    <a:pt x="280" y="324"/>
                  </a:lnTo>
                  <a:lnTo>
                    <a:pt x="280" y="324"/>
                  </a:lnTo>
                  <a:lnTo>
                    <a:pt x="279" y="324"/>
                  </a:lnTo>
                  <a:lnTo>
                    <a:pt x="277" y="325"/>
                  </a:lnTo>
                  <a:lnTo>
                    <a:pt x="271" y="333"/>
                  </a:lnTo>
                  <a:lnTo>
                    <a:pt x="261" y="343"/>
                  </a:lnTo>
                  <a:lnTo>
                    <a:pt x="126" y="337"/>
                  </a:lnTo>
                  <a:lnTo>
                    <a:pt x="126" y="337"/>
                  </a:lnTo>
                  <a:lnTo>
                    <a:pt x="102" y="330"/>
                  </a:lnTo>
                  <a:lnTo>
                    <a:pt x="77" y="324"/>
                  </a:lnTo>
                  <a:lnTo>
                    <a:pt x="77" y="324"/>
                  </a:lnTo>
                  <a:lnTo>
                    <a:pt x="74" y="321"/>
                  </a:lnTo>
                  <a:lnTo>
                    <a:pt x="72" y="316"/>
                  </a:lnTo>
                  <a:lnTo>
                    <a:pt x="69" y="309"/>
                  </a:lnTo>
                  <a:lnTo>
                    <a:pt x="69" y="309"/>
                  </a:lnTo>
                  <a:lnTo>
                    <a:pt x="68" y="309"/>
                  </a:lnTo>
                  <a:lnTo>
                    <a:pt x="66" y="313"/>
                  </a:lnTo>
                  <a:lnTo>
                    <a:pt x="65" y="318"/>
                  </a:lnTo>
                  <a:lnTo>
                    <a:pt x="68" y="325"/>
                  </a:lnTo>
                  <a:lnTo>
                    <a:pt x="68" y="325"/>
                  </a:lnTo>
                  <a:lnTo>
                    <a:pt x="68" y="328"/>
                  </a:lnTo>
                  <a:lnTo>
                    <a:pt x="66" y="328"/>
                  </a:lnTo>
                  <a:lnTo>
                    <a:pt x="60" y="325"/>
                  </a:lnTo>
                  <a:lnTo>
                    <a:pt x="54" y="318"/>
                  </a:lnTo>
                  <a:lnTo>
                    <a:pt x="51" y="313"/>
                  </a:lnTo>
                  <a:lnTo>
                    <a:pt x="50" y="309"/>
                  </a:lnTo>
                  <a:lnTo>
                    <a:pt x="50" y="309"/>
                  </a:lnTo>
                  <a:lnTo>
                    <a:pt x="50" y="300"/>
                  </a:lnTo>
                  <a:lnTo>
                    <a:pt x="48" y="292"/>
                  </a:lnTo>
                  <a:lnTo>
                    <a:pt x="44" y="280"/>
                  </a:lnTo>
                  <a:lnTo>
                    <a:pt x="44" y="280"/>
                  </a:lnTo>
                  <a:lnTo>
                    <a:pt x="41" y="276"/>
                  </a:lnTo>
                  <a:lnTo>
                    <a:pt x="36" y="270"/>
                  </a:lnTo>
                  <a:lnTo>
                    <a:pt x="30" y="264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17" y="244"/>
                  </a:lnTo>
                  <a:lnTo>
                    <a:pt x="9" y="235"/>
                  </a:lnTo>
                  <a:lnTo>
                    <a:pt x="9" y="235"/>
                  </a:lnTo>
                  <a:lnTo>
                    <a:pt x="6" y="226"/>
                  </a:lnTo>
                  <a:lnTo>
                    <a:pt x="5" y="220"/>
                  </a:lnTo>
                  <a:lnTo>
                    <a:pt x="3" y="214"/>
                  </a:lnTo>
                  <a:lnTo>
                    <a:pt x="3" y="214"/>
                  </a:lnTo>
                  <a:lnTo>
                    <a:pt x="0" y="204"/>
                  </a:lnTo>
                  <a:lnTo>
                    <a:pt x="0" y="19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3" y="183"/>
                  </a:lnTo>
                  <a:lnTo>
                    <a:pt x="6" y="174"/>
                  </a:lnTo>
                  <a:lnTo>
                    <a:pt x="6" y="174"/>
                  </a:lnTo>
                  <a:lnTo>
                    <a:pt x="11" y="162"/>
                  </a:lnTo>
                  <a:lnTo>
                    <a:pt x="14" y="156"/>
                  </a:lnTo>
                  <a:lnTo>
                    <a:pt x="14" y="151"/>
                  </a:lnTo>
                  <a:lnTo>
                    <a:pt x="14" y="151"/>
                  </a:lnTo>
                  <a:lnTo>
                    <a:pt x="14" y="144"/>
                  </a:lnTo>
                  <a:lnTo>
                    <a:pt x="14" y="139"/>
                  </a:lnTo>
                  <a:lnTo>
                    <a:pt x="14" y="135"/>
                  </a:lnTo>
                  <a:lnTo>
                    <a:pt x="14" y="135"/>
                  </a:lnTo>
                  <a:lnTo>
                    <a:pt x="21" y="122"/>
                  </a:lnTo>
                  <a:lnTo>
                    <a:pt x="30" y="107"/>
                  </a:lnTo>
                  <a:lnTo>
                    <a:pt x="30" y="107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5" name="Freeform 23"/>
            <p:cNvSpPr>
              <a:spLocks/>
            </p:cNvSpPr>
            <p:nvPr/>
          </p:nvSpPr>
          <p:spPr bwMode="auto">
            <a:xfrm>
              <a:off x="3565" y="1374"/>
              <a:ext cx="130" cy="165"/>
            </a:xfrm>
            <a:custGeom>
              <a:avLst/>
              <a:gdLst/>
              <a:ahLst/>
              <a:cxnLst>
                <a:cxn ang="0">
                  <a:pos x="29" y="248"/>
                </a:cxn>
                <a:cxn ang="0">
                  <a:pos x="22" y="184"/>
                </a:cxn>
                <a:cxn ang="0">
                  <a:pos x="19" y="181"/>
                </a:cxn>
                <a:cxn ang="0">
                  <a:pos x="15" y="179"/>
                </a:cxn>
                <a:cxn ang="0">
                  <a:pos x="10" y="173"/>
                </a:cxn>
                <a:cxn ang="0">
                  <a:pos x="7" y="161"/>
                </a:cxn>
                <a:cxn ang="0">
                  <a:pos x="0" y="134"/>
                </a:cxn>
                <a:cxn ang="0">
                  <a:pos x="1" y="133"/>
                </a:cxn>
                <a:cxn ang="0">
                  <a:pos x="7" y="130"/>
                </a:cxn>
                <a:cxn ang="0">
                  <a:pos x="15" y="124"/>
                </a:cxn>
                <a:cxn ang="0">
                  <a:pos x="16" y="116"/>
                </a:cxn>
                <a:cxn ang="0">
                  <a:pos x="16" y="97"/>
                </a:cxn>
                <a:cxn ang="0">
                  <a:pos x="19" y="89"/>
                </a:cxn>
                <a:cxn ang="0">
                  <a:pos x="25" y="71"/>
                </a:cxn>
                <a:cxn ang="0">
                  <a:pos x="31" y="53"/>
                </a:cxn>
                <a:cxn ang="0">
                  <a:pos x="38" y="40"/>
                </a:cxn>
                <a:cxn ang="0">
                  <a:pos x="44" y="27"/>
                </a:cxn>
                <a:cxn ang="0">
                  <a:pos x="52" y="9"/>
                </a:cxn>
                <a:cxn ang="0">
                  <a:pos x="58" y="4"/>
                </a:cxn>
                <a:cxn ang="0">
                  <a:pos x="74" y="0"/>
                </a:cxn>
                <a:cxn ang="0">
                  <a:pos x="89" y="0"/>
                </a:cxn>
                <a:cxn ang="0">
                  <a:pos x="103" y="1"/>
                </a:cxn>
                <a:cxn ang="0">
                  <a:pos x="116" y="7"/>
                </a:cxn>
                <a:cxn ang="0">
                  <a:pos x="145" y="24"/>
                </a:cxn>
                <a:cxn ang="0">
                  <a:pos x="160" y="40"/>
                </a:cxn>
                <a:cxn ang="0">
                  <a:pos x="175" y="58"/>
                </a:cxn>
                <a:cxn ang="0">
                  <a:pos x="194" y="82"/>
                </a:cxn>
                <a:cxn ang="0">
                  <a:pos x="208" y="101"/>
                </a:cxn>
                <a:cxn ang="0">
                  <a:pos x="209" y="107"/>
                </a:cxn>
                <a:cxn ang="0">
                  <a:pos x="221" y="128"/>
                </a:cxn>
                <a:cxn ang="0">
                  <a:pos x="236" y="143"/>
                </a:cxn>
                <a:cxn ang="0">
                  <a:pos x="240" y="146"/>
                </a:cxn>
                <a:cxn ang="0">
                  <a:pos x="249" y="146"/>
                </a:cxn>
                <a:cxn ang="0">
                  <a:pos x="254" y="145"/>
                </a:cxn>
                <a:cxn ang="0">
                  <a:pos x="257" y="145"/>
                </a:cxn>
                <a:cxn ang="0">
                  <a:pos x="257" y="155"/>
                </a:cxn>
                <a:cxn ang="0">
                  <a:pos x="255" y="163"/>
                </a:cxn>
                <a:cxn ang="0">
                  <a:pos x="245" y="184"/>
                </a:cxn>
                <a:cxn ang="0">
                  <a:pos x="239" y="188"/>
                </a:cxn>
                <a:cxn ang="0">
                  <a:pos x="229" y="194"/>
                </a:cxn>
                <a:cxn ang="0">
                  <a:pos x="226" y="197"/>
                </a:cxn>
                <a:cxn ang="0">
                  <a:pos x="211" y="247"/>
                </a:cxn>
                <a:cxn ang="0">
                  <a:pos x="209" y="259"/>
                </a:cxn>
                <a:cxn ang="0">
                  <a:pos x="208" y="269"/>
                </a:cxn>
                <a:cxn ang="0">
                  <a:pos x="200" y="282"/>
                </a:cxn>
                <a:cxn ang="0">
                  <a:pos x="193" y="296"/>
                </a:cxn>
                <a:cxn ang="0">
                  <a:pos x="152" y="318"/>
                </a:cxn>
                <a:cxn ang="0">
                  <a:pos x="80" y="317"/>
                </a:cxn>
                <a:cxn ang="0">
                  <a:pos x="29" y="260"/>
                </a:cxn>
              </a:cxnLst>
              <a:rect l="0" t="0" r="r" b="b"/>
              <a:pathLst>
                <a:path w="258" h="330">
                  <a:moveTo>
                    <a:pt x="29" y="248"/>
                  </a:moveTo>
                  <a:lnTo>
                    <a:pt x="29" y="248"/>
                  </a:lnTo>
                  <a:lnTo>
                    <a:pt x="22" y="184"/>
                  </a:lnTo>
                  <a:lnTo>
                    <a:pt x="22" y="184"/>
                  </a:lnTo>
                  <a:lnTo>
                    <a:pt x="21" y="181"/>
                  </a:lnTo>
                  <a:lnTo>
                    <a:pt x="19" y="181"/>
                  </a:lnTo>
                  <a:lnTo>
                    <a:pt x="16" y="181"/>
                  </a:lnTo>
                  <a:lnTo>
                    <a:pt x="15" y="179"/>
                  </a:lnTo>
                  <a:lnTo>
                    <a:pt x="15" y="179"/>
                  </a:lnTo>
                  <a:lnTo>
                    <a:pt x="10" y="173"/>
                  </a:lnTo>
                  <a:lnTo>
                    <a:pt x="7" y="161"/>
                  </a:lnTo>
                  <a:lnTo>
                    <a:pt x="7" y="161"/>
                  </a:lnTo>
                  <a:lnTo>
                    <a:pt x="3" y="148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" y="133"/>
                  </a:lnTo>
                  <a:lnTo>
                    <a:pt x="3" y="131"/>
                  </a:lnTo>
                  <a:lnTo>
                    <a:pt x="7" y="130"/>
                  </a:lnTo>
                  <a:lnTo>
                    <a:pt x="12" y="127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16" y="116"/>
                  </a:lnTo>
                  <a:lnTo>
                    <a:pt x="16" y="107"/>
                  </a:lnTo>
                  <a:lnTo>
                    <a:pt x="16" y="97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22" y="82"/>
                  </a:lnTo>
                  <a:lnTo>
                    <a:pt x="25" y="71"/>
                  </a:lnTo>
                  <a:lnTo>
                    <a:pt x="28" y="62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8" y="40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7" y="15"/>
                  </a:lnTo>
                  <a:lnTo>
                    <a:pt x="52" y="9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67" y="1"/>
                  </a:lnTo>
                  <a:lnTo>
                    <a:pt x="74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7" y="0"/>
                  </a:lnTo>
                  <a:lnTo>
                    <a:pt x="103" y="1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31" y="16"/>
                  </a:lnTo>
                  <a:lnTo>
                    <a:pt x="145" y="24"/>
                  </a:lnTo>
                  <a:lnTo>
                    <a:pt x="145" y="24"/>
                  </a:lnTo>
                  <a:lnTo>
                    <a:pt x="160" y="40"/>
                  </a:lnTo>
                  <a:lnTo>
                    <a:pt x="175" y="58"/>
                  </a:lnTo>
                  <a:lnTo>
                    <a:pt x="175" y="58"/>
                  </a:lnTo>
                  <a:lnTo>
                    <a:pt x="184" y="68"/>
                  </a:lnTo>
                  <a:lnTo>
                    <a:pt x="194" y="82"/>
                  </a:lnTo>
                  <a:lnTo>
                    <a:pt x="205" y="95"/>
                  </a:lnTo>
                  <a:lnTo>
                    <a:pt x="208" y="101"/>
                  </a:lnTo>
                  <a:lnTo>
                    <a:pt x="209" y="107"/>
                  </a:lnTo>
                  <a:lnTo>
                    <a:pt x="209" y="107"/>
                  </a:lnTo>
                  <a:lnTo>
                    <a:pt x="214" y="118"/>
                  </a:lnTo>
                  <a:lnTo>
                    <a:pt x="221" y="128"/>
                  </a:lnTo>
                  <a:lnTo>
                    <a:pt x="229" y="137"/>
                  </a:lnTo>
                  <a:lnTo>
                    <a:pt x="236" y="143"/>
                  </a:lnTo>
                  <a:lnTo>
                    <a:pt x="236" y="143"/>
                  </a:lnTo>
                  <a:lnTo>
                    <a:pt x="240" y="146"/>
                  </a:lnTo>
                  <a:lnTo>
                    <a:pt x="245" y="146"/>
                  </a:lnTo>
                  <a:lnTo>
                    <a:pt x="249" y="146"/>
                  </a:lnTo>
                  <a:lnTo>
                    <a:pt x="254" y="145"/>
                  </a:lnTo>
                  <a:lnTo>
                    <a:pt x="254" y="145"/>
                  </a:lnTo>
                  <a:lnTo>
                    <a:pt x="257" y="145"/>
                  </a:lnTo>
                  <a:lnTo>
                    <a:pt x="257" y="145"/>
                  </a:lnTo>
                  <a:lnTo>
                    <a:pt x="258" y="149"/>
                  </a:lnTo>
                  <a:lnTo>
                    <a:pt x="257" y="155"/>
                  </a:lnTo>
                  <a:lnTo>
                    <a:pt x="255" y="163"/>
                  </a:lnTo>
                  <a:lnTo>
                    <a:pt x="255" y="163"/>
                  </a:lnTo>
                  <a:lnTo>
                    <a:pt x="248" y="178"/>
                  </a:lnTo>
                  <a:lnTo>
                    <a:pt x="245" y="184"/>
                  </a:lnTo>
                  <a:lnTo>
                    <a:pt x="239" y="188"/>
                  </a:lnTo>
                  <a:lnTo>
                    <a:pt x="239" y="188"/>
                  </a:lnTo>
                  <a:lnTo>
                    <a:pt x="232" y="193"/>
                  </a:lnTo>
                  <a:lnTo>
                    <a:pt x="229" y="194"/>
                  </a:lnTo>
                  <a:lnTo>
                    <a:pt x="226" y="197"/>
                  </a:lnTo>
                  <a:lnTo>
                    <a:pt x="226" y="197"/>
                  </a:lnTo>
                  <a:lnTo>
                    <a:pt x="211" y="247"/>
                  </a:lnTo>
                  <a:lnTo>
                    <a:pt x="211" y="247"/>
                  </a:lnTo>
                  <a:lnTo>
                    <a:pt x="209" y="253"/>
                  </a:lnTo>
                  <a:lnTo>
                    <a:pt x="209" y="259"/>
                  </a:lnTo>
                  <a:lnTo>
                    <a:pt x="208" y="269"/>
                  </a:lnTo>
                  <a:lnTo>
                    <a:pt x="208" y="269"/>
                  </a:lnTo>
                  <a:lnTo>
                    <a:pt x="205" y="275"/>
                  </a:lnTo>
                  <a:lnTo>
                    <a:pt x="200" y="282"/>
                  </a:lnTo>
                  <a:lnTo>
                    <a:pt x="193" y="296"/>
                  </a:lnTo>
                  <a:lnTo>
                    <a:pt x="193" y="296"/>
                  </a:lnTo>
                  <a:lnTo>
                    <a:pt x="170" y="308"/>
                  </a:lnTo>
                  <a:lnTo>
                    <a:pt x="152" y="318"/>
                  </a:lnTo>
                  <a:lnTo>
                    <a:pt x="107" y="330"/>
                  </a:lnTo>
                  <a:lnTo>
                    <a:pt x="80" y="317"/>
                  </a:lnTo>
                  <a:lnTo>
                    <a:pt x="37" y="282"/>
                  </a:lnTo>
                  <a:lnTo>
                    <a:pt x="29" y="260"/>
                  </a:lnTo>
                  <a:lnTo>
                    <a:pt x="29" y="248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6" name="Freeform 24"/>
            <p:cNvSpPr>
              <a:spLocks/>
            </p:cNvSpPr>
            <p:nvPr/>
          </p:nvSpPr>
          <p:spPr bwMode="auto">
            <a:xfrm>
              <a:off x="3398" y="1512"/>
              <a:ext cx="532" cy="1095"/>
            </a:xfrm>
            <a:custGeom>
              <a:avLst/>
              <a:gdLst/>
              <a:ahLst/>
              <a:cxnLst>
                <a:cxn ang="0">
                  <a:pos x="583" y="63"/>
                </a:cxn>
                <a:cxn ang="0">
                  <a:pos x="745" y="120"/>
                </a:cxn>
                <a:cxn ang="0">
                  <a:pos x="762" y="202"/>
                </a:cxn>
                <a:cxn ang="0">
                  <a:pos x="772" y="245"/>
                </a:cxn>
                <a:cxn ang="0">
                  <a:pos x="777" y="307"/>
                </a:cxn>
                <a:cxn ang="0">
                  <a:pos x="793" y="385"/>
                </a:cxn>
                <a:cxn ang="0">
                  <a:pos x="802" y="425"/>
                </a:cxn>
                <a:cxn ang="0">
                  <a:pos x="817" y="464"/>
                </a:cxn>
                <a:cxn ang="0">
                  <a:pos x="827" y="506"/>
                </a:cxn>
                <a:cxn ang="0">
                  <a:pos x="808" y="569"/>
                </a:cxn>
                <a:cxn ang="0">
                  <a:pos x="718" y="632"/>
                </a:cxn>
                <a:cxn ang="0">
                  <a:pos x="636" y="627"/>
                </a:cxn>
                <a:cxn ang="0">
                  <a:pos x="646" y="681"/>
                </a:cxn>
                <a:cxn ang="0">
                  <a:pos x="658" y="730"/>
                </a:cxn>
                <a:cxn ang="0">
                  <a:pos x="720" y="786"/>
                </a:cxn>
                <a:cxn ang="0">
                  <a:pos x="723" y="825"/>
                </a:cxn>
                <a:cxn ang="0">
                  <a:pos x="800" y="858"/>
                </a:cxn>
                <a:cxn ang="0">
                  <a:pos x="992" y="931"/>
                </a:cxn>
                <a:cxn ang="0">
                  <a:pos x="1047" y="976"/>
                </a:cxn>
                <a:cxn ang="0">
                  <a:pos x="1061" y="1024"/>
                </a:cxn>
                <a:cxn ang="0">
                  <a:pos x="1022" y="1139"/>
                </a:cxn>
                <a:cxn ang="0">
                  <a:pos x="880" y="1341"/>
                </a:cxn>
                <a:cxn ang="0">
                  <a:pos x="754" y="1534"/>
                </a:cxn>
                <a:cxn ang="0">
                  <a:pos x="616" y="1456"/>
                </a:cxn>
                <a:cxn ang="0">
                  <a:pos x="534" y="1365"/>
                </a:cxn>
                <a:cxn ang="0">
                  <a:pos x="530" y="1281"/>
                </a:cxn>
                <a:cxn ang="0">
                  <a:pos x="618" y="1221"/>
                </a:cxn>
                <a:cxn ang="0">
                  <a:pos x="690" y="1166"/>
                </a:cxn>
                <a:cxn ang="0">
                  <a:pos x="706" y="1124"/>
                </a:cxn>
                <a:cxn ang="0">
                  <a:pos x="497" y="1061"/>
                </a:cxn>
                <a:cxn ang="0">
                  <a:pos x="461" y="1421"/>
                </a:cxn>
                <a:cxn ang="0">
                  <a:pos x="483" y="1614"/>
                </a:cxn>
                <a:cxn ang="0">
                  <a:pos x="506" y="1855"/>
                </a:cxn>
                <a:cxn ang="0">
                  <a:pos x="512" y="1968"/>
                </a:cxn>
                <a:cxn ang="0">
                  <a:pos x="543" y="2130"/>
                </a:cxn>
                <a:cxn ang="0">
                  <a:pos x="473" y="2176"/>
                </a:cxn>
                <a:cxn ang="0">
                  <a:pos x="337" y="2185"/>
                </a:cxn>
                <a:cxn ang="0">
                  <a:pos x="287" y="1903"/>
                </a:cxn>
                <a:cxn ang="0">
                  <a:pos x="233" y="1470"/>
                </a:cxn>
                <a:cxn ang="0">
                  <a:pos x="211" y="1323"/>
                </a:cxn>
                <a:cxn ang="0">
                  <a:pos x="182" y="1220"/>
                </a:cxn>
                <a:cxn ang="0">
                  <a:pos x="158" y="1087"/>
                </a:cxn>
                <a:cxn ang="0">
                  <a:pos x="124" y="904"/>
                </a:cxn>
                <a:cxn ang="0">
                  <a:pos x="146" y="766"/>
                </a:cxn>
                <a:cxn ang="0">
                  <a:pos x="178" y="605"/>
                </a:cxn>
                <a:cxn ang="0">
                  <a:pos x="100" y="597"/>
                </a:cxn>
                <a:cxn ang="0">
                  <a:pos x="22" y="582"/>
                </a:cxn>
                <a:cxn ang="0">
                  <a:pos x="1" y="482"/>
                </a:cxn>
                <a:cxn ang="0">
                  <a:pos x="6" y="422"/>
                </a:cxn>
                <a:cxn ang="0">
                  <a:pos x="21" y="371"/>
                </a:cxn>
                <a:cxn ang="0">
                  <a:pos x="48" y="316"/>
                </a:cxn>
                <a:cxn ang="0">
                  <a:pos x="67" y="268"/>
                </a:cxn>
                <a:cxn ang="0">
                  <a:pos x="73" y="222"/>
                </a:cxn>
                <a:cxn ang="0">
                  <a:pos x="99" y="159"/>
                </a:cxn>
                <a:cxn ang="0">
                  <a:pos x="133" y="70"/>
                </a:cxn>
                <a:cxn ang="0">
                  <a:pos x="299" y="37"/>
                </a:cxn>
                <a:cxn ang="0">
                  <a:pos x="356" y="0"/>
                </a:cxn>
                <a:cxn ang="0">
                  <a:pos x="435" y="171"/>
                </a:cxn>
                <a:cxn ang="0">
                  <a:pos x="483" y="214"/>
                </a:cxn>
                <a:cxn ang="0">
                  <a:pos x="521" y="91"/>
                </a:cxn>
              </a:cxnLst>
              <a:rect l="0" t="0" r="r" b="b"/>
              <a:pathLst>
                <a:path w="1064" h="2191">
                  <a:moveTo>
                    <a:pt x="546" y="24"/>
                  </a:moveTo>
                  <a:lnTo>
                    <a:pt x="549" y="36"/>
                  </a:lnTo>
                  <a:lnTo>
                    <a:pt x="549" y="36"/>
                  </a:lnTo>
                  <a:lnTo>
                    <a:pt x="557" y="46"/>
                  </a:lnTo>
                  <a:lnTo>
                    <a:pt x="563" y="54"/>
                  </a:lnTo>
                  <a:lnTo>
                    <a:pt x="569" y="58"/>
                  </a:lnTo>
                  <a:lnTo>
                    <a:pt x="569" y="58"/>
                  </a:lnTo>
                  <a:lnTo>
                    <a:pt x="576" y="61"/>
                  </a:lnTo>
                  <a:lnTo>
                    <a:pt x="583" y="63"/>
                  </a:lnTo>
                  <a:lnTo>
                    <a:pt x="583" y="63"/>
                  </a:lnTo>
                  <a:lnTo>
                    <a:pt x="604" y="67"/>
                  </a:lnTo>
                  <a:lnTo>
                    <a:pt x="633" y="78"/>
                  </a:lnTo>
                  <a:lnTo>
                    <a:pt x="633" y="78"/>
                  </a:lnTo>
                  <a:lnTo>
                    <a:pt x="685" y="94"/>
                  </a:lnTo>
                  <a:lnTo>
                    <a:pt x="730" y="108"/>
                  </a:lnTo>
                  <a:lnTo>
                    <a:pt x="730" y="108"/>
                  </a:lnTo>
                  <a:lnTo>
                    <a:pt x="738" y="114"/>
                  </a:lnTo>
                  <a:lnTo>
                    <a:pt x="745" y="120"/>
                  </a:lnTo>
                  <a:lnTo>
                    <a:pt x="750" y="126"/>
                  </a:lnTo>
                  <a:lnTo>
                    <a:pt x="750" y="126"/>
                  </a:lnTo>
                  <a:lnTo>
                    <a:pt x="756" y="142"/>
                  </a:lnTo>
                  <a:lnTo>
                    <a:pt x="759" y="162"/>
                  </a:lnTo>
                  <a:lnTo>
                    <a:pt x="759" y="162"/>
                  </a:lnTo>
                  <a:lnTo>
                    <a:pt x="760" y="178"/>
                  </a:lnTo>
                  <a:lnTo>
                    <a:pt x="762" y="190"/>
                  </a:lnTo>
                  <a:lnTo>
                    <a:pt x="762" y="190"/>
                  </a:lnTo>
                  <a:lnTo>
                    <a:pt x="762" y="202"/>
                  </a:lnTo>
                  <a:lnTo>
                    <a:pt x="763" y="208"/>
                  </a:lnTo>
                  <a:lnTo>
                    <a:pt x="766" y="213"/>
                  </a:lnTo>
                  <a:lnTo>
                    <a:pt x="766" y="213"/>
                  </a:lnTo>
                  <a:lnTo>
                    <a:pt x="771" y="222"/>
                  </a:lnTo>
                  <a:lnTo>
                    <a:pt x="772" y="229"/>
                  </a:lnTo>
                  <a:lnTo>
                    <a:pt x="774" y="235"/>
                  </a:lnTo>
                  <a:lnTo>
                    <a:pt x="774" y="235"/>
                  </a:lnTo>
                  <a:lnTo>
                    <a:pt x="772" y="240"/>
                  </a:lnTo>
                  <a:lnTo>
                    <a:pt x="772" y="245"/>
                  </a:lnTo>
                  <a:lnTo>
                    <a:pt x="771" y="250"/>
                  </a:lnTo>
                  <a:lnTo>
                    <a:pt x="772" y="256"/>
                  </a:lnTo>
                  <a:lnTo>
                    <a:pt x="772" y="256"/>
                  </a:lnTo>
                  <a:lnTo>
                    <a:pt x="775" y="271"/>
                  </a:lnTo>
                  <a:lnTo>
                    <a:pt x="778" y="283"/>
                  </a:lnTo>
                  <a:lnTo>
                    <a:pt x="778" y="283"/>
                  </a:lnTo>
                  <a:lnTo>
                    <a:pt x="777" y="295"/>
                  </a:lnTo>
                  <a:lnTo>
                    <a:pt x="777" y="302"/>
                  </a:lnTo>
                  <a:lnTo>
                    <a:pt x="777" y="307"/>
                  </a:lnTo>
                  <a:lnTo>
                    <a:pt x="777" y="307"/>
                  </a:lnTo>
                  <a:lnTo>
                    <a:pt x="781" y="322"/>
                  </a:lnTo>
                  <a:lnTo>
                    <a:pt x="785" y="337"/>
                  </a:lnTo>
                  <a:lnTo>
                    <a:pt x="785" y="337"/>
                  </a:lnTo>
                  <a:lnTo>
                    <a:pt x="787" y="359"/>
                  </a:lnTo>
                  <a:lnTo>
                    <a:pt x="787" y="359"/>
                  </a:lnTo>
                  <a:lnTo>
                    <a:pt x="788" y="371"/>
                  </a:lnTo>
                  <a:lnTo>
                    <a:pt x="790" y="379"/>
                  </a:lnTo>
                  <a:lnTo>
                    <a:pt x="793" y="385"/>
                  </a:lnTo>
                  <a:lnTo>
                    <a:pt x="793" y="385"/>
                  </a:lnTo>
                  <a:lnTo>
                    <a:pt x="799" y="394"/>
                  </a:lnTo>
                  <a:lnTo>
                    <a:pt x="805" y="404"/>
                  </a:lnTo>
                  <a:lnTo>
                    <a:pt x="805" y="404"/>
                  </a:lnTo>
                  <a:lnTo>
                    <a:pt x="806" y="410"/>
                  </a:lnTo>
                  <a:lnTo>
                    <a:pt x="805" y="415"/>
                  </a:lnTo>
                  <a:lnTo>
                    <a:pt x="803" y="419"/>
                  </a:lnTo>
                  <a:lnTo>
                    <a:pt x="802" y="425"/>
                  </a:lnTo>
                  <a:lnTo>
                    <a:pt x="802" y="425"/>
                  </a:lnTo>
                  <a:lnTo>
                    <a:pt x="802" y="431"/>
                  </a:lnTo>
                  <a:lnTo>
                    <a:pt x="802" y="437"/>
                  </a:lnTo>
                  <a:lnTo>
                    <a:pt x="800" y="442"/>
                  </a:lnTo>
                  <a:lnTo>
                    <a:pt x="802" y="446"/>
                  </a:lnTo>
                  <a:lnTo>
                    <a:pt x="802" y="446"/>
                  </a:lnTo>
                  <a:lnTo>
                    <a:pt x="811" y="454"/>
                  </a:lnTo>
                  <a:lnTo>
                    <a:pt x="815" y="460"/>
                  </a:lnTo>
                  <a:lnTo>
                    <a:pt x="817" y="464"/>
                  </a:lnTo>
                  <a:lnTo>
                    <a:pt x="817" y="464"/>
                  </a:lnTo>
                  <a:lnTo>
                    <a:pt x="817" y="467"/>
                  </a:lnTo>
                  <a:lnTo>
                    <a:pt x="815" y="472"/>
                  </a:lnTo>
                  <a:lnTo>
                    <a:pt x="814" y="476"/>
                  </a:lnTo>
                  <a:lnTo>
                    <a:pt x="814" y="481"/>
                  </a:lnTo>
                  <a:lnTo>
                    <a:pt x="814" y="481"/>
                  </a:lnTo>
                  <a:lnTo>
                    <a:pt x="820" y="488"/>
                  </a:lnTo>
                  <a:lnTo>
                    <a:pt x="826" y="500"/>
                  </a:lnTo>
                  <a:lnTo>
                    <a:pt x="826" y="500"/>
                  </a:lnTo>
                  <a:lnTo>
                    <a:pt x="827" y="506"/>
                  </a:lnTo>
                  <a:lnTo>
                    <a:pt x="827" y="512"/>
                  </a:lnTo>
                  <a:lnTo>
                    <a:pt x="823" y="521"/>
                  </a:lnTo>
                  <a:lnTo>
                    <a:pt x="823" y="521"/>
                  </a:lnTo>
                  <a:lnTo>
                    <a:pt x="817" y="536"/>
                  </a:lnTo>
                  <a:lnTo>
                    <a:pt x="815" y="545"/>
                  </a:lnTo>
                  <a:lnTo>
                    <a:pt x="814" y="551"/>
                  </a:lnTo>
                  <a:lnTo>
                    <a:pt x="814" y="551"/>
                  </a:lnTo>
                  <a:lnTo>
                    <a:pt x="812" y="558"/>
                  </a:lnTo>
                  <a:lnTo>
                    <a:pt x="808" y="569"/>
                  </a:lnTo>
                  <a:lnTo>
                    <a:pt x="800" y="587"/>
                  </a:lnTo>
                  <a:lnTo>
                    <a:pt x="800" y="587"/>
                  </a:lnTo>
                  <a:lnTo>
                    <a:pt x="787" y="609"/>
                  </a:lnTo>
                  <a:lnTo>
                    <a:pt x="778" y="623"/>
                  </a:lnTo>
                  <a:lnTo>
                    <a:pt x="775" y="626"/>
                  </a:lnTo>
                  <a:lnTo>
                    <a:pt x="772" y="629"/>
                  </a:lnTo>
                  <a:lnTo>
                    <a:pt x="772" y="629"/>
                  </a:lnTo>
                  <a:lnTo>
                    <a:pt x="744" y="630"/>
                  </a:lnTo>
                  <a:lnTo>
                    <a:pt x="718" y="632"/>
                  </a:lnTo>
                  <a:lnTo>
                    <a:pt x="718" y="632"/>
                  </a:lnTo>
                  <a:lnTo>
                    <a:pt x="675" y="632"/>
                  </a:lnTo>
                  <a:lnTo>
                    <a:pt x="675" y="632"/>
                  </a:lnTo>
                  <a:lnTo>
                    <a:pt x="667" y="630"/>
                  </a:lnTo>
                  <a:lnTo>
                    <a:pt x="657" y="629"/>
                  </a:lnTo>
                  <a:lnTo>
                    <a:pt x="640" y="624"/>
                  </a:lnTo>
                  <a:lnTo>
                    <a:pt x="640" y="624"/>
                  </a:lnTo>
                  <a:lnTo>
                    <a:pt x="639" y="626"/>
                  </a:lnTo>
                  <a:lnTo>
                    <a:pt x="636" y="627"/>
                  </a:lnTo>
                  <a:lnTo>
                    <a:pt x="636" y="630"/>
                  </a:lnTo>
                  <a:lnTo>
                    <a:pt x="636" y="632"/>
                  </a:lnTo>
                  <a:lnTo>
                    <a:pt x="636" y="632"/>
                  </a:lnTo>
                  <a:lnTo>
                    <a:pt x="640" y="639"/>
                  </a:lnTo>
                  <a:lnTo>
                    <a:pt x="643" y="647"/>
                  </a:lnTo>
                  <a:lnTo>
                    <a:pt x="646" y="654"/>
                  </a:lnTo>
                  <a:lnTo>
                    <a:pt x="646" y="654"/>
                  </a:lnTo>
                  <a:lnTo>
                    <a:pt x="646" y="666"/>
                  </a:lnTo>
                  <a:lnTo>
                    <a:pt x="646" y="681"/>
                  </a:lnTo>
                  <a:lnTo>
                    <a:pt x="648" y="702"/>
                  </a:lnTo>
                  <a:lnTo>
                    <a:pt x="648" y="702"/>
                  </a:lnTo>
                  <a:lnTo>
                    <a:pt x="649" y="708"/>
                  </a:lnTo>
                  <a:lnTo>
                    <a:pt x="651" y="714"/>
                  </a:lnTo>
                  <a:lnTo>
                    <a:pt x="654" y="722"/>
                  </a:lnTo>
                  <a:lnTo>
                    <a:pt x="655" y="726"/>
                  </a:lnTo>
                  <a:lnTo>
                    <a:pt x="655" y="726"/>
                  </a:lnTo>
                  <a:lnTo>
                    <a:pt x="657" y="729"/>
                  </a:lnTo>
                  <a:lnTo>
                    <a:pt x="658" y="730"/>
                  </a:lnTo>
                  <a:lnTo>
                    <a:pt x="664" y="735"/>
                  </a:lnTo>
                  <a:lnTo>
                    <a:pt x="669" y="738"/>
                  </a:lnTo>
                  <a:lnTo>
                    <a:pt x="673" y="741"/>
                  </a:lnTo>
                  <a:lnTo>
                    <a:pt x="673" y="741"/>
                  </a:lnTo>
                  <a:lnTo>
                    <a:pt x="690" y="754"/>
                  </a:lnTo>
                  <a:lnTo>
                    <a:pt x="700" y="763"/>
                  </a:lnTo>
                  <a:lnTo>
                    <a:pt x="709" y="772"/>
                  </a:lnTo>
                  <a:lnTo>
                    <a:pt x="709" y="772"/>
                  </a:lnTo>
                  <a:lnTo>
                    <a:pt x="720" y="786"/>
                  </a:lnTo>
                  <a:lnTo>
                    <a:pt x="721" y="790"/>
                  </a:lnTo>
                  <a:lnTo>
                    <a:pt x="723" y="796"/>
                  </a:lnTo>
                  <a:lnTo>
                    <a:pt x="723" y="796"/>
                  </a:lnTo>
                  <a:lnTo>
                    <a:pt x="721" y="804"/>
                  </a:lnTo>
                  <a:lnTo>
                    <a:pt x="720" y="811"/>
                  </a:lnTo>
                  <a:lnTo>
                    <a:pt x="718" y="819"/>
                  </a:lnTo>
                  <a:lnTo>
                    <a:pt x="720" y="823"/>
                  </a:lnTo>
                  <a:lnTo>
                    <a:pt x="720" y="823"/>
                  </a:lnTo>
                  <a:lnTo>
                    <a:pt x="723" y="825"/>
                  </a:lnTo>
                  <a:lnTo>
                    <a:pt x="729" y="826"/>
                  </a:lnTo>
                  <a:lnTo>
                    <a:pt x="735" y="828"/>
                  </a:lnTo>
                  <a:lnTo>
                    <a:pt x="741" y="829"/>
                  </a:lnTo>
                  <a:lnTo>
                    <a:pt x="741" y="829"/>
                  </a:lnTo>
                  <a:lnTo>
                    <a:pt x="753" y="837"/>
                  </a:lnTo>
                  <a:lnTo>
                    <a:pt x="763" y="843"/>
                  </a:lnTo>
                  <a:lnTo>
                    <a:pt x="763" y="843"/>
                  </a:lnTo>
                  <a:lnTo>
                    <a:pt x="800" y="858"/>
                  </a:lnTo>
                  <a:lnTo>
                    <a:pt x="800" y="858"/>
                  </a:lnTo>
                  <a:lnTo>
                    <a:pt x="854" y="873"/>
                  </a:lnTo>
                  <a:lnTo>
                    <a:pt x="854" y="873"/>
                  </a:lnTo>
                  <a:lnTo>
                    <a:pt x="904" y="891"/>
                  </a:lnTo>
                  <a:lnTo>
                    <a:pt x="935" y="904"/>
                  </a:lnTo>
                  <a:lnTo>
                    <a:pt x="955" y="913"/>
                  </a:lnTo>
                  <a:lnTo>
                    <a:pt x="955" y="913"/>
                  </a:lnTo>
                  <a:lnTo>
                    <a:pt x="967" y="919"/>
                  </a:lnTo>
                  <a:lnTo>
                    <a:pt x="980" y="925"/>
                  </a:lnTo>
                  <a:lnTo>
                    <a:pt x="992" y="931"/>
                  </a:lnTo>
                  <a:lnTo>
                    <a:pt x="998" y="933"/>
                  </a:lnTo>
                  <a:lnTo>
                    <a:pt x="1001" y="937"/>
                  </a:lnTo>
                  <a:lnTo>
                    <a:pt x="1001" y="937"/>
                  </a:lnTo>
                  <a:lnTo>
                    <a:pt x="1010" y="945"/>
                  </a:lnTo>
                  <a:lnTo>
                    <a:pt x="1019" y="952"/>
                  </a:lnTo>
                  <a:lnTo>
                    <a:pt x="1034" y="964"/>
                  </a:lnTo>
                  <a:lnTo>
                    <a:pt x="1034" y="964"/>
                  </a:lnTo>
                  <a:lnTo>
                    <a:pt x="1047" y="976"/>
                  </a:lnTo>
                  <a:lnTo>
                    <a:pt x="1047" y="976"/>
                  </a:lnTo>
                  <a:lnTo>
                    <a:pt x="1050" y="980"/>
                  </a:lnTo>
                  <a:lnTo>
                    <a:pt x="1050" y="986"/>
                  </a:lnTo>
                  <a:lnTo>
                    <a:pt x="1050" y="994"/>
                  </a:lnTo>
                  <a:lnTo>
                    <a:pt x="1052" y="1000"/>
                  </a:lnTo>
                  <a:lnTo>
                    <a:pt x="1052" y="1000"/>
                  </a:lnTo>
                  <a:lnTo>
                    <a:pt x="1056" y="1010"/>
                  </a:lnTo>
                  <a:lnTo>
                    <a:pt x="1059" y="1016"/>
                  </a:lnTo>
                  <a:lnTo>
                    <a:pt x="1061" y="1024"/>
                  </a:lnTo>
                  <a:lnTo>
                    <a:pt x="1061" y="1024"/>
                  </a:lnTo>
                  <a:lnTo>
                    <a:pt x="1064" y="1042"/>
                  </a:lnTo>
                  <a:lnTo>
                    <a:pt x="1064" y="1052"/>
                  </a:lnTo>
                  <a:lnTo>
                    <a:pt x="1062" y="1060"/>
                  </a:lnTo>
                  <a:lnTo>
                    <a:pt x="1062" y="1060"/>
                  </a:lnTo>
                  <a:lnTo>
                    <a:pt x="1050" y="1087"/>
                  </a:lnTo>
                  <a:lnTo>
                    <a:pt x="1035" y="1117"/>
                  </a:lnTo>
                  <a:lnTo>
                    <a:pt x="1035" y="1117"/>
                  </a:lnTo>
                  <a:lnTo>
                    <a:pt x="1029" y="1129"/>
                  </a:lnTo>
                  <a:lnTo>
                    <a:pt x="1022" y="1139"/>
                  </a:lnTo>
                  <a:lnTo>
                    <a:pt x="1007" y="1159"/>
                  </a:lnTo>
                  <a:lnTo>
                    <a:pt x="1007" y="1159"/>
                  </a:lnTo>
                  <a:lnTo>
                    <a:pt x="999" y="1166"/>
                  </a:lnTo>
                  <a:lnTo>
                    <a:pt x="994" y="1172"/>
                  </a:lnTo>
                  <a:lnTo>
                    <a:pt x="986" y="1177"/>
                  </a:lnTo>
                  <a:lnTo>
                    <a:pt x="982" y="1183"/>
                  </a:lnTo>
                  <a:lnTo>
                    <a:pt x="982" y="1183"/>
                  </a:lnTo>
                  <a:lnTo>
                    <a:pt x="880" y="1341"/>
                  </a:lnTo>
                  <a:lnTo>
                    <a:pt x="880" y="1341"/>
                  </a:lnTo>
                  <a:lnTo>
                    <a:pt x="830" y="1413"/>
                  </a:lnTo>
                  <a:lnTo>
                    <a:pt x="802" y="1453"/>
                  </a:lnTo>
                  <a:lnTo>
                    <a:pt x="787" y="1477"/>
                  </a:lnTo>
                  <a:lnTo>
                    <a:pt x="787" y="1477"/>
                  </a:lnTo>
                  <a:lnTo>
                    <a:pt x="771" y="1510"/>
                  </a:lnTo>
                  <a:lnTo>
                    <a:pt x="760" y="1527"/>
                  </a:lnTo>
                  <a:lnTo>
                    <a:pt x="757" y="1533"/>
                  </a:lnTo>
                  <a:lnTo>
                    <a:pt x="754" y="1534"/>
                  </a:lnTo>
                  <a:lnTo>
                    <a:pt x="754" y="1534"/>
                  </a:lnTo>
                  <a:lnTo>
                    <a:pt x="751" y="1534"/>
                  </a:lnTo>
                  <a:lnTo>
                    <a:pt x="745" y="1533"/>
                  </a:lnTo>
                  <a:lnTo>
                    <a:pt x="732" y="1528"/>
                  </a:lnTo>
                  <a:lnTo>
                    <a:pt x="708" y="1518"/>
                  </a:lnTo>
                  <a:lnTo>
                    <a:pt x="708" y="1518"/>
                  </a:lnTo>
                  <a:lnTo>
                    <a:pt x="693" y="1509"/>
                  </a:lnTo>
                  <a:lnTo>
                    <a:pt x="679" y="1500"/>
                  </a:lnTo>
                  <a:lnTo>
                    <a:pt x="679" y="1500"/>
                  </a:lnTo>
                  <a:lnTo>
                    <a:pt x="616" y="1456"/>
                  </a:lnTo>
                  <a:lnTo>
                    <a:pt x="616" y="1456"/>
                  </a:lnTo>
                  <a:lnTo>
                    <a:pt x="589" y="1437"/>
                  </a:lnTo>
                  <a:lnTo>
                    <a:pt x="573" y="1424"/>
                  </a:lnTo>
                  <a:lnTo>
                    <a:pt x="560" y="1413"/>
                  </a:lnTo>
                  <a:lnTo>
                    <a:pt x="560" y="1413"/>
                  </a:lnTo>
                  <a:lnTo>
                    <a:pt x="555" y="1407"/>
                  </a:lnTo>
                  <a:lnTo>
                    <a:pt x="551" y="1400"/>
                  </a:lnTo>
                  <a:lnTo>
                    <a:pt x="542" y="1382"/>
                  </a:lnTo>
                  <a:lnTo>
                    <a:pt x="534" y="1365"/>
                  </a:lnTo>
                  <a:lnTo>
                    <a:pt x="533" y="1358"/>
                  </a:lnTo>
                  <a:lnTo>
                    <a:pt x="533" y="1352"/>
                  </a:lnTo>
                  <a:lnTo>
                    <a:pt x="533" y="1352"/>
                  </a:lnTo>
                  <a:lnTo>
                    <a:pt x="531" y="1326"/>
                  </a:lnTo>
                  <a:lnTo>
                    <a:pt x="528" y="1304"/>
                  </a:lnTo>
                  <a:lnTo>
                    <a:pt x="528" y="1304"/>
                  </a:lnTo>
                  <a:lnTo>
                    <a:pt x="527" y="1290"/>
                  </a:lnTo>
                  <a:lnTo>
                    <a:pt x="528" y="1284"/>
                  </a:lnTo>
                  <a:lnTo>
                    <a:pt x="530" y="1281"/>
                  </a:lnTo>
                  <a:lnTo>
                    <a:pt x="531" y="1278"/>
                  </a:lnTo>
                  <a:lnTo>
                    <a:pt x="531" y="1278"/>
                  </a:lnTo>
                  <a:lnTo>
                    <a:pt x="540" y="1272"/>
                  </a:lnTo>
                  <a:lnTo>
                    <a:pt x="554" y="1263"/>
                  </a:lnTo>
                  <a:lnTo>
                    <a:pt x="579" y="1248"/>
                  </a:lnTo>
                  <a:lnTo>
                    <a:pt x="579" y="1248"/>
                  </a:lnTo>
                  <a:lnTo>
                    <a:pt x="600" y="1232"/>
                  </a:lnTo>
                  <a:lnTo>
                    <a:pt x="609" y="1224"/>
                  </a:lnTo>
                  <a:lnTo>
                    <a:pt x="618" y="1221"/>
                  </a:lnTo>
                  <a:lnTo>
                    <a:pt x="618" y="1221"/>
                  </a:lnTo>
                  <a:lnTo>
                    <a:pt x="633" y="1217"/>
                  </a:lnTo>
                  <a:lnTo>
                    <a:pt x="640" y="1214"/>
                  </a:lnTo>
                  <a:lnTo>
                    <a:pt x="646" y="1209"/>
                  </a:lnTo>
                  <a:lnTo>
                    <a:pt x="646" y="1209"/>
                  </a:lnTo>
                  <a:lnTo>
                    <a:pt x="666" y="1189"/>
                  </a:lnTo>
                  <a:lnTo>
                    <a:pt x="678" y="1175"/>
                  </a:lnTo>
                  <a:lnTo>
                    <a:pt x="684" y="1171"/>
                  </a:lnTo>
                  <a:lnTo>
                    <a:pt x="690" y="1166"/>
                  </a:lnTo>
                  <a:lnTo>
                    <a:pt x="690" y="1166"/>
                  </a:lnTo>
                  <a:lnTo>
                    <a:pt x="694" y="1163"/>
                  </a:lnTo>
                  <a:lnTo>
                    <a:pt x="697" y="1159"/>
                  </a:lnTo>
                  <a:lnTo>
                    <a:pt x="699" y="1153"/>
                  </a:lnTo>
                  <a:lnTo>
                    <a:pt x="700" y="1147"/>
                  </a:lnTo>
                  <a:lnTo>
                    <a:pt x="702" y="1133"/>
                  </a:lnTo>
                  <a:lnTo>
                    <a:pt x="703" y="1129"/>
                  </a:lnTo>
                  <a:lnTo>
                    <a:pt x="706" y="1124"/>
                  </a:lnTo>
                  <a:lnTo>
                    <a:pt x="706" y="1124"/>
                  </a:lnTo>
                  <a:lnTo>
                    <a:pt x="693" y="1121"/>
                  </a:lnTo>
                  <a:lnTo>
                    <a:pt x="681" y="1118"/>
                  </a:lnTo>
                  <a:lnTo>
                    <a:pt x="670" y="1114"/>
                  </a:lnTo>
                  <a:lnTo>
                    <a:pt x="670" y="1114"/>
                  </a:lnTo>
                  <a:lnTo>
                    <a:pt x="654" y="1108"/>
                  </a:lnTo>
                  <a:lnTo>
                    <a:pt x="627" y="1100"/>
                  </a:lnTo>
                  <a:lnTo>
                    <a:pt x="582" y="1087"/>
                  </a:lnTo>
                  <a:lnTo>
                    <a:pt x="582" y="1087"/>
                  </a:lnTo>
                  <a:lnTo>
                    <a:pt x="497" y="1061"/>
                  </a:lnTo>
                  <a:lnTo>
                    <a:pt x="497" y="1061"/>
                  </a:lnTo>
                  <a:lnTo>
                    <a:pt x="488" y="1157"/>
                  </a:lnTo>
                  <a:lnTo>
                    <a:pt x="476" y="1278"/>
                  </a:lnTo>
                  <a:lnTo>
                    <a:pt x="476" y="1278"/>
                  </a:lnTo>
                  <a:lnTo>
                    <a:pt x="470" y="1307"/>
                  </a:lnTo>
                  <a:lnTo>
                    <a:pt x="462" y="1341"/>
                  </a:lnTo>
                  <a:lnTo>
                    <a:pt x="453" y="1382"/>
                  </a:lnTo>
                  <a:lnTo>
                    <a:pt x="453" y="1382"/>
                  </a:lnTo>
                  <a:lnTo>
                    <a:pt x="461" y="1421"/>
                  </a:lnTo>
                  <a:lnTo>
                    <a:pt x="467" y="1452"/>
                  </a:lnTo>
                  <a:lnTo>
                    <a:pt x="470" y="1476"/>
                  </a:lnTo>
                  <a:lnTo>
                    <a:pt x="470" y="1476"/>
                  </a:lnTo>
                  <a:lnTo>
                    <a:pt x="473" y="1503"/>
                  </a:lnTo>
                  <a:lnTo>
                    <a:pt x="477" y="1545"/>
                  </a:lnTo>
                  <a:lnTo>
                    <a:pt x="482" y="1587"/>
                  </a:lnTo>
                  <a:lnTo>
                    <a:pt x="483" y="1602"/>
                  </a:lnTo>
                  <a:lnTo>
                    <a:pt x="483" y="1614"/>
                  </a:lnTo>
                  <a:lnTo>
                    <a:pt x="483" y="1614"/>
                  </a:lnTo>
                  <a:lnTo>
                    <a:pt x="483" y="1630"/>
                  </a:lnTo>
                  <a:lnTo>
                    <a:pt x="485" y="1650"/>
                  </a:lnTo>
                  <a:lnTo>
                    <a:pt x="488" y="1683"/>
                  </a:lnTo>
                  <a:lnTo>
                    <a:pt x="488" y="1683"/>
                  </a:lnTo>
                  <a:lnTo>
                    <a:pt x="492" y="1760"/>
                  </a:lnTo>
                  <a:lnTo>
                    <a:pt x="492" y="1760"/>
                  </a:lnTo>
                  <a:lnTo>
                    <a:pt x="495" y="1783"/>
                  </a:lnTo>
                  <a:lnTo>
                    <a:pt x="498" y="1810"/>
                  </a:lnTo>
                  <a:lnTo>
                    <a:pt x="506" y="1855"/>
                  </a:lnTo>
                  <a:lnTo>
                    <a:pt x="506" y="1855"/>
                  </a:lnTo>
                  <a:lnTo>
                    <a:pt x="509" y="1867"/>
                  </a:lnTo>
                  <a:lnTo>
                    <a:pt x="509" y="1882"/>
                  </a:lnTo>
                  <a:lnTo>
                    <a:pt x="512" y="1912"/>
                  </a:lnTo>
                  <a:lnTo>
                    <a:pt x="512" y="1912"/>
                  </a:lnTo>
                  <a:lnTo>
                    <a:pt x="512" y="1927"/>
                  </a:lnTo>
                  <a:lnTo>
                    <a:pt x="510" y="1943"/>
                  </a:lnTo>
                  <a:lnTo>
                    <a:pt x="510" y="1958"/>
                  </a:lnTo>
                  <a:lnTo>
                    <a:pt x="512" y="1968"/>
                  </a:lnTo>
                  <a:lnTo>
                    <a:pt x="512" y="1968"/>
                  </a:lnTo>
                  <a:lnTo>
                    <a:pt x="518" y="2009"/>
                  </a:lnTo>
                  <a:lnTo>
                    <a:pt x="522" y="2036"/>
                  </a:lnTo>
                  <a:lnTo>
                    <a:pt x="528" y="2058"/>
                  </a:lnTo>
                  <a:lnTo>
                    <a:pt x="528" y="2058"/>
                  </a:lnTo>
                  <a:lnTo>
                    <a:pt x="534" y="2078"/>
                  </a:lnTo>
                  <a:lnTo>
                    <a:pt x="539" y="2100"/>
                  </a:lnTo>
                  <a:lnTo>
                    <a:pt x="542" y="2120"/>
                  </a:lnTo>
                  <a:lnTo>
                    <a:pt x="543" y="2130"/>
                  </a:lnTo>
                  <a:lnTo>
                    <a:pt x="543" y="2130"/>
                  </a:lnTo>
                  <a:lnTo>
                    <a:pt x="542" y="2135"/>
                  </a:lnTo>
                  <a:lnTo>
                    <a:pt x="536" y="2138"/>
                  </a:lnTo>
                  <a:lnTo>
                    <a:pt x="522" y="2147"/>
                  </a:lnTo>
                  <a:lnTo>
                    <a:pt x="507" y="2156"/>
                  </a:lnTo>
                  <a:lnTo>
                    <a:pt x="497" y="2162"/>
                  </a:lnTo>
                  <a:lnTo>
                    <a:pt x="497" y="2162"/>
                  </a:lnTo>
                  <a:lnTo>
                    <a:pt x="488" y="2168"/>
                  </a:lnTo>
                  <a:lnTo>
                    <a:pt x="473" y="2176"/>
                  </a:lnTo>
                  <a:lnTo>
                    <a:pt x="456" y="2184"/>
                  </a:lnTo>
                  <a:lnTo>
                    <a:pt x="443" y="2190"/>
                  </a:lnTo>
                  <a:lnTo>
                    <a:pt x="443" y="2190"/>
                  </a:lnTo>
                  <a:lnTo>
                    <a:pt x="422" y="2191"/>
                  </a:lnTo>
                  <a:lnTo>
                    <a:pt x="389" y="2191"/>
                  </a:lnTo>
                  <a:lnTo>
                    <a:pt x="355" y="2190"/>
                  </a:lnTo>
                  <a:lnTo>
                    <a:pt x="343" y="2187"/>
                  </a:lnTo>
                  <a:lnTo>
                    <a:pt x="337" y="2185"/>
                  </a:lnTo>
                  <a:lnTo>
                    <a:pt x="337" y="2185"/>
                  </a:lnTo>
                  <a:lnTo>
                    <a:pt x="334" y="2181"/>
                  </a:lnTo>
                  <a:lnTo>
                    <a:pt x="331" y="2173"/>
                  </a:lnTo>
                  <a:lnTo>
                    <a:pt x="325" y="2156"/>
                  </a:lnTo>
                  <a:lnTo>
                    <a:pt x="320" y="2133"/>
                  </a:lnTo>
                  <a:lnTo>
                    <a:pt x="317" y="2112"/>
                  </a:lnTo>
                  <a:lnTo>
                    <a:pt x="317" y="2112"/>
                  </a:lnTo>
                  <a:lnTo>
                    <a:pt x="302" y="2009"/>
                  </a:lnTo>
                  <a:lnTo>
                    <a:pt x="287" y="1903"/>
                  </a:lnTo>
                  <a:lnTo>
                    <a:pt x="287" y="1903"/>
                  </a:lnTo>
                  <a:lnTo>
                    <a:pt x="278" y="1817"/>
                  </a:lnTo>
                  <a:lnTo>
                    <a:pt x="269" y="1733"/>
                  </a:lnTo>
                  <a:lnTo>
                    <a:pt x="269" y="1733"/>
                  </a:lnTo>
                  <a:lnTo>
                    <a:pt x="260" y="1645"/>
                  </a:lnTo>
                  <a:lnTo>
                    <a:pt x="253" y="1590"/>
                  </a:lnTo>
                  <a:lnTo>
                    <a:pt x="247" y="1551"/>
                  </a:lnTo>
                  <a:lnTo>
                    <a:pt x="247" y="1551"/>
                  </a:lnTo>
                  <a:lnTo>
                    <a:pt x="236" y="1495"/>
                  </a:lnTo>
                  <a:lnTo>
                    <a:pt x="233" y="1470"/>
                  </a:lnTo>
                  <a:lnTo>
                    <a:pt x="232" y="1452"/>
                  </a:lnTo>
                  <a:lnTo>
                    <a:pt x="232" y="1452"/>
                  </a:lnTo>
                  <a:lnTo>
                    <a:pt x="230" y="1433"/>
                  </a:lnTo>
                  <a:lnTo>
                    <a:pt x="227" y="1404"/>
                  </a:lnTo>
                  <a:lnTo>
                    <a:pt x="223" y="1359"/>
                  </a:lnTo>
                  <a:lnTo>
                    <a:pt x="223" y="1359"/>
                  </a:lnTo>
                  <a:lnTo>
                    <a:pt x="221" y="1353"/>
                  </a:lnTo>
                  <a:lnTo>
                    <a:pt x="218" y="1344"/>
                  </a:lnTo>
                  <a:lnTo>
                    <a:pt x="211" y="1323"/>
                  </a:lnTo>
                  <a:lnTo>
                    <a:pt x="196" y="1284"/>
                  </a:lnTo>
                  <a:lnTo>
                    <a:pt x="196" y="1284"/>
                  </a:lnTo>
                  <a:lnTo>
                    <a:pt x="193" y="1274"/>
                  </a:lnTo>
                  <a:lnTo>
                    <a:pt x="193" y="1265"/>
                  </a:lnTo>
                  <a:lnTo>
                    <a:pt x="191" y="1256"/>
                  </a:lnTo>
                  <a:lnTo>
                    <a:pt x="191" y="1248"/>
                  </a:lnTo>
                  <a:lnTo>
                    <a:pt x="191" y="1248"/>
                  </a:lnTo>
                  <a:lnTo>
                    <a:pt x="185" y="1230"/>
                  </a:lnTo>
                  <a:lnTo>
                    <a:pt x="182" y="1220"/>
                  </a:lnTo>
                  <a:lnTo>
                    <a:pt x="181" y="1209"/>
                  </a:lnTo>
                  <a:lnTo>
                    <a:pt x="181" y="1209"/>
                  </a:lnTo>
                  <a:lnTo>
                    <a:pt x="178" y="1193"/>
                  </a:lnTo>
                  <a:lnTo>
                    <a:pt x="176" y="1181"/>
                  </a:lnTo>
                  <a:lnTo>
                    <a:pt x="176" y="1181"/>
                  </a:lnTo>
                  <a:lnTo>
                    <a:pt x="169" y="1144"/>
                  </a:lnTo>
                  <a:lnTo>
                    <a:pt x="163" y="1115"/>
                  </a:lnTo>
                  <a:lnTo>
                    <a:pt x="158" y="1087"/>
                  </a:lnTo>
                  <a:lnTo>
                    <a:pt x="158" y="1087"/>
                  </a:lnTo>
                  <a:lnTo>
                    <a:pt x="152" y="1028"/>
                  </a:lnTo>
                  <a:lnTo>
                    <a:pt x="149" y="1000"/>
                  </a:lnTo>
                  <a:lnTo>
                    <a:pt x="148" y="980"/>
                  </a:lnTo>
                  <a:lnTo>
                    <a:pt x="148" y="980"/>
                  </a:lnTo>
                  <a:lnTo>
                    <a:pt x="146" y="963"/>
                  </a:lnTo>
                  <a:lnTo>
                    <a:pt x="143" y="937"/>
                  </a:lnTo>
                  <a:lnTo>
                    <a:pt x="139" y="907"/>
                  </a:lnTo>
                  <a:lnTo>
                    <a:pt x="139" y="907"/>
                  </a:lnTo>
                  <a:lnTo>
                    <a:pt x="124" y="904"/>
                  </a:lnTo>
                  <a:lnTo>
                    <a:pt x="114" y="901"/>
                  </a:lnTo>
                  <a:lnTo>
                    <a:pt x="109" y="898"/>
                  </a:lnTo>
                  <a:lnTo>
                    <a:pt x="109" y="897"/>
                  </a:lnTo>
                  <a:lnTo>
                    <a:pt x="109" y="897"/>
                  </a:lnTo>
                  <a:lnTo>
                    <a:pt x="112" y="886"/>
                  </a:lnTo>
                  <a:lnTo>
                    <a:pt x="118" y="864"/>
                  </a:lnTo>
                  <a:lnTo>
                    <a:pt x="133" y="817"/>
                  </a:lnTo>
                  <a:lnTo>
                    <a:pt x="133" y="817"/>
                  </a:lnTo>
                  <a:lnTo>
                    <a:pt x="146" y="766"/>
                  </a:lnTo>
                  <a:lnTo>
                    <a:pt x="152" y="738"/>
                  </a:lnTo>
                  <a:lnTo>
                    <a:pt x="157" y="720"/>
                  </a:lnTo>
                  <a:lnTo>
                    <a:pt x="157" y="720"/>
                  </a:lnTo>
                  <a:lnTo>
                    <a:pt x="169" y="662"/>
                  </a:lnTo>
                  <a:lnTo>
                    <a:pt x="181" y="612"/>
                  </a:lnTo>
                  <a:lnTo>
                    <a:pt x="181" y="612"/>
                  </a:lnTo>
                  <a:lnTo>
                    <a:pt x="181" y="609"/>
                  </a:lnTo>
                  <a:lnTo>
                    <a:pt x="179" y="608"/>
                  </a:lnTo>
                  <a:lnTo>
                    <a:pt x="178" y="605"/>
                  </a:lnTo>
                  <a:lnTo>
                    <a:pt x="175" y="605"/>
                  </a:lnTo>
                  <a:lnTo>
                    <a:pt x="175" y="605"/>
                  </a:lnTo>
                  <a:lnTo>
                    <a:pt x="146" y="606"/>
                  </a:lnTo>
                  <a:lnTo>
                    <a:pt x="146" y="606"/>
                  </a:lnTo>
                  <a:lnTo>
                    <a:pt x="126" y="605"/>
                  </a:lnTo>
                  <a:lnTo>
                    <a:pt x="115" y="603"/>
                  </a:lnTo>
                  <a:lnTo>
                    <a:pt x="106" y="599"/>
                  </a:lnTo>
                  <a:lnTo>
                    <a:pt x="106" y="599"/>
                  </a:lnTo>
                  <a:lnTo>
                    <a:pt x="100" y="597"/>
                  </a:lnTo>
                  <a:lnTo>
                    <a:pt x="91" y="596"/>
                  </a:lnTo>
                  <a:lnTo>
                    <a:pt x="81" y="596"/>
                  </a:lnTo>
                  <a:lnTo>
                    <a:pt x="73" y="596"/>
                  </a:lnTo>
                  <a:lnTo>
                    <a:pt x="73" y="596"/>
                  </a:lnTo>
                  <a:lnTo>
                    <a:pt x="49" y="593"/>
                  </a:lnTo>
                  <a:lnTo>
                    <a:pt x="42" y="591"/>
                  </a:lnTo>
                  <a:lnTo>
                    <a:pt x="34" y="590"/>
                  </a:lnTo>
                  <a:lnTo>
                    <a:pt x="28" y="587"/>
                  </a:lnTo>
                  <a:lnTo>
                    <a:pt x="22" y="582"/>
                  </a:lnTo>
                  <a:lnTo>
                    <a:pt x="22" y="582"/>
                  </a:lnTo>
                  <a:lnTo>
                    <a:pt x="18" y="575"/>
                  </a:lnTo>
                  <a:lnTo>
                    <a:pt x="13" y="566"/>
                  </a:lnTo>
                  <a:lnTo>
                    <a:pt x="6" y="545"/>
                  </a:lnTo>
                  <a:lnTo>
                    <a:pt x="1" y="52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0" y="491"/>
                  </a:lnTo>
                  <a:lnTo>
                    <a:pt x="1" y="482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3" y="473"/>
                  </a:lnTo>
                  <a:lnTo>
                    <a:pt x="3" y="467"/>
                  </a:lnTo>
                  <a:lnTo>
                    <a:pt x="1" y="454"/>
                  </a:lnTo>
                  <a:lnTo>
                    <a:pt x="1" y="454"/>
                  </a:lnTo>
                  <a:lnTo>
                    <a:pt x="1" y="443"/>
                  </a:lnTo>
                  <a:lnTo>
                    <a:pt x="3" y="433"/>
                  </a:lnTo>
                  <a:lnTo>
                    <a:pt x="6" y="422"/>
                  </a:lnTo>
                  <a:lnTo>
                    <a:pt x="10" y="415"/>
                  </a:lnTo>
                  <a:lnTo>
                    <a:pt x="10" y="415"/>
                  </a:lnTo>
                  <a:lnTo>
                    <a:pt x="18" y="406"/>
                  </a:lnTo>
                  <a:lnTo>
                    <a:pt x="21" y="401"/>
                  </a:lnTo>
                  <a:lnTo>
                    <a:pt x="24" y="395"/>
                  </a:lnTo>
                  <a:lnTo>
                    <a:pt x="24" y="395"/>
                  </a:lnTo>
                  <a:lnTo>
                    <a:pt x="24" y="388"/>
                  </a:lnTo>
                  <a:lnTo>
                    <a:pt x="22" y="379"/>
                  </a:lnTo>
                  <a:lnTo>
                    <a:pt x="21" y="371"/>
                  </a:lnTo>
                  <a:lnTo>
                    <a:pt x="21" y="367"/>
                  </a:lnTo>
                  <a:lnTo>
                    <a:pt x="22" y="364"/>
                  </a:lnTo>
                  <a:lnTo>
                    <a:pt x="22" y="364"/>
                  </a:lnTo>
                  <a:lnTo>
                    <a:pt x="25" y="356"/>
                  </a:lnTo>
                  <a:lnTo>
                    <a:pt x="31" y="349"/>
                  </a:lnTo>
                  <a:lnTo>
                    <a:pt x="40" y="335"/>
                  </a:lnTo>
                  <a:lnTo>
                    <a:pt x="40" y="335"/>
                  </a:lnTo>
                  <a:lnTo>
                    <a:pt x="46" y="322"/>
                  </a:lnTo>
                  <a:lnTo>
                    <a:pt x="48" y="316"/>
                  </a:lnTo>
                  <a:lnTo>
                    <a:pt x="48" y="310"/>
                  </a:lnTo>
                  <a:lnTo>
                    <a:pt x="48" y="310"/>
                  </a:lnTo>
                  <a:lnTo>
                    <a:pt x="43" y="304"/>
                  </a:lnTo>
                  <a:lnTo>
                    <a:pt x="43" y="299"/>
                  </a:lnTo>
                  <a:lnTo>
                    <a:pt x="48" y="292"/>
                  </a:lnTo>
                  <a:lnTo>
                    <a:pt x="48" y="292"/>
                  </a:lnTo>
                  <a:lnTo>
                    <a:pt x="54" y="283"/>
                  </a:lnTo>
                  <a:lnTo>
                    <a:pt x="60" y="274"/>
                  </a:lnTo>
                  <a:lnTo>
                    <a:pt x="67" y="268"/>
                  </a:lnTo>
                  <a:lnTo>
                    <a:pt x="69" y="263"/>
                  </a:lnTo>
                  <a:lnTo>
                    <a:pt x="70" y="259"/>
                  </a:lnTo>
                  <a:lnTo>
                    <a:pt x="70" y="259"/>
                  </a:lnTo>
                  <a:lnTo>
                    <a:pt x="70" y="248"/>
                  </a:lnTo>
                  <a:lnTo>
                    <a:pt x="70" y="238"/>
                  </a:lnTo>
                  <a:lnTo>
                    <a:pt x="70" y="229"/>
                  </a:lnTo>
                  <a:lnTo>
                    <a:pt x="72" y="225"/>
                  </a:lnTo>
                  <a:lnTo>
                    <a:pt x="73" y="222"/>
                  </a:lnTo>
                  <a:lnTo>
                    <a:pt x="73" y="222"/>
                  </a:lnTo>
                  <a:lnTo>
                    <a:pt x="78" y="217"/>
                  </a:lnTo>
                  <a:lnTo>
                    <a:pt x="84" y="211"/>
                  </a:lnTo>
                  <a:lnTo>
                    <a:pt x="90" y="205"/>
                  </a:lnTo>
                  <a:lnTo>
                    <a:pt x="91" y="201"/>
                  </a:lnTo>
                  <a:lnTo>
                    <a:pt x="91" y="196"/>
                  </a:lnTo>
                  <a:lnTo>
                    <a:pt x="91" y="196"/>
                  </a:lnTo>
                  <a:lnTo>
                    <a:pt x="93" y="186"/>
                  </a:lnTo>
                  <a:lnTo>
                    <a:pt x="94" y="174"/>
                  </a:lnTo>
                  <a:lnTo>
                    <a:pt x="99" y="159"/>
                  </a:lnTo>
                  <a:lnTo>
                    <a:pt x="105" y="144"/>
                  </a:lnTo>
                  <a:lnTo>
                    <a:pt x="105" y="144"/>
                  </a:lnTo>
                  <a:lnTo>
                    <a:pt x="111" y="130"/>
                  </a:lnTo>
                  <a:lnTo>
                    <a:pt x="112" y="121"/>
                  </a:lnTo>
                  <a:lnTo>
                    <a:pt x="114" y="114"/>
                  </a:lnTo>
                  <a:lnTo>
                    <a:pt x="117" y="106"/>
                  </a:lnTo>
                  <a:lnTo>
                    <a:pt x="117" y="106"/>
                  </a:lnTo>
                  <a:lnTo>
                    <a:pt x="129" y="82"/>
                  </a:lnTo>
                  <a:lnTo>
                    <a:pt x="133" y="70"/>
                  </a:lnTo>
                  <a:lnTo>
                    <a:pt x="136" y="67"/>
                  </a:lnTo>
                  <a:lnTo>
                    <a:pt x="139" y="64"/>
                  </a:lnTo>
                  <a:lnTo>
                    <a:pt x="139" y="64"/>
                  </a:lnTo>
                  <a:lnTo>
                    <a:pt x="181" y="58"/>
                  </a:lnTo>
                  <a:lnTo>
                    <a:pt x="229" y="51"/>
                  </a:lnTo>
                  <a:lnTo>
                    <a:pt x="229" y="51"/>
                  </a:lnTo>
                  <a:lnTo>
                    <a:pt x="277" y="42"/>
                  </a:lnTo>
                  <a:lnTo>
                    <a:pt x="277" y="42"/>
                  </a:lnTo>
                  <a:lnTo>
                    <a:pt x="299" y="37"/>
                  </a:lnTo>
                  <a:lnTo>
                    <a:pt x="319" y="34"/>
                  </a:lnTo>
                  <a:lnTo>
                    <a:pt x="319" y="34"/>
                  </a:lnTo>
                  <a:lnTo>
                    <a:pt x="323" y="33"/>
                  </a:lnTo>
                  <a:lnTo>
                    <a:pt x="331" y="28"/>
                  </a:lnTo>
                  <a:lnTo>
                    <a:pt x="344" y="19"/>
                  </a:lnTo>
                  <a:lnTo>
                    <a:pt x="344" y="19"/>
                  </a:lnTo>
                  <a:lnTo>
                    <a:pt x="352" y="7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65" y="18"/>
                  </a:lnTo>
                  <a:lnTo>
                    <a:pt x="371" y="33"/>
                  </a:lnTo>
                  <a:lnTo>
                    <a:pt x="378" y="45"/>
                  </a:lnTo>
                  <a:lnTo>
                    <a:pt x="378" y="45"/>
                  </a:lnTo>
                  <a:lnTo>
                    <a:pt x="386" y="58"/>
                  </a:lnTo>
                  <a:lnTo>
                    <a:pt x="395" y="78"/>
                  </a:lnTo>
                  <a:lnTo>
                    <a:pt x="410" y="112"/>
                  </a:lnTo>
                  <a:lnTo>
                    <a:pt x="410" y="112"/>
                  </a:lnTo>
                  <a:lnTo>
                    <a:pt x="435" y="171"/>
                  </a:lnTo>
                  <a:lnTo>
                    <a:pt x="458" y="223"/>
                  </a:lnTo>
                  <a:lnTo>
                    <a:pt x="467" y="251"/>
                  </a:lnTo>
                  <a:lnTo>
                    <a:pt x="467" y="251"/>
                  </a:lnTo>
                  <a:lnTo>
                    <a:pt x="468" y="251"/>
                  </a:lnTo>
                  <a:lnTo>
                    <a:pt x="471" y="248"/>
                  </a:lnTo>
                  <a:lnTo>
                    <a:pt x="476" y="242"/>
                  </a:lnTo>
                  <a:lnTo>
                    <a:pt x="480" y="229"/>
                  </a:lnTo>
                  <a:lnTo>
                    <a:pt x="480" y="229"/>
                  </a:lnTo>
                  <a:lnTo>
                    <a:pt x="483" y="214"/>
                  </a:lnTo>
                  <a:lnTo>
                    <a:pt x="488" y="202"/>
                  </a:lnTo>
                  <a:lnTo>
                    <a:pt x="492" y="192"/>
                  </a:lnTo>
                  <a:lnTo>
                    <a:pt x="497" y="180"/>
                  </a:lnTo>
                  <a:lnTo>
                    <a:pt x="497" y="180"/>
                  </a:lnTo>
                  <a:lnTo>
                    <a:pt x="507" y="142"/>
                  </a:lnTo>
                  <a:lnTo>
                    <a:pt x="516" y="111"/>
                  </a:lnTo>
                  <a:lnTo>
                    <a:pt x="516" y="111"/>
                  </a:lnTo>
                  <a:lnTo>
                    <a:pt x="519" y="102"/>
                  </a:lnTo>
                  <a:lnTo>
                    <a:pt x="521" y="91"/>
                  </a:lnTo>
                  <a:lnTo>
                    <a:pt x="522" y="79"/>
                  </a:lnTo>
                  <a:lnTo>
                    <a:pt x="525" y="72"/>
                  </a:lnTo>
                  <a:lnTo>
                    <a:pt x="525" y="72"/>
                  </a:lnTo>
                  <a:lnTo>
                    <a:pt x="546" y="24"/>
                  </a:lnTo>
                  <a:lnTo>
                    <a:pt x="546" y="2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7" name="Freeform 25"/>
            <p:cNvSpPr>
              <a:spLocks/>
            </p:cNvSpPr>
            <p:nvPr/>
          </p:nvSpPr>
          <p:spPr bwMode="auto">
            <a:xfrm>
              <a:off x="3578" y="2586"/>
              <a:ext cx="70" cy="89"/>
            </a:xfrm>
            <a:custGeom>
              <a:avLst/>
              <a:gdLst/>
              <a:ahLst/>
              <a:cxnLst>
                <a:cxn ang="0">
                  <a:pos x="21" y="35"/>
                </a:cxn>
                <a:cxn ang="0">
                  <a:pos x="21" y="35"/>
                </a:cxn>
                <a:cxn ang="0">
                  <a:pos x="19" y="44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6" y="79"/>
                </a:cxn>
                <a:cxn ang="0">
                  <a:pos x="1" y="89"/>
                </a:cxn>
                <a:cxn ang="0">
                  <a:pos x="0" y="97"/>
                </a:cxn>
                <a:cxn ang="0">
                  <a:pos x="0" y="97"/>
                </a:cxn>
                <a:cxn ang="0">
                  <a:pos x="1" y="107"/>
                </a:cxn>
                <a:cxn ang="0">
                  <a:pos x="4" y="119"/>
                </a:cxn>
                <a:cxn ang="0">
                  <a:pos x="9" y="133"/>
                </a:cxn>
                <a:cxn ang="0">
                  <a:pos x="12" y="143"/>
                </a:cxn>
                <a:cxn ang="0">
                  <a:pos x="12" y="143"/>
                </a:cxn>
                <a:cxn ang="0">
                  <a:pos x="22" y="160"/>
                </a:cxn>
                <a:cxn ang="0">
                  <a:pos x="28" y="166"/>
                </a:cxn>
                <a:cxn ang="0">
                  <a:pos x="33" y="170"/>
                </a:cxn>
                <a:cxn ang="0">
                  <a:pos x="33" y="170"/>
                </a:cxn>
                <a:cxn ang="0">
                  <a:pos x="42" y="172"/>
                </a:cxn>
                <a:cxn ang="0">
                  <a:pos x="57" y="173"/>
                </a:cxn>
                <a:cxn ang="0">
                  <a:pos x="85" y="176"/>
                </a:cxn>
                <a:cxn ang="0">
                  <a:pos x="85" y="176"/>
                </a:cxn>
                <a:cxn ang="0">
                  <a:pos x="96" y="176"/>
                </a:cxn>
                <a:cxn ang="0">
                  <a:pos x="106" y="176"/>
                </a:cxn>
                <a:cxn ang="0">
                  <a:pos x="117" y="175"/>
                </a:cxn>
                <a:cxn ang="0">
                  <a:pos x="121" y="173"/>
                </a:cxn>
                <a:cxn ang="0">
                  <a:pos x="124" y="170"/>
                </a:cxn>
                <a:cxn ang="0">
                  <a:pos x="124" y="170"/>
                </a:cxn>
                <a:cxn ang="0">
                  <a:pos x="129" y="163"/>
                </a:cxn>
                <a:cxn ang="0">
                  <a:pos x="133" y="151"/>
                </a:cxn>
                <a:cxn ang="0">
                  <a:pos x="136" y="139"/>
                </a:cxn>
                <a:cxn ang="0">
                  <a:pos x="138" y="130"/>
                </a:cxn>
                <a:cxn ang="0">
                  <a:pos x="138" y="130"/>
                </a:cxn>
                <a:cxn ang="0">
                  <a:pos x="139" y="64"/>
                </a:cxn>
                <a:cxn ang="0">
                  <a:pos x="139" y="0"/>
                </a:cxn>
                <a:cxn ang="0">
                  <a:pos x="21" y="35"/>
                </a:cxn>
              </a:cxnLst>
              <a:rect l="0" t="0" r="r" b="b"/>
              <a:pathLst>
                <a:path w="139" h="176">
                  <a:moveTo>
                    <a:pt x="21" y="35"/>
                  </a:moveTo>
                  <a:lnTo>
                    <a:pt x="21" y="35"/>
                  </a:lnTo>
                  <a:lnTo>
                    <a:pt x="19" y="44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6" y="79"/>
                  </a:lnTo>
                  <a:lnTo>
                    <a:pt x="1" y="89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" y="107"/>
                  </a:lnTo>
                  <a:lnTo>
                    <a:pt x="4" y="119"/>
                  </a:lnTo>
                  <a:lnTo>
                    <a:pt x="9" y="13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22" y="160"/>
                  </a:lnTo>
                  <a:lnTo>
                    <a:pt x="28" y="166"/>
                  </a:lnTo>
                  <a:lnTo>
                    <a:pt x="33" y="170"/>
                  </a:lnTo>
                  <a:lnTo>
                    <a:pt x="33" y="170"/>
                  </a:lnTo>
                  <a:lnTo>
                    <a:pt x="42" y="172"/>
                  </a:lnTo>
                  <a:lnTo>
                    <a:pt x="57" y="173"/>
                  </a:lnTo>
                  <a:lnTo>
                    <a:pt x="85" y="176"/>
                  </a:lnTo>
                  <a:lnTo>
                    <a:pt x="85" y="176"/>
                  </a:lnTo>
                  <a:lnTo>
                    <a:pt x="96" y="176"/>
                  </a:lnTo>
                  <a:lnTo>
                    <a:pt x="106" y="176"/>
                  </a:lnTo>
                  <a:lnTo>
                    <a:pt x="117" y="175"/>
                  </a:lnTo>
                  <a:lnTo>
                    <a:pt x="121" y="173"/>
                  </a:lnTo>
                  <a:lnTo>
                    <a:pt x="124" y="170"/>
                  </a:lnTo>
                  <a:lnTo>
                    <a:pt x="124" y="170"/>
                  </a:lnTo>
                  <a:lnTo>
                    <a:pt x="129" y="163"/>
                  </a:lnTo>
                  <a:lnTo>
                    <a:pt x="133" y="151"/>
                  </a:lnTo>
                  <a:lnTo>
                    <a:pt x="136" y="139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9" y="64"/>
                  </a:lnTo>
                  <a:lnTo>
                    <a:pt x="139" y="0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8" name="Freeform 26"/>
            <p:cNvSpPr>
              <a:spLocks/>
            </p:cNvSpPr>
            <p:nvPr/>
          </p:nvSpPr>
          <p:spPr bwMode="auto">
            <a:xfrm>
              <a:off x="3606" y="2147"/>
              <a:ext cx="104" cy="209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99" y="4"/>
                </a:cxn>
                <a:cxn ang="0">
                  <a:pos x="89" y="7"/>
                </a:cxn>
                <a:cxn ang="0">
                  <a:pos x="59" y="10"/>
                </a:cxn>
                <a:cxn ang="0">
                  <a:pos x="35" y="13"/>
                </a:cxn>
                <a:cxn ang="0">
                  <a:pos x="26" y="22"/>
                </a:cxn>
                <a:cxn ang="0">
                  <a:pos x="21" y="36"/>
                </a:cxn>
                <a:cxn ang="0">
                  <a:pos x="21" y="54"/>
                </a:cxn>
                <a:cxn ang="0">
                  <a:pos x="23" y="63"/>
                </a:cxn>
                <a:cxn ang="0">
                  <a:pos x="29" y="73"/>
                </a:cxn>
                <a:cxn ang="0">
                  <a:pos x="38" y="79"/>
                </a:cxn>
                <a:cxn ang="0">
                  <a:pos x="65" y="78"/>
                </a:cxn>
                <a:cxn ang="0">
                  <a:pos x="63" y="94"/>
                </a:cxn>
                <a:cxn ang="0">
                  <a:pos x="56" y="126"/>
                </a:cxn>
                <a:cxn ang="0">
                  <a:pos x="38" y="160"/>
                </a:cxn>
                <a:cxn ang="0">
                  <a:pos x="23" y="193"/>
                </a:cxn>
                <a:cxn ang="0">
                  <a:pos x="11" y="239"/>
                </a:cxn>
                <a:cxn ang="0">
                  <a:pos x="3" y="293"/>
                </a:cxn>
                <a:cxn ang="0">
                  <a:pos x="2" y="313"/>
                </a:cxn>
                <a:cxn ang="0">
                  <a:pos x="2" y="368"/>
                </a:cxn>
                <a:cxn ang="0">
                  <a:pos x="6" y="398"/>
                </a:cxn>
                <a:cxn ang="0">
                  <a:pos x="14" y="412"/>
                </a:cxn>
                <a:cxn ang="0">
                  <a:pos x="23" y="416"/>
                </a:cxn>
                <a:cxn ang="0">
                  <a:pos x="27" y="418"/>
                </a:cxn>
                <a:cxn ang="0">
                  <a:pos x="62" y="416"/>
                </a:cxn>
                <a:cxn ang="0">
                  <a:pos x="83" y="410"/>
                </a:cxn>
                <a:cxn ang="0">
                  <a:pos x="87" y="409"/>
                </a:cxn>
                <a:cxn ang="0">
                  <a:pos x="93" y="392"/>
                </a:cxn>
                <a:cxn ang="0">
                  <a:pos x="96" y="355"/>
                </a:cxn>
                <a:cxn ang="0">
                  <a:pos x="99" y="334"/>
                </a:cxn>
                <a:cxn ang="0">
                  <a:pos x="105" y="290"/>
                </a:cxn>
                <a:cxn ang="0">
                  <a:pos x="111" y="277"/>
                </a:cxn>
                <a:cxn ang="0">
                  <a:pos x="122" y="263"/>
                </a:cxn>
                <a:cxn ang="0">
                  <a:pos x="153" y="229"/>
                </a:cxn>
                <a:cxn ang="0">
                  <a:pos x="187" y="200"/>
                </a:cxn>
                <a:cxn ang="0">
                  <a:pos x="210" y="185"/>
                </a:cxn>
                <a:cxn ang="0">
                  <a:pos x="177" y="163"/>
                </a:cxn>
                <a:cxn ang="0">
                  <a:pos x="152" y="141"/>
                </a:cxn>
                <a:cxn ang="0">
                  <a:pos x="135" y="117"/>
                </a:cxn>
                <a:cxn ang="0">
                  <a:pos x="128" y="97"/>
                </a:cxn>
                <a:cxn ang="0">
                  <a:pos x="120" y="64"/>
                </a:cxn>
                <a:cxn ang="0">
                  <a:pos x="120" y="48"/>
                </a:cxn>
                <a:cxn ang="0">
                  <a:pos x="117" y="21"/>
                </a:cxn>
                <a:cxn ang="0">
                  <a:pos x="120" y="10"/>
                </a:cxn>
                <a:cxn ang="0">
                  <a:pos x="131" y="0"/>
                </a:cxn>
              </a:cxnLst>
              <a:rect l="0" t="0" r="r" b="b"/>
              <a:pathLst>
                <a:path w="210" h="418">
                  <a:moveTo>
                    <a:pt x="131" y="0"/>
                  </a:moveTo>
                  <a:lnTo>
                    <a:pt x="131" y="0"/>
                  </a:lnTo>
                  <a:lnTo>
                    <a:pt x="113" y="3"/>
                  </a:lnTo>
                  <a:lnTo>
                    <a:pt x="99" y="4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77" y="9"/>
                  </a:lnTo>
                  <a:lnTo>
                    <a:pt x="59" y="10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2" y="15"/>
                  </a:lnTo>
                  <a:lnTo>
                    <a:pt x="26" y="22"/>
                  </a:lnTo>
                  <a:lnTo>
                    <a:pt x="24" y="28"/>
                  </a:lnTo>
                  <a:lnTo>
                    <a:pt x="21" y="36"/>
                  </a:lnTo>
                  <a:lnTo>
                    <a:pt x="21" y="43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3" y="63"/>
                  </a:lnTo>
                  <a:lnTo>
                    <a:pt x="26" y="69"/>
                  </a:lnTo>
                  <a:lnTo>
                    <a:pt x="29" y="73"/>
                  </a:lnTo>
                  <a:lnTo>
                    <a:pt x="32" y="78"/>
                  </a:lnTo>
                  <a:lnTo>
                    <a:pt x="38" y="79"/>
                  </a:lnTo>
                  <a:lnTo>
                    <a:pt x="45" y="79"/>
                  </a:lnTo>
                  <a:lnTo>
                    <a:pt x="65" y="78"/>
                  </a:lnTo>
                  <a:lnTo>
                    <a:pt x="65" y="78"/>
                  </a:lnTo>
                  <a:lnTo>
                    <a:pt x="63" y="94"/>
                  </a:lnTo>
                  <a:lnTo>
                    <a:pt x="60" y="109"/>
                  </a:lnTo>
                  <a:lnTo>
                    <a:pt x="56" y="126"/>
                  </a:lnTo>
                  <a:lnTo>
                    <a:pt x="56" y="126"/>
                  </a:lnTo>
                  <a:lnTo>
                    <a:pt x="38" y="160"/>
                  </a:lnTo>
                  <a:lnTo>
                    <a:pt x="23" y="193"/>
                  </a:lnTo>
                  <a:lnTo>
                    <a:pt x="23" y="193"/>
                  </a:lnTo>
                  <a:lnTo>
                    <a:pt x="18" y="211"/>
                  </a:lnTo>
                  <a:lnTo>
                    <a:pt x="11" y="239"/>
                  </a:lnTo>
                  <a:lnTo>
                    <a:pt x="5" y="274"/>
                  </a:lnTo>
                  <a:lnTo>
                    <a:pt x="3" y="293"/>
                  </a:lnTo>
                  <a:lnTo>
                    <a:pt x="2" y="313"/>
                  </a:lnTo>
                  <a:lnTo>
                    <a:pt x="2" y="313"/>
                  </a:lnTo>
                  <a:lnTo>
                    <a:pt x="0" y="352"/>
                  </a:lnTo>
                  <a:lnTo>
                    <a:pt x="2" y="368"/>
                  </a:lnTo>
                  <a:lnTo>
                    <a:pt x="3" y="385"/>
                  </a:lnTo>
                  <a:lnTo>
                    <a:pt x="6" y="398"/>
                  </a:lnTo>
                  <a:lnTo>
                    <a:pt x="11" y="409"/>
                  </a:lnTo>
                  <a:lnTo>
                    <a:pt x="14" y="412"/>
                  </a:lnTo>
                  <a:lnTo>
                    <a:pt x="18" y="415"/>
                  </a:lnTo>
                  <a:lnTo>
                    <a:pt x="23" y="416"/>
                  </a:lnTo>
                  <a:lnTo>
                    <a:pt x="27" y="418"/>
                  </a:lnTo>
                  <a:lnTo>
                    <a:pt x="27" y="418"/>
                  </a:lnTo>
                  <a:lnTo>
                    <a:pt x="45" y="418"/>
                  </a:lnTo>
                  <a:lnTo>
                    <a:pt x="62" y="416"/>
                  </a:lnTo>
                  <a:lnTo>
                    <a:pt x="74" y="413"/>
                  </a:lnTo>
                  <a:lnTo>
                    <a:pt x="83" y="410"/>
                  </a:lnTo>
                  <a:lnTo>
                    <a:pt x="83" y="410"/>
                  </a:lnTo>
                  <a:lnTo>
                    <a:pt x="87" y="409"/>
                  </a:lnTo>
                  <a:lnTo>
                    <a:pt x="89" y="404"/>
                  </a:lnTo>
                  <a:lnTo>
                    <a:pt x="93" y="392"/>
                  </a:lnTo>
                  <a:lnTo>
                    <a:pt x="95" y="376"/>
                  </a:lnTo>
                  <a:lnTo>
                    <a:pt x="96" y="355"/>
                  </a:lnTo>
                  <a:lnTo>
                    <a:pt x="96" y="355"/>
                  </a:lnTo>
                  <a:lnTo>
                    <a:pt x="99" y="334"/>
                  </a:lnTo>
                  <a:lnTo>
                    <a:pt x="102" y="311"/>
                  </a:lnTo>
                  <a:lnTo>
                    <a:pt x="105" y="290"/>
                  </a:lnTo>
                  <a:lnTo>
                    <a:pt x="108" y="283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22" y="263"/>
                  </a:lnTo>
                  <a:lnTo>
                    <a:pt x="140" y="242"/>
                  </a:lnTo>
                  <a:lnTo>
                    <a:pt x="153" y="229"/>
                  </a:lnTo>
                  <a:lnTo>
                    <a:pt x="169" y="215"/>
                  </a:lnTo>
                  <a:lnTo>
                    <a:pt x="187" y="200"/>
                  </a:lnTo>
                  <a:lnTo>
                    <a:pt x="210" y="185"/>
                  </a:lnTo>
                  <a:lnTo>
                    <a:pt x="210" y="185"/>
                  </a:lnTo>
                  <a:lnTo>
                    <a:pt x="199" y="179"/>
                  </a:lnTo>
                  <a:lnTo>
                    <a:pt x="177" y="163"/>
                  </a:lnTo>
                  <a:lnTo>
                    <a:pt x="163" y="151"/>
                  </a:lnTo>
                  <a:lnTo>
                    <a:pt x="152" y="141"/>
                  </a:lnTo>
                  <a:lnTo>
                    <a:pt x="141" y="129"/>
                  </a:lnTo>
                  <a:lnTo>
                    <a:pt x="135" y="117"/>
                  </a:lnTo>
                  <a:lnTo>
                    <a:pt x="135" y="117"/>
                  </a:lnTo>
                  <a:lnTo>
                    <a:pt x="128" y="97"/>
                  </a:lnTo>
                  <a:lnTo>
                    <a:pt x="123" y="81"/>
                  </a:lnTo>
                  <a:lnTo>
                    <a:pt x="120" y="64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19" y="31"/>
                  </a:lnTo>
                  <a:lnTo>
                    <a:pt x="117" y="21"/>
                  </a:lnTo>
                  <a:lnTo>
                    <a:pt x="117" y="15"/>
                  </a:lnTo>
                  <a:lnTo>
                    <a:pt x="120" y="10"/>
                  </a:lnTo>
                  <a:lnTo>
                    <a:pt x="125" y="6"/>
                  </a:lnTo>
                  <a:lnTo>
                    <a:pt x="131" y="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9" name="Freeform 27"/>
            <p:cNvSpPr>
              <a:spLocks/>
            </p:cNvSpPr>
            <p:nvPr/>
          </p:nvSpPr>
          <p:spPr bwMode="auto">
            <a:xfrm>
              <a:off x="3626" y="1872"/>
              <a:ext cx="21" cy="2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0" y="58"/>
                </a:cxn>
                <a:cxn ang="0">
                  <a:pos x="0" y="58"/>
                </a:cxn>
                <a:cxn ang="0">
                  <a:pos x="13" y="56"/>
                </a:cxn>
                <a:cxn ang="0">
                  <a:pos x="27" y="55"/>
                </a:cxn>
                <a:cxn ang="0">
                  <a:pos x="42" y="53"/>
                </a:cxn>
                <a:cxn ang="0">
                  <a:pos x="12" y="0"/>
                </a:cxn>
              </a:cxnLst>
              <a:rect l="0" t="0" r="r" b="b"/>
              <a:pathLst>
                <a:path w="42" h="58">
                  <a:moveTo>
                    <a:pt x="12" y="0"/>
                  </a:moveTo>
                  <a:lnTo>
                    <a:pt x="12" y="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3" y="56"/>
                  </a:lnTo>
                  <a:lnTo>
                    <a:pt x="27" y="55"/>
                  </a:lnTo>
                  <a:lnTo>
                    <a:pt x="42" y="5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038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700" name="Freeform 28"/>
            <p:cNvSpPr>
              <a:spLocks/>
            </p:cNvSpPr>
            <p:nvPr/>
          </p:nvSpPr>
          <p:spPr bwMode="auto">
            <a:xfrm>
              <a:off x="3576" y="1495"/>
              <a:ext cx="99" cy="14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11" y="14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32" y="39"/>
                </a:cxn>
                <a:cxn ang="0">
                  <a:pos x="43" y="49"/>
                </a:cxn>
                <a:cxn ang="0">
                  <a:pos x="53" y="60"/>
                </a:cxn>
                <a:cxn ang="0">
                  <a:pos x="53" y="60"/>
                </a:cxn>
                <a:cxn ang="0">
                  <a:pos x="65" y="66"/>
                </a:cxn>
                <a:cxn ang="0">
                  <a:pos x="80" y="70"/>
                </a:cxn>
                <a:cxn ang="0">
                  <a:pos x="94" y="73"/>
                </a:cxn>
                <a:cxn ang="0">
                  <a:pos x="104" y="75"/>
                </a:cxn>
                <a:cxn ang="0">
                  <a:pos x="104" y="75"/>
                </a:cxn>
                <a:cxn ang="0">
                  <a:pos x="112" y="75"/>
                </a:cxn>
                <a:cxn ang="0">
                  <a:pos x="119" y="73"/>
                </a:cxn>
                <a:cxn ang="0">
                  <a:pos x="136" y="66"/>
                </a:cxn>
                <a:cxn ang="0">
                  <a:pos x="136" y="66"/>
                </a:cxn>
                <a:cxn ang="0">
                  <a:pos x="146" y="60"/>
                </a:cxn>
                <a:cxn ang="0">
                  <a:pos x="158" y="52"/>
                </a:cxn>
                <a:cxn ang="0">
                  <a:pos x="176" y="40"/>
                </a:cxn>
                <a:cxn ang="0">
                  <a:pos x="176" y="40"/>
                </a:cxn>
                <a:cxn ang="0">
                  <a:pos x="181" y="34"/>
                </a:cxn>
                <a:cxn ang="0">
                  <a:pos x="184" y="29"/>
                </a:cxn>
                <a:cxn ang="0">
                  <a:pos x="187" y="15"/>
                </a:cxn>
                <a:cxn ang="0">
                  <a:pos x="187" y="15"/>
                </a:cxn>
                <a:cxn ang="0">
                  <a:pos x="187" y="14"/>
                </a:cxn>
                <a:cxn ang="0">
                  <a:pos x="188" y="14"/>
                </a:cxn>
                <a:cxn ang="0">
                  <a:pos x="191" y="18"/>
                </a:cxn>
                <a:cxn ang="0">
                  <a:pos x="196" y="26"/>
                </a:cxn>
                <a:cxn ang="0">
                  <a:pos x="197" y="33"/>
                </a:cxn>
                <a:cxn ang="0">
                  <a:pos x="197" y="33"/>
                </a:cxn>
                <a:cxn ang="0">
                  <a:pos x="196" y="39"/>
                </a:cxn>
                <a:cxn ang="0">
                  <a:pos x="194" y="46"/>
                </a:cxn>
                <a:cxn ang="0">
                  <a:pos x="191" y="55"/>
                </a:cxn>
                <a:cxn ang="0">
                  <a:pos x="191" y="61"/>
                </a:cxn>
                <a:cxn ang="0">
                  <a:pos x="191" y="61"/>
                </a:cxn>
                <a:cxn ang="0">
                  <a:pos x="185" y="87"/>
                </a:cxn>
                <a:cxn ang="0">
                  <a:pos x="175" y="132"/>
                </a:cxn>
                <a:cxn ang="0">
                  <a:pos x="158" y="196"/>
                </a:cxn>
                <a:cxn ang="0">
                  <a:pos x="127" y="273"/>
                </a:cxn>
                <a:cxn ang="0">
                  <a:pos x="112" y="293"/>
                </a:cxn>
                <a:cxn ang="0">
                  <a:pos x="94" y="273"/>
                </a:cxn>
                <a:cxn ang="0">
                  <a:pos x="40" y="132"/>
                </a:cxn>
                <a:cxn ang="0">
                  <a:pos x="4" y="57"/>
                </a:cxn>
                <a:cxn ang="0">
                  <a:pos x="1" y="39"/>
                </a:cxn>
                <a:cxn ang="0">
                  <a:pos x="1" y="39"/>
                </a:cxn>
                <a:cxn ang="0">
                  <a:pos x="0" y="29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3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97" h="293">
                  <a:moveTo>
                    <a:pt x="10" y="0"/>
                  </a:moveTo>
                  <a:lnTo>
                    <a:pt x="10" y="0"/>
                  </a:lnTo>
                  <a:lnTo>
                    <a:pt x="10" y="8"/>
                  </a:lnTo>
                  <a:lnTo>
                    <a:pt x="11" y="1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32" y="39"/>
                  </a:lnTo>
                  <a:lnTo>
                    <a:pt x="43" y="49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65" y="66"/>
                  </a:lnTo>
                  <a:lnTo>
                    <a:pt x="80" y="70"/>
                  </a:lnTo>
                  <a:lnTo>
                    <a:pt x="94" y="73"/>
                  </a:lnTo>
                  <a:lnTo>
                    <a:pt x="104" y="75"/>
                  </a:lnTo>
                  <a:lnTo>
                    <a:pt x="104" y="75"/>
                  </a:lnTo>
                  <a:lnTo>
                    <a:pt x="112" y="75"/>
                  </a:lnTo>
                  <a:lnTo>
                    <a:pt x="119" y="73"/>
                  </a:lnTo>
                  <a:lnTo>
                    <a:pt x="136" y="66"/>
                  </a:lnTo>
                  <a:lnTo>
                    <a:pt x="136" y="66"/>
                  </a:lnTo>
                  <a:lnTo>
                    <a:pt x="146" y="60"/>
                  </a:lnTo>
                  <a:lnTo>
                    <a:pt x="158" y="52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81" y="34"/>
                  </a:lnTo>
                  <a:lnTo>
                    <a:pt x="184" y="29"/>
                  </a:lnTo>
                  <a:lnTo>
                    <a:pt x="187" y="15"/>
                  </a:lnTo>
                  <a:lnTo>
                    <a:pt x="187" y="15"/>
                  </a:lnTo>
                  <a:lnTo>
                    <a:pt x="187" y="14"/>
                  </a:lnTo>
                  <a:lnTo>
                    <a:pt x="188" y="14"/>
                  </a:lnTo>
                  <a:lnTo>
                    <a:pt x="191" y="18"/>
                  </a:lnTo>
                  <a:lnTo>
                    <a:pt x="196" y="26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196" y="39"/>
                  </a:lnTo>
                  <a:lnTo>
                    <a:pt x="194" y="46"/>
                  </a:lnTo>
                  <a:lnTo>
                    <a:pt x="191" y="55"/>
                  </a:lnTo>
                  <a:lnTo>
                    <a:pt x="191" y="61"/>
                  </a:lnTo>
                  <a:lnTo>
                    <a:pt x="191" y="61"/>
                  </a:lnTo>
                  <a:lnTo>
                    <a:pt x="185" y="87"/>
                  </a:lnTo>
                  <a:lnTo>
                    <a:pt x="175" y="132"/>
                  </a:lnTo>
                  <a:lnTo>
                    <a:pt x="158" y="196"/>
                  </a:lnTo>
                  <a:lnTo>
                    <a:pt x="127" y="273"/>
                  </a:lnTo>
                  <a:lnTo>
                    <a:pt x="112" y="293"/>
                  </a:lnTo>
                  <a:lnTo>
                    <a:pt x="94" y="273"/>
                  </a:lnTo>
                  <a:lnTo>
                    <a:pt x="40" y="132"/>
                  </a:lnTo>
                  <a:lnTo>
                    <a:pt x="4" y="57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0" y="2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038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701" name="Freeform 29"/>
            <p:cNvSpPr>
              <a:spLocks/>
            </p:cNvSpPr>
            <p:nvPr/>
          </p:nvSpPr>
          <p:spPr bwMode="auto">
            <a:xfrm>
              <a:off x="3599" y="1625"/>
              <a:ext cx="56" cy="147"/>
            </a:xfrm>
            <a:custGeom>
              <a:avLst/>
              <a:gdLst/>
              <a:ahLst/>
              <a:cxnLst>
                <a:cxn ang="0">
                  <a:pos x="31" y="290"/>
                </a:cxn>
                <a:cxn ang="0">
                  <a:pos x="42" y="281"/>
                </a:cxn>
                <a:cxn ang="0">
                  <a:pos x="52" y="263"/>
                </a:cxn>
                <a:cxn ang="0">
                  <a:pos x="55" y="255"/>
                </a:cxn>
                <a:cxn ang="0">
                  <a:pos x="58" y="269"/>
                </a:cxn>
                <a:cxn ang="0">
                  <a:pos x="64" y="276"/>
                </a:cxn>
                <a:cxn ang="0">
                  <a:pos x="90" y="293"/>
                </a:cxn>
                <a:cxn ang="0">
                  <a:pos x="93" y="282"/>
                </a:cxn>
                <a:cxn ang="0">
                  <a:pos x="109" y="226"/>
                </a:cxn>
                <a:cxn ang="0">
                  <a:pos x="112" y="196"/>
                </a:cxn>
                <a:cxn ang="0">
                  <a:pos x="112" y="173"/>
                </a:cxn>
                <a:cxn ang="0">
                  <a:pos x="108" y="145"/>
                </a:cxn>
                <a:cxn ang="0">
                  <a:pos x="100" y="131"/>
                </a:cxn>
                <a:cxn ang="0">
                  <a:pos x="94" y="116"/>
                </a:cxn>
                <a:cxn ang="0">
                  <a:pos x="85" y="94"/>
                </a:cxn>
                <a:cxn ang="0">
                  <a:pos x="82" y="59"/>
                </a:cxn>
                <a:cxn ang="0">
                  <a:pos x="82" y="38"/>
                </a:cxn>
                <a:cxn ang="0">
                  <a:pos x="79" y="19"/>
                </a:cxn>
                <a:cxn ang="0">
                  <a:pos x="73" y="12"/>
                </a:cxn>
                <a:cxn ang="0">
                  <a:pos x="69" y="9"/>
                </a:cxn>
                <a:cxn ang="0">
                  <a:pos x="64" y="1"/>
                </a:cxn>
                <a:cxn ang="0">
                  <a:pos x="61" y="0"/>
                </a:cxn>
                <a:cxn ang="0">
                  <a:pos x="54" y="3"/>
                </a:cxn>
                <a:cxn ang="0">
                  <a:pos x="48" y="1"/>
                </a:cxn>
                <a:cxn ang="0">
                  <a:pos x="42" y="0"/>
                </a:cxn>
                <a:cxn ang="0">
                  <a:pos x="40" y="1"/>
                </a:cxn>
                <a:cxn ang="0">
                  <a:pos x="31" y="16"/>
                </a:cxn>
                <a:cxn ang="0">
                  <a:pos x="28" y="25"/>
                </a:cxn>
                <a:cxn ang="0">
                  <a:pos x="27" y="43"/>
                </a:cxn>
                <a:cxn ang="0">
                  <a:pos x="27" y="70"/>
                </a:cxn>
                <a:cxn ang="0">
                  <a:pos x="27" y="100"/>
                </a:cxn>
                <a:cxn ang="0">
                  <a:pos x="24" y="112"/>
                </a:cxn>
                <a:cxn ang="0">
                  <a:pos x="10" y="146"/>
                </a:cxn>
                <a:cxn ang="0">
                  <a:pos x="7" y="158"/>
                </a:cxn>
                <a:cxn ang="0">
                  <a:pos x="1" y="184"/>
                </a:cxn>
                <a:cxn ang="0">
                  <a:pos x="0" y="193"/>
                </a:cxn>
                <a:cxn ang="0">
                  <a:pos x="7" y="223"/>
                </a:cxn>
                <a:cxn ang="0">
                  <a:pos x="31" y="290"/>
                </a:cxn>
              </a:cxnLst>
              <a:rect l="0" t="0" r="r" b="b"/>
              <a:pathLst>
                <a:path w="112" h="293">
                  <a:moveTo>
                    <a:pt x="31" y="290"/>
                  </a:moveTo>
                  <a:lnTo>
                    <a:pt x="31" y="290"/>
                  </a:lnTo>
                  <a:lnTo>
                    <a:pt x="34" y="287"/>
                  </a:lnTo>
                  <a:lnTo>
                    <a:pt x="42" y="281"/>
                  </a:lnTo>
                  <a:lnTo>
                    <a:pt x="49" y="270"/>
                  </a:lnTo>
                  <a:lnTo>
                    <a:pt x="52" y="263"/>
                  </a:lnTo>
                  <a:lnTo>
                    <a:pt x="55" y="255"/>
                  </a:lnTo>
                  <a:lnTo>
                    <a:pt x="55" y="255"/>
                  </a:lnTo>
                  <a:lnTo>
                    <a:pt x="55" y="260"/>
                  </a:lnTo>
                  <a:lnTo>
                    <a:pt x="58" y="269"/>
                  </a:lnTo>
                  <a:lnTo>
                    <a:pt x="58" y="269"/>
                  </a:lnTo>
                  <a:lnTo>
                    <a:pt x="64" y="276"/>
                  </a:lnTo>
                  <a:lnTo>
                    <a:pt x="75" y="284"/>
                  </a:lnTo>
                  <a:lnTo>
                    <a:pt x="90" y="293"/>
                  </a:lnTo>
                  <a:lnTo>
                    <a:pt x="90" y="293"/>
                  </a:lnTo>
                  <a:lnTo>
                    <a:pt x="93" y="282"/>
                  </a:lnTo>
                  <a:lnTo>
                    <a:pt x="102" y="257"/>
                  </a:lnTo>
                  <a:lnTo>
                    <a:pt x="109" y="226"/>
                  </a:lnTo>
                  <a:lnTo>
                    <a:pt x="112" y="209"/>
                  </a:lnTo>
                  <a:lnTo>
                    <a:pt x="112" y="196"/>
                  </a:lnTo>
                  <a:lnTo>
                    <a:pt x="112" y="196"/>
                  </a:lnTo>
                  <a:lnTo>
                    <a:pt x="112" y="173"/>
                  </a:lnTo>
                  <a:lnTo>
                    <a:pt x="111" y="155"/>
                  </a:lnTo>
                  <a:lnTo>
                    <a:pt x="108" y="145"/>
                  </a:lnTo>
                  <a:lnTo>
                    <a:pt x="108" y="145"/>
                  </a:lnTo>
                  <a:lnTo>
                    <a:pt x="100" y="131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88" y="104"/>
                  </a:lnTo>
                  <a:lnTo>
                    <a:pt x="85" y="94"/>
                  </a:lnTo>
                  <a:lnTo>
                    <a:pt x="85" y="94"/>
                  </a:lnTo>
                  <a:lnTo>
                    <a:pt x="82" y="59"/>
                  </a:lnTo>
                  <a:lnTo>
                    <a:pt x="82" y="59"/>
                  </a:lnTo>
                  <a:lnTo>
                    <a:pt x="82" y="38"/>
                  </a:lnTo>
                  <a:lnTo>
                    <a:pt x="81" y="26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73" y="12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1" y="0"/>
                  </a:lnTo>
                  <a:lnTo>
                    <a:pt x="58" y="1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48" y="1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36" y="10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28" y="25"/>
                  </a:lnTo>
                  <a:lnTo>
                    <a:pt x="27" y="32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7" y="70"/>
                  </a:lnTo>
                  <a:lnTo>
                    <a:pt x="27" y="86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4" y="112"/>
                  </a:lnTo>
                  <a:lnTo>
                    <a:pt x="21" y="124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7" y="158"/>
                  </a:lnTo>
                  <a:lnTo>
                    <a:pt x="3" y="170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1" y="203"/>
                  </a:lnTo>
                  <a:lnTo>
                    <a:pt x="7" y="223"/>
                  </a:lnTo>
                  <a:lnTo>
                    <a:pt x="16" y="251"/>
                  </a:lnTo>
                  <a:lnTo>
                    <a:pt x="31" y="290"/>
                  </a:lnTo>
                  <a:lnTo>
                    <a:pt x="31" y="29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6702" name="Text Box 30"/>
          <p:cNvSpPr txBox="1">
            <a:spLocks noChangeArrowheads="1"/>
          </p:cNvSpPr>
          <p:nvPr/>
        </p:nvSpPr>
        <p:spPr bwMode="auto">
          <a:xfrm>
            <a:off x="6011863" y="968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Insert your slogan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0" descr="BANDEAU-MARRO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550" y="6237288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1FCA0826-AA1B-4464-8AD4-FB77E7E161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1150" y="477838"/>
            <a:ext cx="852011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Customize your headline here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588125" y="765175"/>
            <a:ext cx="2228850" cy="5630863"/>
            <a:chOff x="3398" y="1330"/>
            <a:chExt cx="532" cy="1345"/>
          </a:xfrm>
        </p:grpSpPr>
        <p:sp>
          <p:nvSpPr>
            <p:cNvPr id="156694" name="Freeform 22"/>
            <p:cNvSpPr>
              <a:spLocks/>
            </p:cNvSpPr>
            <p:nvPr/>
          </p:nvSpPr>
          <p:spPr bwMode="auto">
            <a:xfrm>
              <a:off x="3536" y="1330"/>
              <a:ext cx="186" cy="182"/>
            </a:xfrm>
            <a:custGeom>
              <a:avLst/>
              <a:gdLst/>
              <a:ahLst/>
              <a:cxnLst>
                <a:cxn ang="0">
                  <a:pos x="33" y="99"/>
                </a:cxn>
                <a:cxn ang="0">
                  <a:pos x="39" y="84"/>
                </a:cxn>
                <a:cxn ang="0">
                  <a:pos x="69" y="57"/>
                </a:cxn>
                <a:cxn ang="0">
                  <a:pos x="82" y="44"/>
                </a:cxn>
                <a:cxn ang="0">
                  <a:pos x="90" y="35"/>
                </a:cxn>
                <a:cxn ang="0">
                  <a:pos x="105" y="23"/>
                </a:cxn>
                <a:cxn ang="0">
                  <a:pos x="132" y="11"/>
                </a:cxn>
                <a:cxn ang="0">
                  <a:pos x="141" y="11"/>
                </a:cxn>
                <a:cxn ang="0">
                  <a:pos x="154" y="11"/>
                </a:cxn>
                <a:cxn ang="0">
                  <a:pos x="171" y="0"/>
                </a:cxn>
                <a:cxn ang="0">
                  <a:pos x="181" y="0"/>
                </a:cxn>
                <a:cxn ang="0">
                  <a:pos x="226" y="11"/>
                </a:cxn>
                <a:cxn ang="0">
                  <a:pos x="244" y="20"/>
                </a:cxn>
                <a:cxn ang="0">
                  <a:pos x="261" y="29"/>
                </a:cxn>
                <a:cxn ang="0">
                  <a:pos x="302" y="71"/>
                </a:cxn>
                <a:cxn ang="0">
                  <a:pos x="314" y="87"/>
                </a:cxn>
                <a:cxn ang="0">
                  <a:pos x="332" y="110"/>
                </a:cxn>
                <a:cxn ang="0">
                  <a:pos x="350" y="139"/>
                </a:cxn>
                <a:cxn ang="0">
                  <a:pos x="356" y="144"/>
                </a:cxn>
                <a:cxn ang="0">
                  <a:pos x="368" y="174"/>
                </a:cxn>
                <a:cxn ang="0">
                  <a:pos x="373" y="193"/>
                </a:cxn>
                <a:cxn ang="0">
                  <a:pos x="371" y="213"/>
                </a:cxn>
                <a:cxn ang="0">
                  <a:pos x="364" y="222"/>
                </a:cxn>
                <a:cxn ang="0">
                  <a:pos x="368" y="231"/>
                </a:cxn>
                <a:cxn ang="0">
                  <a:pos x="368" y="244"/>
                </a:cxn>
                <a:cxn ang="0">
                  <a:pos x="356" y="279"/>
                </a:cxn>
                <a:cxn ang="0">
                  <a:pos x="340" y="292"/>
                </a:cxn>
                <a:cxn ang="0">
                  <a:pos x="325" y="300"/>
                </a:cxn>
                <a:cxn ang="0">
                  <a:pos x="304" y="330"/>
                </a:cxn>
                <a:cxn ang="0">
                  <a:pos x="298" y="345"/>
                </a:cxn>
                <a:cxn ang="0">
                  <a:pos x="298" y="361"/>
                </a:cxn>
                <a:cxn ang="0">
                  <a:pos x="292" y="346"/>
                </a:cxn>
                <a:cxn ang="0">
                  <a:pos x="295" y="310"/>
                </a:cxn>
                <a:cxn ang="0">
                  <a:pos x="286" y="336"/>
                </a:cxn>
                <a:cxn ang="0">
                  <a:pos x="285" y="337"/>
                </a:cxn>
                <a:cxn ang="0">
                  <a:pos x="280" y="324"/>
                </a:cxn>
                <a:cxn ang="0">
                  <a:pos x="271" y="333"/>
                </a:cxn>
                <a:cxn ang="0">
                  <a:pos x="126" y="337"/>
                </a:cxn>
                <a:cxn ang="0">
                  <a:pos x="77" y="324"/>
                </a:cxn>
                <a:cxn ang="0">
                  <a:pos x="69" y="309"/>
                </a:cxn>
                <a:cxn ang="0">
                  <a:pos x="66" y="313"/>
                </a:cxn>
                <a:cxn ang="0">
                  <a:pos x="68" y="325"/>
                </a:cxn>
                <a:cxn ang="0">
                  <a:pos x="60" y="325"/>
                </a:cxn>
                <a:cxn ang="0">
                  <a:pos x="50" y="309"/>
                </a:cxn>
                <a:cxn ang="0">
                  <a:pos x="48" y="292"/>
                </a:cxn>
                <a:cxn ang="0">
                  <a:pos x="41" y="276"/>
                </a:cxn>
                <a:cxn ang="0">
                  <a:pos x="26" y="258"/>
                </a:cxn>
                <a:cxn ang="0">
                  <a:pos x="9" y="235"/>
                </a:cxn>
                <a:cxn ang="0">
                  <a:pos x="5" y="220"/>
                </a:cxn>
                <a:cxn ang="0">
                  <a:pos x="0" y="204"/>
                </a:cxn>
                <a:cxn ang="0">
                  <a:pos x="0" y="193"/>
                </a:cxn>
                <a:cxn ang="0">
                  <a:pos x="6" y="174"/>
                </a:cxn>
                <a:cxn ang="0">
                  <a:pos x="14" y="151"/>
                </a:cxn>
                <a:cxn ang="0">
                  <a:pos x="14" y="139"/>
                </a:cxn>
                <a:cxn ang="0">
                  <a:pos x="21" y="122"/>
                </a:cxn>
              </a:cxnLst>
              <a:rect l="0" t="0" r="r" b="b"/>
              <a:pathLst>
                <a:path w="373" h="365">
                  <a:moveTo>
                    <a:pt x="30" y="107"/>
                  </a:moveTo>
                  <a:lnTo>
                    <a:pt x="30" y="107"/>
                  </a:lnTo>
                  <a:lnTo>
                    <a:pt x="33" y="99"/>
                  </a:lnTo>
                  <a:lnTo>
                    <a:pt x="36" y="92"/>
                  </a:lnTo>
                  <a:lnTo>
                    <a:pt x="39" y="84"/>
                  </a:lnTo>
                  <a:lnTo>
                    <a:pt x="39" y="84"/>
                  </a:lnTo>
                  <a:lnTo>
                    <a:pt x="51" y="71"/>
                  </a:lnTo>
                  <a:lnTo>
                    <a:pt x="60" y="63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77" y="51"/>
                  </a:lnTo>
                  <a:lnTo>
                    <a:pt x="82" y="44"/>
                  </a:lnTo>
                  <a:lnTo>
                    <a:pt x="87" y="39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7" y="29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11" y="20"/>
                  </a:lnTo>
                  <a:lnTo>
                    <a:pt x="121" y="14"/>
                  </a:lnTo>
                  <a:lnTo>
                    <a:pt x="132" y="11"/>
                  </a:lnTo>
                  <a:lnTo>
                    <a:pt x="136" y="11"/>
                  </a:lnTo>
                  <a:lnTo>
                    <a:pt x="141" y="11"/>
                  </a:lnTo>
                  <a:lnTo>
                    <a:pt x="141" y="11"/>
                  </a:lnTo>
                  <a:lnTo>
                    <a:pt x="151" y="14"/>
                  </a:lnTo>
                  <a:lnTo>
                    <a:pt x="151" y="14"/>
                  </a:lnTo>
                  <a:lnTo>
                    <a:pt x="154" y="11"/>
                  </a:lnTo>
                  <a:lnTo>
                    <a:pt x="165" y="5"/>
                  </a:lnTo>
                  <a:lnTo>
                    <a:pt x="165" y="5"/>
                  </a:lnTo>
                  <a:lnTo>
                    <a:pt x="171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1" y="0"/>
                  </a:lnTo>
                  <a:lnTo>
                    <a:pt x="204" y="3"/>
                  </a:lnTo>
                  <a:lnTo>
                    <a:pt x="214" y="6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35" y="15"/>
                  </a:lnTo>
                  <a:lnTo>
                    <a:pt x="244" y="20"/>
                  </a:lnTo>
                  <a:lnTo>
                    <a:pt x="253" y="24"/>
                  </a:lnTo>
                  <a:lnTo>
                    <a:pt x="261" y="29"/>
                  </a:lnTo>
                  <a:lnTo>
                    <a:pt x="261" y="29"/>
                  </a:lnTo>
                  <a:lnTo>
                    <a:pt x="283" y="50"/>
                  </a:lnTo>
                  <a:lnTo>
                    <a:pt x="295" y="60"/>
                  </a:lnTo>
                  <a:lnTo>
                    <a:pt x="302" y="71"/>
                  </a:lnTo>
                  <a:lnTo>
                    <a:pt x="302" y="71"/>
                  </a:lnTo>
                  <a:lnTo>
                    <a:pt x="308" y="78"/>
                  </a:lnTo>
                  <a:lnTo>
                    <a:pt x="314" y="87"/>
                  </a:lnTo>
                  <a:lnTo>
                    <a:pt x="328" y="101"/>
                  </a:lnTo>
                  <a:lnTo>
                    <a:pt x="328" y="101"/>
                  </a:lnTo>
                  <a:lnTo>
                    <a:pt x="332" y="110"/>
                  </a:lnTo>
                  <a:lnTo>
                    <a:pt x="340" y="122"/>
                  </a:lnTo>
                  <a:lnTo>
                    <a:pt x="347" y="135"/>
                  </a:lnTo>
                  <a:lnTo>
                    <a:pt x="350" y="139"/>
                  </a:lnTo>
                  <a:lnTo>
                    <a:pt x="353" y="142"/>
                  </a:lnTo>
                  <a:lnTo>
                    <a:pt x="353" y="142"/>
                  </a:lnTo>
                  <a:lnTo>
                    <a:pt x="356" y="144"/>
                  </a:lnTo>
                  <a:lnTo>
                    <a:pt x="359" y="148"/>
                  </a:lnTo>
                  <a:lnTo>
                    <a:pt x="362" y="157"/>
                  </a:lnTo>
                  <a:lnTo>
                    <a:pt x="368" y="174"/>
                  </a:lnTo>
                  <a:lnTo>
                    <a:pt x="368" y="174"/>
                  </a:lnTo>
                  <a:lnTo>
                    <a:pt x="371" y="181"/>
                  </a:lnTo>
                  <a:lnTo>
                    <a:pt x="373" y="193"/>
                  </a:lnTo>
                  <a:lnTo>
                    <a:pt x="373" y="204"/>
                  </a:lnTo>
                  <a:lnTo>
                    <a:pt x="371" y="213"/>
                  </a:lnTo>
                  <a:lnTo>
                    <a:pt x="371" y="213"/>
                  </a:lnTo>
                  <a:lnTo>
                    <a:pt x="368" y="217"/>
                  </a:lnTo>
                  <a:lnTo>
                    <a:pt x="367" y="220"/>
                  </a:lnTo>
                  <a:lnTo>
                    <a:pt x="364" y="222"/>
                  </a:lnTo>
                  <a:lnTo>
                    <a:pt x="364" y="222"/>
                  </a:lnTo>
                  <a:lnTo>
                    <a:pt x="365" y="226"/>
                  </a:lnTo>
                  <a:lnTo>
                    <a:pt x="368" y="231"/>
                  </a:lnTo>
                  <a:lnTo>
                    <a:pt x="368" y="237"/>
                  </a:lnTo>
                  <a:lnTo>
                    <a:pt x="368" y="237"/>
                  </a:lnTo>
                  <a:lnTo>
                    <a:pt x="368" y="244"/>
                  </a:lnTo>
                  <a:lnTo>
                    <a:pt x="365" y="256"/>
                  </a:lnTo>
                  <a:lnTo>
                    <a:pt x="362" y="268"/>
                  </a:lnTo>
                  <a:lnTo>
                    <a:pt x="356" y="279"/>
                  </a:lnTo>
                  <a:lnTo>
                    <a:pt x="356" y="279"/>
                  </a:lnTo>
                  <a:lnTo>
                    <a:pt x="349" y="286"/>
                  </a:lnTo>
                  <a:lnTo>
                    <a:pt x="340" y="292"/>
                  </a:lnTo>
                  <a:lnTo>
                    <a:pt x="331" y="295"/>
                  </a:lnTo>
                  <a:lnTo>
                    <a:pt x="325" y="300"/>
                  </a:lnTo>
                  <a:lnTo>
                    <a:pt x="325" y="300"/>
                  </a:lnTo>
                  <a:lnTo>
                    <a:pt x="313" y="313"/>
                  </a:lnTo>
                  <a:lnTo>
                    <a:pt x="307" y="322"/>
                  </a:lnTo>
                  <a:lnTo>
                    <a:pt x="304" y="330"/>
                  </a:lnTo>
                  <a:lnTo>
                    <a:pt x="304" y="330"/>
                  </a:lnTo>
                  <a:lnTo>
                    <a:pt x="299" y="340"/>
                  </a:lnTo>
                  <a:lnTo>
                    <a:pt x="298" y="345"/>
                  </a:lnTo>
                  <a:lnTo>
                    <a:pt x="298" y="351"/>
                  </a:lnTo>
                  <a:lnTo>
                    <a:pt x="298" y="351"/>
                  </a:lnTo>
                  <a:lnTo>
                    <a:pt x="298" y="361"/>
                  </a:lnTo>
                  <a:lnTo>
                    <a:pt x="296" y="365"/>
                  </a:lnTo>
                  <a:lnTo>
                    <a:pt x="292" y="346"/>
                  </a:lnTo>
                  <a:lnTo>
                    <a:pt x="292" y="346"/>
                  </a:lnTo>
                  <a:lnTo>
                    <a:pt x="292" y="331"/>
                  </a:lnTo>
                  <a:lnTo>
                    <a:pt x="295" y="310"/>
                  </a:lnTo>
                  <a:lnTo>
                    <a:pt x="295" y="310"/>
                  </a:lnTo>
                  <a:lnTo>
                    <a:pt x="291" y="318"/>
                  </a:lnTo>
                  <a:lnTo>
                    <a:pt x="288" y="327"/>
                  </a:lnTo>
                  <a:lnTo>
                    <a:pt x="286" y="336"/>
                  </a:lnTo>
                  <a:lnTo>
                    <a:pt x="286" y="336"/>
                  </a:lnTo>
                  <a:lnTo>
                    <a:pt x="286" y="337"/>
                  </a:lnTo>
                  <a:lnTo>
                    <a:pt x="285" y="337"/>
                  </a:lnTo>
                  <a:lnTo>
                    <a:pt x="283" y="334"/>
                  </a:lnTo>
                  <a:lnTo>
                    <a:pt x="280" y="324"/>
                  </a:lnTo>
                  <a:lnTo>
                    <a:pt x="280" y="324"/>
                  </a:lnTo>
                  <a:lnTo>
                    <a:pt x="279" y="324"/>
                  </a:lnTo>
                  <a:lnTo>
                    <a:pt x="277" y="325"/>
                  </a:lnTo>
                  <a:lnTo>
                    <a:pt x="271" y="333"/>
                  </a:lnTo>
                  <a:lnTo>
                    <a:pt x="261" y="343"/>
                  </a:lnTo>
                  <a:lnTo>
                    <a:pt x="126" y="337"/>
                  </a:lnTo>
                  <a:lnTo>
                    <a:pt x="126" y="337"/>
                  </a:lnTo>
                  <a:lnTo>
                    <a:pt x="102" y="330"/>
                  </a:lnTo>
                  <a:lnTo>
                    <a:pt x="77" y="324"/>
                  </a:lnTo>
                  <a:lnTo>
                    <a:pt x="77" y="324"/>
                  </a:lnTo>
                  <a:lnTo>
                    <a:pt x="74" y="321"/>
                  </a:lnTo>
                  <a:lnTo>
                    <a:pt x="72" y="316"/>
                  </a:lnTo>
                  <a:lnTo>
                    <a:pt x="69" y="309"/>
                  </a:lnTo>
                  <a:lnTo>
                    <a:pt x="69" y="309"/>
                  </a:lnTo>
                  <a:lnTo>
                    <a:pt x="68" y="309"/>
                  </a:lnTo>
                  <a:lnTo>
                    <a:pt x="66" y="313"/>
                  </a:lnTo>
                  <a:lnTo>
                    <a:pt x="65" y="318"/>
                  </a:lnTo>
                  <a:lnTo>
                    <a:pt x="68" y="325"/>
                  </a:lnTo>
                  <a:lnTo>
                    <a:pt x="68" y="325"/>
                  </a:lnTo>
                  <a:lnTo>
                    <a:pt x="68" y="328"/>
                  </a:lnTo>
                  <a:lnTo>
                    <a:pt x="66" y="328"/>
                  </a:lnTo>
                  <a:lnTo>
                    <a:pt x="60" y="325"/>
                  </a:lnTo>
                  <a:lnTo>
                    <a:pt x="54" y="318"/>
                  </a:lnTo>
                  <a:lnTo>
                    <a:pt x="51" y="313"/>
                  </a:lnTo>
                  <a:lnTo>
                    <a:pt x="50" y="309"/>
                  </a:lnTo>
                  <a:lnTo>
                    <a:pt x="50" y="309"/>
                  </a:lnTo>
                  <a:lnTo>
                    <a:pt x="50" y="300"/>
                  </a:lnTo>
                  <a:lnTo>
                    <a:pt x="48" y="292"/>
                  </a:lnTo>
                  <a:lnTo>
                    <a:pt x="44" y="280"/>
                  </a:lnTo>
                  <a:lnTo>
                    <a:pt x="44" y="280"/>
                  </a:lnTo>
                  <a:lnTo>
                    <a:pt x="41" y="276"/>
                  </a:lnTo>
                  <a:lnTo>
                    <a:pt x="36" y="270"/>
                  </a:lnTo>
                  <a:lnTo>
                    <a:pt x="30" y="264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17" y="244"/>
                  </a:lnTo>
                  <a:lnTo>
                    <a:pt x="9" y="235"/>
                  </a:lnTo>
                  <a:lnTo>
                    <a:pt x="9" y="235"/>
                  </a:lnTo>
                  <a:lnTo>
                    <a:pt x="6" y="226"/>
                  </a:lnTo>
                  <a:lnTo>
                    <a:pt x="5" y="220"/>
                  </a:lnTo>
                  <a:lnTo>
                    <a:pt x="3" y="214"/>
                  </a:lnTo>
                  <a:lnTo>
                    <a:pt x="3" y="214"/>
                  </a:lnTo>
                  <a:lnTo>
                    <a:pt x="0" y="204"/>
                  </a:lnTo>
                  <a:lnTo>
                    <a:pt x="0" y="19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3" y="183"/>
                  </a:lnTo>
                  <a:lnTo>
                    <a:pt x="6" y="174"/>
                  </a:lnTo>
                  <a:lnTo>
                    <a:pt x="6" y="174"/>
                  </a:lnTo>
                  <a:lnTo>
                    <a:pt x="11" y="162"/>
                  </a:lnTo>
                  <a:lnTo>
                    <a:pt x="14" y="156"/>
                  </a:lnTo>
                  <a:lnTo>
                    <a:pt x="14" y="151"/>
                  </a:lnTo>
                  <a:lnTo>
                    <a:pt x="14" y="151"/>
                  </a:lnTo>
                  <a:lnTo>
                    <a:pt x="14" y="144"/>
                  </a:lnTo>
                  <a:lnTo>
                    <a:pt x="14" y="139"/>
                  </a:lnTo>
                  <a:lnTo>
                    <a:pt x="14" y="135"/>
                  </a:lnTo>
                  <a:lnTo>
                    <a:pt x="14" y="135"/>
                  </a:lnTo>
                  <a:lnTo>
                    <a:pt x="21" y="122"/>
                  </a:lnTo>
                  <a:lnTo>
                    <a:pt x="30" y="107"/>
                  </a:lnTo>
                  <a:lnTo>
                    <a:pt x="30" y="107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5" name="Freeform 23"/>
            <p:cNvSpPr>
              <a:spLocks/>
            </p:cNvSpPr>
            <p:nvPr/>
          </p:nvSpPr>
          <p:spPr bwMode="auto">
            <a:xfrm>
              <a:off x="3565" y="1374"/>
              <a:ext cx="130" cy="165"/>
            </a:xfrm>
            <a:custGeom>
              <a:avLst/>
              <a:gdLst/>
              <a:ahLst/>
              <a:cxnLst>
                <a:cxn ang="0">
                  <a:pos x="29" y="248"/>
                </a:cxn>
                <a:cxn ang="0">
                  <a:pos x="22" y="184"/>
                </a:cxn>
                <a:cxn ang="0">
                  <a:pos x="19" y="181"/>
                </a:cxn>
                <a:cxn ang="0">
                  <a:pos x="15" y="179"/>
                </a:cxn>
                <a:cxn ang="0">
                  <a:pos x="10" y="173"/>
                </a:cxn>
                <a:cxn ang="0">
                  <a:pos x="7" y="161"/>
                </a:cxn>
                <a:cxn ang="0">
                  <a:pos x="0" y="134"/>
                </a:cxn>
                <a:cxn ang="0">
                  <a:pos x="1" y="133"/>
                </a:cxn>
                <a:cxn ang="0">
                  <a:pos x="7" y="130"/>
                </a:cxn>
                <a:cxn ang="0">
                  <a:pos x="15" y="124"/>
                </a:cxn>
                <a:cxn ang="0">
                  <a:pos x="16" y="116"/>
                </a:cxn>
                <a:cxn ang="0">
                  <a:pos x="16" y="97"/>
                </a:cxn>
                <a:cxn ang="0">
                  <a:pos x="19" y="89"/>
                </a:cxn>
                <a:cxn ang="0">
                  <a:pos x="25" y="71"/>
                </a:cxn>
                <a:cxn ang="0">
                  <a:pos x="31" y="53"/>
                </a:cxn>
                <a:cxn ang="0">
                  <a:pos x="38" y="40"/>
                </a:cxn>
                <a:cxn ang="0">
                  <a:pos x="44" y="27"/>
                </a:cxn>
                <a:cxn ang="0">
                  <a:pos x="52" y="9"/>
                </a:cxn>
                <a:cxn ang="0">
                  <a:pos x="58" y="4"/>
                </a:cxn>
                <a:cxn ang="0">
                  <a:pos x="74" y="0"/>
                </a:cxn>
                <a:cxn ang="0">
                  <a:pos x="89" y="0"/>
                </a:cxn>
                <a:cxn ang="0">
                  <a:pos x="103" y="1"/>
                </a:cxn>
                <a:cxn ang="0">
                  <a:pos x="116" y="7"/>
                </a:cxn>
                <a:cxn ang="0">
                  <a:pos x="145" y="24"/>
                </a:cxn>
                <a:cxn ang="0">
                  <a:pos x="160" y="40"/>
                </a:cxn>
                <a:cxn ang="0">
                  <a:pos x="175" y="58"/>
                </a:cxn>
                <a:cxn ang="0">
                  <a:pos x="194" y="82"/>
                </a:cxn>
                <a:cxn ang="0">
                  <a:pos x="208" y="101"/>
                </a:cxn>
                <a:cxn ang="0">
                  <a:pos x="209" y="107"/>
                </a:cxn>
                <a:cxn ang="0">
                  <a:pos x="221" y="128"/>
                </a:cxn>
                <a:cxn ang="0">
                  <a:pos x="236" y="143"/>
                </a:cxn>
                <a:cxn ang="0">
                  <a:pos x="240" y="146"/>
                </a:cxn>
                <a:cxn ang="0">
                  <a:pos x="249" y="146"/>
                </a:cxn>
                <a:cxn ang="0">
                  <a:pos x="254" y="145"/>
                </a:cxn>
                <a:cxn ang="0">
                  <a:pos x="257" y="145"/>
                </a:cxn>
                <a:cxn ang="0">
                  <a:pos x="257" y="155"/>
                </a:cxn>
                <a:cxn ang="0">
                  <a:pos x="255" y="163"/>
                </a:cxn>
                <a:cxn ang="0">
                  <a:pos x="245" y="184"/>
                </a:cxn>
                <a:cxn ang="0">
                  <a:pos x="239" y="188"/>
                </a:cxn>
                <a:cxn ang="0">
                  <a:pos x="229" y="194"/>
                </a:cxn>
                <a:cxn ang="0">
                  <a:pos x="226" y="197"/>
                </a:cxn>
                <a:cxn ang="0">
                  <a:pos x="211" y="247"/>
                </a:cxn>
                <a:cxn ang="0">
                  <a:pos x="209" y="259"/>
                </a:cxn>
                <a:cxn ang="0">
                  <a:pos x="208" y="269"/>
                </a:cxn>
                <a:cxn ang="0">
                  <a:pos x="200" y="282"/>
                </a:cxn>
                <a:cxn ang="0">
                  <a:pos x="193" y="296"/>
                </a:cxn>
                <a:cxn ang="0">
                  <a:pos x="152" y="318"/>
                </a:cxn>
                <a:cxn ang="0">
                  <a:pos x="80" y="317"/>
                </a:cxn>
                <a:cxn ang="0">
                  <a:pos x="29" y="260"/>
                </a:cxn>
              </a:cxnLst>
              <a:rect l="0" t="0" r="r" b="b"/>
              <a:pathLst>
                <a:path w="258" h="330">
                  <a:moveTo>
                    <a:pt x="29" y="248"/>
                  </a:moveTo>
                  <a:lnTo>
                    <a:pt x="29" y="248"/>
                  </a:lnTo>
                  <a:lnTo>
                    <a:pt x="22" y="184"/>
                  </a:lnTo>
                  <a:lnTo>
                    <a:pt x="22" y="184"/>
                  </a:lnTo>
                  <a:lnTo>
                    <a:pt x="21" y="181"/>
                  </a:lnTo>
                  <a:lnTo>
                    <a:pt x="19" y="181"/>
                  </a:lnTo>
                  <a:lnTo>
                    <a:pt x="16" y="181"/>
                  </a:lnTo>
                  <a:lnTo>
                    <a:pt x="15" y="179"/>
                  </a:lnTo>
                  <a:lnTo>
                    <a:pt x="15" y="179"/>
                  </a:lnTo>
                  <a:lnTo>
                    <a:pt x="10" y="173"/>
                  </a:lnTo>
                  <a:lnTo>
                    <a:pt x="7" y="161"/>
                  </a:lnTo>
                  <a:lnTo>
                    <a:pt x="7" y="161"/>
                  </a:lnTo>
                  <a:lnTo>
                    <a:pt x="3" y="148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" y="133"/>
                  </a:lnTo>
                  <a:lnTo>
                    <a:pt x="3" y="131"/>
                  </a:lnTo>
                  <a:lnTo>
                    <a:pt x="7" y="130"/>
                  </a:lnTo>
                  <a:lnTo>
                    <a:pt x="12" y="127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16" y="116"/>
                  </a:lnTo>
                  <a:lnTo>
                    <a:pt x="16" y="107"/>
                  </a:lnTo>
                  <a:lnTo>
                    <a:pt x="16" y="97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22" y="82"/>
                  </a:lnTo>
                  <a:lnTo>
                    <a:pt x="25" y="71"/>
                  </a:lnTo>
                  <a:lnTo>
                    <a:pt x="28" y="62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8" y="40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7" y="15"/>
                  </a:lnTo>
                  <a:lnTo>
                    <a:pt x="52" y="9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67" y="1"/>
                  </a:lnTo>
                  <a:lnTo>
                    <a:pt x="74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7" y="0"/>
                  </a:lnTo>
                  <a:lnTo>
                    <a:pt x="103" y="1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31" y="16"/>
                  </a:lnTo>
                  <a:lnTo>
                    <a:pt x="145" y="24"/>
                  </a:lnTo>
                  <a:lnTo>
                    <a:pt x="145" y="24"/>
                  </a:lnTo>
                  <a:lnTo>
                    <a:pt x="160" y="40"/>
                  </a:lnTo>
                  <a:lnTo>
                    <a:pt x="175" y="58"/>
                  </a:lnTo>
                  <a:lnTo>
                    <a:pt x="175" y="58"/>
                  </a:lnTo>
                  <a:lnTo>
                    <a:pt x="184" y="68"/>
                  </a:lnTo>
                  <a:lnTo>
                    <a:pt x="194" y="82"/>
                  </a:lnTo>
                  <a:lnTo>
                    <a:pt x="205" y="95"/>
                  </a:lnTo>
                  <a:lnTo>
                    <a:pt x="208" y="101"/>
                  </a:lnTo>
                  <a:lnTo>
                    <a:pt x="209" y="107"/>
                  </a:lnTo>
                  <a:lnTo>
                    <a:pt x="209" y="107"/>
                  </a:lnTo>
                  <a:lnTo>
                    <a:pt x="214" y="118"/>
                  </a:lnTo>
                  <a:lnTo>
                    <a:pt x="221" y="128"/>
                  </a:lnTo>
                  <a:lnTo>
                    <a:pt x="229" y="137"/>
                  </a:lnTo>
                  <a:lnTo>
                    <a:pt x="236" y="143"/>
                  </a:lnTo>
                  <a:lnTo>
                    <a:pt x="236" y="143"/>
                  </a:lnTo>
                  <a:lnTo>
                    <a:pt x="240" y="146"/>
                  </a:lnTo>
                  <a:lnTo>
                    <a:pt x="245" y="146"/>
                  </a:lnTo>
                  <a:lnTo>
                    <a:pt x="249" y="146"/>
                  </a:lnTo>
                  <a:lnTo>
                    <a:pt x="254" y="145"/>
                  </a:lnTo>
                  <a:lnTo>
                    <a:pt x="254" y="145"/>
                  </a:lnTo>
                  <a:lnTo>
                    <a:pt x="257" y="145"/>
                  </a:lnTo>
                  <a:lnTo>
                    <a:pt x="257" y="145"/>
                  </a:lnTo>
                  <a:lnTo>
                    <a:pt x="258" y="149"/>
                  </a:lnTo>
                  <a:lnTo>
                    <a:pt x="257" y="155"/>
                  </a:lnTo>
                  <a:lnTo>
                    <a:pt x="255" y="163"/>
                  </a:lnTo>
                  <a:lnTo>
                    <a:pt x="255" y="163"/>
                  </a:lnTo>
                  <a:lnTo>
                    <a:pt x="248" y="178"/>
                  </a:lnTo>
                  <a:lnTo>
                    <a:pt x="245" y="184"/>
                  </a:lnTo>
                  <a:lnTo>
                    <a:pt x="239" y="188"/>
                  </a:lnTo>
                  <a:lnTo>
                    <a:pt x="239" y="188"/>
                  </a:lnTo>
                  <a:lnTo>
                    <a:pt x="232" y="193"/>
                  </a:lnTo>
                  <a:lnTo>
                    <a:pt x="229" y="194"/>
                  </a:lnTo>
                  <a:lnTo>
                    <a:pt x="226" y="197"/>
                  </a:lnTo>
                  <a:lnTo>
                    <a:pt x="226" y="197"/>
                  </a:lnTo>
                  <a:lnTo>
                    <a:pt x="211" y="247"/>
                  </a:lnTo>
                  <a:lnTo>
                    <a:pt x="211" y="247"/>
                  </a:lnTo>
                  <a:lnTo>
                    <a:pt x="209" y="253"/>
                  </a:lnTo>
                  <a:lnTo>
                    <a:pt x="209" y="259"/>
                  </a:lnTo>
                  <a:lnTo>
                    <a:pt x="208" y="269"/>
                  </a:lnTo>
                  <a:lnTo>
                    <a:pt x="208" y="269"/>
                  </a:lnTo>
                  <a:lnTo>
                    <a:pt x="205" y="275"/>
                  </a:lnTo>
                  <a:lnTo>
                    <a:pt x="200" y="282"/>
                  </a:lnTo>
                  <a:lnTo>
                    <a:pt x="193" y="296"/>
                  </a:lnTo>
                  <a:lnTo>
                    <a:pt x="193" y="296"/>
                  </a:lnTo>
                  <a:lnTo>
                    <a:pt x="170" y="308"/>
                  </a:lnTo>
                  <a:lnTo>
                    <a:pt x="152" y="318"/>
                  </a:lnTo>
                  <a:lnTo>
                    <a:pt x="107" y="330"/>
                  </a:lnTo>
                  <a:lnTo>
                    <a:pt x="80" y="317"/>
                  </a:lnTo>
                  <a:lnTo>
                    <a:pt x="37" y="282"/>
                  </a:lnTo>
                  <a:lnTo>
                    <a:pt x="29" y="260"/>
                  </a:lnTo>
                  <a:lnTo>
                    <a:pt x="29" y="248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6" name="Freeform 24"/>
            <p:cNvSpPr>
              <a:spLocks/>
            </p:cNvSpPr>
            <p:nvPr/>
          </p:nvSpPr>
          <p:spPr bwMode="auto">
            <a:xfrm>
              <a:off x="3398" y="1512"/>
              <a:ext cx="532" cy="1095"/>
            </a:xfrm>
            <a:custGeom>
              <a:avLst/>
              <a:gdLst/>
              <a:ahLst/>
              <a:cxnLst>
                <a:cxn ang="0">
                  <a:pos x="583" y="63"/>
                </a:cxn>
                <a:cxn ang="0">
                  <a:pos x="745" y="120"/>
                </a:cxn>
                <a:cxn ang="0">
                  <a:pos x="762" y="202"/>
                </a:cxn>
                <a:cxn ang="0">
                  <a:pos x="772" y="245"/>
                </a:cxn>
                <a:cxn ang="0">
                  <a:pos x="777" y="307"/>
                </a:cxn>
                <a:cxn ang="0">
                  <a:pos x="793" y="385"/>
                </a:cxn>
                <a:cxn ang="0">
                  <a:pos x="802" y="425"/>
                </a:cxn>
                <a:cxn ang="0">
                  <a:pos x="817" y="464"/>
                </a:cxn>
                <a:cxn ang="0">
                  <a:pos x="827" y="506"/>
                </a:cxn>
                <a:cxn ang="0">
                  <a:pos x="808" y="569"/>
                </a:cxn>
                <a:cxn ang="0">
                  <a:pos x="718" y="632"/>
                </a:cxn>
                <a:cxn ang="0">
                  <a:pos x="636" y="627"/>
                </a:cxn>
                <a:cxn ang="0">
                  <a:pos x="646" y="681"/>
                </a:cxn>
                <a:cxn ang="0">
                  <a:pos x="658" y="730"/>
                </a:cxn>
                <a:cxn ang="0">
                  <a:pos x="720" y="786"/>
                </a:cxn>
                <a:cxn ang="0">
                  <a:pos x="723" y="825"/>
                </a:cxn>
                <a:cxn ang="0">
                  <a:pos x="800" y="858"/>
                </a:cxn>
                <a:cxn ang="0">
                  <a:pos x="992" y="931"/>
                </a:cxn>
                <a:cxn ang="0">
                  <a:pos x="1047" y="976"/>
                </a:cxn>
                <a:cxn ang="0">
                  <a:pos x="1061" y="1024"/>
                </a:cxn>
                <a:cxn ang="0">
                  <a:pos x="1022" y="1139"/>
                </a:cxn>
                <a:cxn ang="0">
                  <a:pos x="880" y="1341"/>
                </a:cxn>
                <a:cxn ang="0">
                  <a:pos x="754" y="1534"/>
                </a:cxn>
                <a:cxn ang="0">
                  <a:pos x="616" y="1456"/>
                </a:cxn>
                <a:cxn ang="0">
                  <a:pos x="534" y="1365"/>
                </a:cxn>
                <a:cxn ang="0">
                  <a:pos x="530" y="1281"/>
                </a:cxn>
                <a:cxn ang="0">
                  <a:pos x="618" y="1221"/>
                </a:cxn>
                <a:cxn ang="0">
                  <a:pos x="690" y="1166"/>
                </a:cxn>
                <a:cxn ang="0">
                  <a:pos x="706" y="1124"/>
                </a:cxn>
                <a:cxn ang="0">
                  <a:pos x="497" y="1061"/>
                </a:cxn>
                <a:cxn ang="0">
                  <a:pos x="461" y="1421"/>
                </a:cxn>
                <a:cxn ang="0">
                  <a:pos x="483" y="1614"/>
                </a:cxn>
                <a:cxn ang="0">
                  <a:pos x="506" y="1855"/>
                </a:cxn>
                <a:cxn ang="0">
                  <a:pos x="512" y="1968"/>
                </a:cxn>
                <a:cxn ang="0">
                  <a:pos x="543" y="2130"/>
                </a:cxn>
                <a:cxn ang="0">
                  <a:pos x="473" y="2176"/>
                </a:cxn>
                <a:cxn ang="0">
                  <a:pos x="337" y="2185"/>
                </a:cxn>
                <a:cxn ang="0">
                  <a:pos x="287" y="1903"/>
                </a:cxn>
                <a:cxn ang="0">
                  <a:pos x="233" y="1470"/>
                </a:cxn>
                <a:cxn ang="0">
                  <a:pos x="211" y="1323"/>
                </a:cxn>
                <a:cxn ang="0">
                  <a:pos x="182" y="1220"/>
                </a:cxn>
                <a:cxn ang="0">
                  <a:pos x="158" y="1087"/>
                </a:cxn>
                <a:cxn ang="0">
                  <a:pos x="124" y="904"/>
                </a:cxn>
                <a:cxn ang="0">
                  <a:pos x="146" y="766"/>
                </a:cxn>
                <a:cxn ang="0">
                  <a:pos x="178" y="605"/>
                </a:cxn>
                <a:cxn ang="0">
                  <a:pos x="100" y="597"/>
                </a:cxn>
                <a:cxn ang="0">
                  <a:pos x="22" y="582"/>
                </a:cxn>
                <a:cxn ang="0">
                  <a:pos x="1" y="482"/>
                </a:cxn>
                <a:cxn ang="0">
                  <a:pos x="6" y="422"/>
                </a:cxn>
                <a:cxn ang="0">
                  <a:pos x="21" y="371"/>
                </a:cxn>
                <a:cxn ang="0">
                  <a:pos x="48" y="316"/>
                </a:cxn>
                <a:cxn ang="0">
                  <a:pos x="67" y="268"/>
                </a:cxn>
                <a:cxn ang="0">
                  <a:pos x="73" y="222"/>
                </a:cxn>
                <a:cxn ang="0">
                  <a:pos x="99" y="159"/>
                </a:cxn>
                <a:cxn ang="0">
                  <a:pos x="133" y="70"/>
                </a:cxn>
                <a:cxn ang="0">
                  <a:pos x="299" y="37"/>
                </a:cxn>
                <a:cxn ang="0">
                  <a:pos x="356" y="0"/>
                </a:cxn>
                <a:cxn ang="0">
                  <a:pos x="435" y="171"/>
                </a:cxn>
                <a:cxn ang="0">
                  <a:pos x="483" y="214"/>
                </a:cxn>
                <a:cxn ang="0">
                  <a:pos x="521" y="91"/>
                </a:cxn>
              </a:cxnLst>
              <a:rect l="0" t="0" r="r" b="b"/>
              <a:pathLst>
                <a:path w="1064" h="2191">
                  <a:moveTo>
                    <a:pt x="546" y="24"/>
                  </a:moveTo>
                  <a:lnTo>
                    <a:pt x="549" y="36"/>
                  </a:lnTo>
                  <a:lnTo>
                    <a:pt x="549" y="36"/>
                  </a:lnTo>
                  <a:lnTo>
                    <a:pt x="557" y="46"/>
                  </a:lnTo>
                  <a:lnTo>
                    <a:pt x="563" y="54"/>
                  </a:lnTo>
                  <a:lnTo>
                    <a:pt x="569" y="58"/>
                  </a:lnTo>
                  <a:lnTo>
                    <a:pt x="569" y="58"/>
                  </a:lnTo>
                  <a:lnTo>
                    <a:pt x="576" y="61"/>
                  </a:lnTo>
                  <a:lnTo>
                    <a:pt x="583" y="63"/>
                  </a:lnTo>
                  <a:lnTo>
                    <a:pt x="583" y="63"/>
                  </a:lnTo>
                  <a:lnTo>
                    <a:pt x="604" y="67"/>
                  </a:lnTo>
                  <a:lnTo>
                    <a:pt x="633" y="78"/>
                  </a:lnTo>
                  <a:lnTo>
                    <a:pt x="633" y="78"/>
                  </a:lnTo>
                  <a:lnTo>
                    <a:pt x="685" y="94"/>
                  </a:lnTo>
                  <a:lnTo>
                    <a:pt x="730" y="108"/>
                  </a:lnTo>
                  <a:lnTo>
                    <a:pt x="730" y="108"/>
                  </a:lnTo>
                  <a:lnTo>
                    <a:pt x="738" y="114"/>
                  </a:lnTo>
                  <a:lnTo>
                    <a:pt x="745" y="120"/>
                  </a:lnTo>
                  <a:lnTo>
                    <a:pt x="750" y="126"/>
                  </a:lnTo>
                  <a:lnTo>
                    <a:pt x="750" y="126"/>
                  </a:lnTo>
                  <a:lnTo>
                    <a:pt x="756" y="142"/>
                  </a:lnTo>
                  <a:lnTo>
                    <a:pt x="759" y="162"/>
                  </a:lnTo>
                  <a:lnTo>
                    <a:pt x="759" y="162"/>
                  </a:lnTo>
                  <a:lnTo>
                    <a:pt x="760" y="178"/>
                  </a:lnTo>
                  <a:lnTo>
                    <a:pt x="762" y="190"/>
                  </a:lnTo>
                  <a:lnTo>
                    <a:pt x="762" y="190"/>
                  </a:lnTo>
                  <a:lnTo>
                    <a:pt x="762" y="202"/>
                  </a:lnTo>
                  <a:lnTo>
                    <a:pt x="763" y="208"/>
                  </a:lnTo>
                  <a:lnTo>
                    <a:pt x="766" y="213"/>
                  </a:lnTo>
                  <a:lnTo>
                    <a:pt x="766" y="213"/>
                  </a:lnTo>
                  <a:lnTo>
                    <a:pt x="771" y="222"/>
                  </a:lnTo>
                  <a:lnTo>
                    <a:pt x="772" y="229"/>
                  </a:lnTo>
                  <a:lnTo>
                    <a:pt x="774" y="235"/>
                  </a:lnTo>
                  <a:lnTo>
                    <a:pt x="774" y="235"/>
                  </a:lnTo>
                  <a:lnTo>
                    <a:pt x="772" y="240"/>
                  </a:lnTo>
                  <a:lnTo>
                    <a:pt x="772" y="245"/>
                  </a:lnTo>
                  <a:lnTo>
                    <a:pt x="771" y="250"/>
                  </a:lnTo>
                  <a:lnTo>
                    <a:pt x="772" y="256"/>
                  </a:lnTo>
                  <a:lnTo>
                    <a:pt x="772" y="256"/>
                  </a:lnTo>
                  <a:lnTo>
                    <a:pt x="775" y="271"/>
                  </a:lnTo>
                  <a:lnTo>
                    <a:pt x="778" y="283"/>
                  </a:lnTo>
                  <a:lnTo>
                    <a:pt x="778" y="283"/>
                  </a:lnTo>
                  <a:lnTo>
                    <a:pt x="777" y="295"/>
                  </a:lnTo>
                  <a:lnTo>
                    <a:pt x="777" y="302"/>
                  </a:lnTo>
                  <a:lnTo>
                    <a:pt x="777" y="307"/>
                  </a:lnTo>
                  <a:lnTo>
                    <a:pt x="777" y="307"/>
                  </a:lnTo>
                  <a:lnTo>
                    <a:pt x="781" y="322"/>
                  </a:lnTo>
                  <a:lnTo>
                    <a:pt x="785" y="337"/>
                  </a:lnTo>
                  <a:lnTo>
                    <a:pt x="785" y="337"/>
                  </a:lnTo>
                  <a:lnTo>
                    <a:pt x="787" y="359"/>
                  </a:lnTo>
                  <a:lnTo>
                    <a:pt x="787" y="359"/>
                  </a:lnTo>
                  <a:lnTo>
                    <a:pt x="788" y="371"/>
                  </a:lnTo>
                  <a:lnTo>
                    <a:pt x="790" y="379"/>
                  </a:lnTo>
                  <a:lnTo>
                    <a:pt x="793" y="385"/>
                  </a:lnTo>
                  <a:lnTo>
                    <a:pt x="793" y="385"/>
                  </a:lnTo>
                  <a:lnTo>
                    <a:pt x="799" y="394"/>
                  </a:lnTo>
                  <a:lnTo>
                    <a:pt x="805" y="404"/>
                  </a:lnTo>
                  <a:lnTo>
                    <a:pt x="805" y="404"/>
                  </a:lnTo>
                  <a:lnTo>
                    <a:pt x="806" y="410"/>
                  </a:lnTo>
                  <a:lnTo>
                    <a:pt x="805" y="415"/>
                  </a:lnTo>
                  <a:lnTo>
                    <a:pt x="803" y="419"/>
                  </a:lnTo>
                  <a:lnTo>
                    <a:pt x="802" y="425"/>
                  </a:lnTo>
                  <a:lnTo>
                    <a:pt x="802" y="425"/>
                  </a:lnTo>
                  <a:lnTo>
                    <a:pt x="802" y="431"/>
                  </a:lnTo>
                  <a:lnTo>
                    <a:pt x="802" y="437"/>
                  </a:lnTo>
                  <a:lnTo>
                    <a:pt x="800" y="442"/>
                  </a:lnTo>
                  <a:lnTo>
                    <a:pt x="802" y="446"/>
                  </a:lnTo>
                  <a:lnTo>
                    <a:pt x="802" y="446"/>
                  </a:lnTo>
                  <a:lnTo>
                    <a:pt x="811" y="454"/>
                  </a:lnTo>
                  <a:lnTo>
                    <a:pt x="815" y="460"/>
                  </a:lnTo>
                  <a:lnTo>
                    <a:pt x="817" y="464"/>
                  </a:lnTo>
                  <a:lnTo>
                    <a:pt x="817" y="464"/>
                  </a:lnTo>
                  <a:lnTo>
                    <a:pt x="817" y="467"/>
                  </a:lnTo>
                  <a:lnTo>
                    <a:pt x="815" y="472"/>
                  </a:lnTo>
                  <a:lnTo>
                    <a:pt x="814" y="476"/>
                  </a:lnTo>
                  <a:lnTo>
                    <a:pt x="814" y="481"/>
                  </a:lnTo>
                  <a:lnTo>
                    <a:pt x="814" y="481"/>
                  </a:lnTo>
                  <a:lnTo>
                    <a:pt x="820" y="488"/>
                  </a:lnTo>
                  <a:lnTo>
                    <a:pt x="826" y="500"/>
                  </a:lnTo>
                  <a:lnTo>
                    <a:pt x="826" y="500"/>
                  </a:lnTo>
                  <a:lnTo>
                    <a:pt x="827" y="506"/>
                  </a:lnTo>
                  <a:lnTo>
                    <a:pt x="827" y="512"/>
                  </a:lnTo>
                  <a:lnTo>
                    <a:pt x="823" y="521"/>
                  </a:lnTo>
                  <a:lnTo>
                    <a:pt x="823" y="521"/>
                  </a:lnTo>
                  <a:lnTo>
                    <a:pt x="817" y="536"/>
                  </a:lnTo>
                  <a:lnTo>
                    <a:pt x="815" y="545"/>
                  </a:lnTo>
                  <a:lnTo>
                    <a:pt x="814" y="551"/>
                  </a:lnTo>
                  <a:lnTo>
                    <a:pt x="814" y="551"/>
                  </a:lnTo>
                  <a:lnTo>
                    <a:pt x="812" y="558"/>
                  </a:lnTo>
                  <a:lnTo>
                    <a:pt x="808" y="569"/>
                  </a:lnTo>
                  <a:lnTo>
                    <a:pt x="800" y="587"/>
                  </a:lnTo>
                  <a:lnTo>
                    <a:pt x="800" y="587"/>
                  </a:lnTo>
                  <a:lnTo>
                    <a:pt x="787" y="609"/>
                  </a:lnTo>
                  <a:lnTo>
                    <a:pt x="778" y="623"/>
                  </a:lnTo>
                  <a:lnTo>
                    <a:pt x="775" y="626"/>
                  </a:lnTo>
                  <a:lnTo>
                    <a:pt x="772" y="629"/>
                  </a:lnTo>
                  <a:lnTo>
                    <a:pt x="772" y="629"/>
                  </a:lnTo>
                  <a:lnTo>
                    <a:pt x="744" y="630"/>
                  </a:lnTo>
                  <a:lnTo>
                    <a:pt x="718" y="632"/>
                  </a:lnTo>
                  <a:lnTo>
                    <a:pt x="718" y="632"/>
                  </a:lnTo>
                  <a:lnTo>
                    <a:pt x="675" y="632"/>
                  </a:lnTo>
                  <a:lnTo>
                    <a:pt x="675" y="632"/>
                  </a:lnTo>
                  <a:lnTo>
                    <a:pt x="667" y="630"/>
                  </a:lnTo>
                  <a:lnTo>
                    <a:pt x="657" y="629"/>
                  </a:lnTo>
                  <a:lnTo>
                    <a:pt x="640" y="624"/>
                  </a:lnTo>
                  <a:lnTo>
                    <a:pt x="640" y="624"/>
                  </a:lnTo>
                  <a:lnTo>
                    <a:pt x="639" y="626"/>
                  </a:lnTo>
                  <a:lnTo>
                    <a:pt x="636" y="627"/>
                  </a:lnTo>
                  <a:lnTo>
                    <a:pt x="636" y="630"/>
                  </a:lnTo>
                  <a:lnTo>
                    <a:pt x="636" y="632"/>
                  </a:lnTo>
                  <a:lnTo>
                    <a:pt x="636" y="632"/>
                  </a:lnTo>
                  <a:lnTo>
                    <a:pt x="640" y="639"/>
                  </a:lnTo>
                  <a:lnTo>
                    <a:pt x="643" y="647"/>
                  </a:lnTo>
                  <a:lnTo>
                    <a:pt x="646" y="654"/>
                  </a:lnTo>
                  <a:lnTo>
                    <a:pt x="646" y="654"/>
                  </a:lnTo>
                  <a:lnTo>
                    <a:pt x="646" y="666"/>
                  </a:lnTo>
                  <a:lnTo>
                    <a:pt x="646" y="681"/>
                  </a:lnTo>
                  <a:lnTo>
                    <a:pt x="648" y="702"/>
                  </a:lnTo>
                  <a:lnTo>
                    <a:pt x="648" y="702"/>
                  </a:lnTo>
                  <a:lnTo>
                    <a:pt x="649" y="708"/>
                  </a:lnTo>
                  <a:lnTo>
                    <a:pt x="651" y="714"/>
                  </a:lnTo>
                  <a:lnTo>
                    <a:pt x="654" y="722"/>
                  </a:lnTo>
                  <a:lnTo>
                    <a:pt x="655" y="726"/>
                  </a:lnTo>
                  <a:lnTo>
                    <a:pt x="655" y="726"/>
                  </a:lnTo>
                  <a:lnTo>
                    <a:pt x="657" y="729"/>
                  </a:lnTo>
                  <a:lnTo>
                    <a:pt x="658" y="730"/>
                  </a:lnTo>
                  <a:lnTo>
                    <a:pt x="664" y="735"/>
                  </a:lnTo>
                  <a:lnTo>
                    <a:pt x="669" y="738"/>
                  </a:lnTo>
                  <a:lnTo>
                    <a:pt x="673" y="741"/>
                  </a:lnTo>
                  <a:lnTo>
                    <a:pt x="673" y="741"/>
                  </a:lnTo>
                  <a:lnTo>
                    <a:pt x="690" y="754"/>
                  </a:lnTo>
                  <a:lnTo>
                    <a:pt x="700" y="763"/>
                  </a:lnTo>
                  <a:lnTo>
                    <a:pt x="709" y="772"/>
                  </a:lnTo>
                  <a:lnTo>
                    <a:pt x="709" y="772"/>
                  </a:lnTo>
                  <a:lnTo>
                    <a:pt x="720" y="786"/>
                  </a:lnTo>
                  <a:lnTo>
                    <a:pt x="721" y="790"/>
                  </a:lnTo>
                  <a:lnTo>
                    <a:pt x="723" y="796"/>
                  </a:lnTo>
                  <a:lnTo>
                    <a:pt x="723" y="796"/>
                  </a:lnTo>
                  <a:lnTo>
                    <a:pt x="721" y="804"/>
                  </a:lnTo>
                  <a:lnTo>
                    <a:pt x="720" y="811"/>
                  </a:lnTo>
                  <a:lnTo>
                    <a:pt x="718" y="819"/>
                  </a:lnTo>
                  <a:lnTo>
                    <a:pt x="720" y="823"/>
                  </a:lnTo>
                  <a:lnTo>
                    <a:pt x="720" y="823"/>
                  </a:lnTo>
                  <a:lnTo>
                    <a:pt x="723" y="825"/>
                  </a:lnTo>
                  <a:lnTo>
                    <a:pt x="729" y="826"/>
                  </a:lnTo>
                  <a:lnTo>
                    <a:pt x="735" y="828"/>
                  </a:lnTo>
                  <a:lnTo>
                    <a:pt x="741" y="829"/>
                  </a:lnTo>
                  <a:lnTo>
                    <a:pt x="741" y="829"/>
                  </a:lnTo>
                  <a:lnTo>
                    <a:pt x="753" y="837"/>
                  </a:lnTo>
                  <a:lnTo>
                    <a:pt x="763" y="843"/>
                  </a:lnTo>
                  <a:lnTo>
                    <a:pt x="763" y="843"/>
                  </a:lnTo>
                  <a:lnTo>
                    <a:pt x="800" y="858"/>
                  </a:lnTo>
                  <a:lnTo>
                    <a:pt x="800" y="858"/>
                  </a:lnTo>
                  <a:lnTo>
                    <a:pt x="854" y="873"/>
                  </a:lnTo>
                  <a:lnTo>
                    <a:pt x="854" y="873"/>
                  </a:lnTo>
                  <a:lnTo>
                    <a:pt x="904" y="891"/>
                  </a:lnTo>
                  <a:lnTo>
                    <a:pt x="935" y="904"/>
                  </a:lnTo>
                  <a:lnTo>
                    <a:pt x="955" y="913"/>
                  </a:lnTo>
                  <a:lnTo>
                    <a:pt x="955" y="913"/>
                  </a:lnTo>
                  <a:lnTo>
                    <a:pt x="967" y="919"/>
                  </a:lnTo>
                  <a:lnTo>
                    <a:pt x="980" y="925"/>
                  </a:lnTo>
                  <a:lnTo>
                    <a:pt x="992" y="931"/>
                  </a:lnTo>
                  <a:lnTo>
                    <a:pt x="998" y="933"/>
                  </a:lnTo>
                  <a:lnTo>
                    <a:pt x="1001" y="937"/>
                  </a:lnTo>
                  <a:lnTo>
                    <a:pt x="1001" y="937"/>
                  </a:lnTo>
                  <a:lnTo>
                    <a:pt x="1010" y="945"/>
                  </a:lnTo>
                  <a:lnTo>
                    <a:pt x="1019" y="952"/>
                  </a:lnTo>
                  <a:lnTo>
                    <a:pt x="1034" y="964"/>
                  </a:lnTo>
                  <a:lnTo>
                    <a:pt x="1034" y="964"/>
                  </a:lnTo>
                  <a:lnTo>
                    <a:pt x="1047" y="976"/>
                  </a:lnTo>
                  <a:lnTo>
                    <a:pt x="1047" y="976"/>
                  </a:lnTo>
                  <a:lnTo>
                    <a:pt x="1050" y="980"/>
                  </a:lnTo>
                  <a:lnTo>
                    <a:pt x="1050" y="986"/>
                  </a:lnTo>
                  <a:lnTo>
                    <a:pt x="1050" y="994"/>
                  </a:lnTo>
                  <a:lnTo>
                    <a:pt x="1052" y="1000"/>
                  </a:lnTo>
                  <a:lnTo>
                    <a:pt x="1052" y="1000"/>
                  </a:lnTo>
                  <a:lnTo>
                    <a:pt x="1056" y="1010"/>
                  </a:lnTo>
                  <a:lnTo>
                    <a:pt x="1059" y="1016"/>
                  </a:lnTo>
                  <a:lnTo>
                    <a:pt x="1061" y="1024"/>
                  </a:lnTo>
                  <a:lnTo>
                    <a:pt x="1061" y="1024"/>
                  </a:lnTo>
                  <a:lnTo>
                    <a:pt x="1064" y="1042"/>
                  </a:lnTo>
                  <a:lnTo>
                    <a:pt x="1064" y="1052"/>
                  </a:lnTo>
                  <a:lnTo>
                    <a:pt x="1062" y="1060"/>
                  </a:lnTo>
                  <a:lnTo>
                    <a:pt x="1062" y="1060"/>
                  </a:lnTo>
                  <a:lnTo>
                    <a:pt x="1050" y="1087"/>
                  </a:lnTo>
                  <a:lnTo>
                    <a:pt x="1035" y="1117"/>
                  </a:lnTo>
                  <a:lnTo>
                    <a:pt x="1035" y="1117"/>
                  </a:lnTo>
                  <a:lnTo>
                    <a:pt x="1029" y="1129"/>
                  </a:lnTo>
                  <a:lnTo>
                    <a:pt x="1022" y="1139"/>
                  </a:lnTo>
                  <a:lnTo>
                    <a:pt x="1007" y="1159"/>
                  </a:lnTo>
                  <a:lnTo>
                    <a:pt x="1007" y="1159"/>
                  </a:lnTo>
                  <a:lnTo>
                    <a:pt x="999" y="1166"/>
                  </a:lnTo>
                  <a:lnTo>
                    <a:pt x="994" y="1172"/>
                  </a:lnTo>
                  <a:lnTo>
                    <a:pt x="986" y="1177"/>
                  </a:lnTo>
                  <a:lnTo>
                    <a:pt x="982" y="1183"/>
                  </a:lnTo>
                  <a:lnTo>
                    <a:pt x="982" y="1183"/>
                  </a:lnTo>
                  <a:lnTo>
                    <a:pt x="880" y="1341"/>
                  </a:lnTo>
                  <a:lnTo>
                    <a:pt x="880" y="1341"/>
                  </a:lnTo>
                  <a:lnTo>
                    <a:pt x="830" y="1413"/>
                  </a:lnTo>
                  <a:lnTo>
                    <a:pt x="802" y="1453"/>
                  </a:lnTo>
                  <a:lnTo>
                    <a:pt x="787" y="1477"/>
                  </a:lnTo>
                  <a:lnTo>
                    <a:pt x="787" y="1477"/>
                  </a:lnTo>
                  <a:lnTo>
                    <a:pt x="771" y="1510"/>
                  </a:lnTo>
                  <a:lnTo>
                    <a:pt x="760" y="1527"/>
                  </a:lnTo>
                  <a:lnTo>
                    <a:pt x="757" y="1533"/>
                  </a:lnTo>
                  <a:lnTo>
                    <a:pt x="754" y="1534"/>
                  </a:lnTo>
                  <a:lnTo>
                    <a:pt x="754" y="1534"/>
                  </a:lnTo>
                  <a:lnTo>
                    <a:pt x="751" y="1534"/>
                  </a:lnTo>
                  <a:lnTo>
                    <a:pt x="745" y="1533"/>
                  </a:lnTo>
                  <a:lnTo>
                    <a:pt x="732" y="1528"/>
                  </a:lnTo>
                  <a:lnTo>
                    <a:pt x="708" y="1518"/>
                  </a:lnTo>
                  <a:lnTo>
                    <a:pt x="708" y="1518"/>
                  </a:lnTo>
                  <a:lnTo>
                    <a:pt x="693" y="1509"/>
                  </a:lnTo>
                  <a:lnTo>
                    <a:pt x="679" y="1500"/>
                  </a:lnTo>
                  <a:lnTo>
                    <a:pt x="679" y="1500"/>
                  </a:lnTo>
                  <a:lnTo>
                    <a:pt x="616" y="1456"/>
                  </a:lnTo>
                  <a:lnTo>
                    <a:pt x="616" y="1456"/>
                  </a:lnTo>
                  <a:lnTo>
                    <a:pt x="589" y="1437"/>
                  </a:lnTo>
                  <a:lnTo>
                    <a:pt x="573" y="1424"/>
                  </a:lnTo>
                  <a:lnTo>
                    <a:pt x="560" y="1413"/>
                  </a:lnTo>
                  <a:lnTo>
                    <a:pt x="560" y="1413"/>
                  </a:lnTo>
                  <a:lnTo>
                    <a:pt x="555" y="1407"/>
                  </a:lnTo>
                  <a:lnTo>
                    <a:pt x="551" y="1400"/>
                  </a:lnTo>
                  <a:lnTo>
                    <a:pt x="542" y="1382"/>
                  </a:lnTo>
                  <a:lnTo>
                    <a:pt x="534" y="1365"/>
                  </a:lnTo>
                  <a:lnTo>
                    <a:pt x="533" y="1358"/>
                  </a:lnTo>
                  <a:lnTo>
                    <a:pt x="533" y="1352"/>
                  </a:lnTo>
                  <a:lnTo>
                    <a:pt x="533" y="1352"/>
                  </a:lnTo>
                  <a:lnTo>
                    <a:pt x="531" y="1326"/>
                  </a:lnTo>
                  <a:lnTo>
                    <a:pt x="528" y="1304"/>
                  </a:lnTo>
                  <a:lnTo>
                    <a:pt x="528" y="1304"/>
                  </a:lnTo>
                  <a:lnTo>
                    <a:pt x="527" y="1290"/>
                  </a:lnTo>
                  <a:lnTo>
                    <a:pt x="528" y="1284"/>
                  </a:lnTo>
                  <a:lnTo>
                    <a:pt x="530" y="1281"/>
                  </a:lnTo>
                  <a:lnTo>
                    <a:pt x="531" y="1278"/>
                  </a:lnTo>
                  <a:lnTo>
                    <a:pt x="531" y="1278"/>
                  </a:lnTo>
                  <a:lnTo>
                    <a:pt x="540" y="1272"/>
                  </a:lnTo>
                  <a:lnTo>
                    <a:pt x="554" y="1263"/>
                  </a:lnTo>
                  <a:lnTo>
                    <a:pt x="579" y="1248"/>
                  </a:lnTo>
                  <a:lnTo>
                    <a:pt x="579" y="1248"/>
                  </a:lnTo>
                  <a:lnTo>
                    <a:pt x="600" y="1232"/>
                  </a:lnTo>
                  <a:lnTo>
                    <a:pt x="609" y="1224"/>
                  </a:lnTo>
                  <a:lnTo>
                    <a:pt x="618" y="1221"/>
                  </a:lnTo>
                  <a:lnTo>
                    <a:pt x="618" y="1221"/>
                  </a:lnTo>
                  <a:lnTo>
                    <a:pt x="633" y="1217"/>
                  </a:lnTo>
                  <a:lnTo>
                    <a:pt x="640" y="1214"/>
                  </a:lnTo>
                  <a:lnTo>
                    <a:pt x="646" y="1209"/>
                  </a:lnTo>
                  <a:lnTo>
                    <a:pt x="646" y="1209"/>
                  </a:lnTo>
                  <a:lnTo>
                    <a:pt x="666" y="1189"/>
                  </a:lnTo>
                  <a:lnTo>
                    <a:pt x="678" y="1175"/>
                  </a:lnTo>
                  <a:lnTo>
                    <a:pt x="684" y="1171"/>
                  </a:lnTo>
                  <a:lnTo>
                    <a:pt x="690" y="1166"/>
                  </a:lnTo>
                  <a:lnTo>
                    <a:pt x="690" y="1166"/>
                  </a:lnTo>
                  <a:lnTo>
                    <a:pt x="694" y="1163"/>
                  </a:lnTo>
                  <a:lnTo>
                    <a:pt x="697" y="1159"/>
                  </a:lnTo>
                  <a:lnTo>
                    <a:pt x="699" y="1153"/>
                  </a:lnTo>
                  <a:lnTo>
                    <a:pt x="700" y="1147"/>
                  </a:lnTo>
                  <a:lnTo>
                    <a:pt x="702" y="1133"/>
                  </a:lnTo>
                  <a:lnTo>
                    <a:pt x="703" y="1129"/>
                  </a:lnTo>
                  <a:lnTo>
                    <a:pt x="706" y="1124"/>
                  </a:lnTo>
                  <a:lnTo>
                    <a:pt x="706" y="1124"/>
                  </a:lnTo>
                  <a:lnTo>
                    <a:pt x="693" y="1121"/>
                  </a:lnTo>
                  <a:lnTo>
                    <a:pt x="681" y="1118"/>
                  </a:lnTo>
                  <a:lnTo>
                    <a:pt x="670" y="1114"/>
                  </a:lnTo>
                  <a:lnTo>
                    <a:pt x="670" y="1114"/>
                  </a:lnTo>
                  <a:lnTo>
                    <a:pt x="654" y="1108"/>
                  </a:lnTo>
                  <a:lnTo>
                    <a:pt x="627" y="1100"/>
                  </a:lnTo>
                  <a:lnTo>
                    <a:pt x="582" y="1087"/>
                  </a:lnTo>
                  <a:lnTo>
                    <a:pt x="582" y="1087"/>
                  </a:lnTo>
                  <a:lnTo>
                    <a:pt x="497" y="1061"/>
                  </a:lnTo>
                  <a:lnTo>
                    <a:pt x="497" y="1061"/>
                  </a:lnTo>
                  <a:lnTo>
                    <a:pt x="488" y="1157"/>
                  </a:lnTo>
                  <a:lnTo>
                    <a:pt x="476" y="1278"/>
                  </a:lnTo>
                  <a:lnTo>
                    <a:pt x="476" y="1278"/>
                  </a:lnTo>
                  <a:lnTo>
                    <a:pt x="470" y="1307"/>
                  </a:lnTo>
                  <a:lnTo>
                    <a:pt x="462" y="1341"/>
                  </a:lnTo>
                  <a:lnTo>
                    <a:pt x="453" y="1382"/>
                  </a:lnTo>
                  <a:lnTo>
                    <a:pt x="453" y="1382"/>
                  </a:lnTo>
                  <a:lnTo>
                    <a:pt x="461" y="1421"/>
                  </a:lnTo>
                  <a:lnTo>
                    <a:pt x="467" y="1452"/>
                  </a:lnTo>
                  <a:lnTo>
                    <a:pt x="470" y="1476"/>
                  </a:lnTo>
                  <a:lnTo>
                    <a:pt x="470" y="1476"/>
                  </a:lnTo>
                  <a:lnTo>
                    <a:pt x="473" y="1503"/>
                  </a:lnTo>
                  <a:lnTo>
                    <a:pt x="477" y="1545"/>
                  </a:lnTo>
                  <a:lnTo>
                    <a:pt x="482" y="1587"/>
                  </a:lnTo>
                  <a:lnTo>
                    <a:pt x="483" y="1602"/>
                  </a:lnTo>
                  <a:lnTo>
                    <a:pt x="483" y="1614"/>
                  </a:lnTo>
                  <a:lnTo>
                    <a:pt x="483" y="1614"/>
                  </a:lnTo>
                  <a:lnTo>
                    <a:pt x="483" y="1630"/>
                  </a:lnTo>
                  <a:lnTo>
                    <a:pt x="485" y="1650"/>
                  </a:lnTo>
                  <a:lnTo>
                    <a:pt x="488" y="1683"/>
                  </a:lnTo>
                  <a:lnTo>
                    <a:pt x="488" y="1683"/>
                  </a:lnTo>
                  <a:lnTo>
                    <a:pt x="492" y="1760"/>
                  </a:lnTo>
                  <a:lnTo>
                    <a:pt x="492" y="1760"/>
                  </a:lnTo>
                  <a:lnTo>
                    <a:pt x="495" y="1783"/>
                  </a:lnTo>
                  <a:lnTo>
                    <a:pt x="498" y="1810"/>
                  </a:lnTo>
                  <a:lnTo>
                    <a:pt x="506" y="1855"/>
                  </a:lnTo>
                  <a:lnTo>
                    <a:pt x="506" y="1855"/>
                  </a:lnTo>
                  <a:lnTo>
                    <a:pt x="509" y="1867"/>
                  </a:lnTo>
                  <a:lnTo>
                    <a:pt x="509" y="1882"/>
                  </a:lnTo>
                  <a:lnTo>
                    <a:pt x="512" y="1912"/>
                  </a:lnTo>
                  <a:lnTo>
                    <a:pt x="512" y="1912"/>
                  </a:lnTo>
                  <a:lnTo>
                    <a:pt x="512" y="1927"/>
                  </a:lnTo>
                  <a:lnTo>
                    <a:pt x="510" y="1943"/>
                  </a:lnTo>
                  <a:lnTo>
                    <a:pt x="510" y="1958"/>
                  </a:lnTo>
                  <a:lnTo>
                    <a:pt x="512" y="1968"/>
                  </a:lnTo>
                  <a:lnTo>
                    <a:pt x="512" y="1968"/>
                  </a:lnTo>
                  <a:lnTo>
                    <a:pt x="518" y="2009"/>
                  </a:lnTo>
                  <a:lnTo>
                    <a:pt x="522" y="2036"/>
                  </a:lnTo>
                  <a:lnTo>
                    <a:pt x="528" y="2058"/>
                  </a:lnTo>
                  <a:lnTo>
                    <a:pt x="528" y="2058"/>
                  </a:lnTo>
                  <a:lnTo>
                    <a:pt x="534" y="2078"/>
                  </a:lnTo>
                  <a:lnTo>
                    <a:pt x="539" y="2100"/>
                  </a:lnTo>
                  <a:lnTo>
                    <a:pt x="542" y="2120"/>
                  </a:lnTo>
                  <a:lnTo>
                    <a:pt x="543" y="2130"/>
                  </a:lnTo>
                  <a:lnTo>
                    <a:pt x="543" y="2130"/>
                  </a:lnTo>
                  <a:lnTo>
                    <a:pt x="542" y="2135"/>
                  </a:lnTo>
                  <a:lnTo>
                    <a:pt x="536" y="2138"/>
                  </a:lnTo>
                  <a:lnTo>
                    <a:pt x="522" y="2147"/>
                  </a:lnTo>
                  <a:lnTo>
                    <a:pt x="507" y="2156"/>
                  </a:lnTo>
                  <a:lnTo>
                    <a:pt x="497" y="2162"/>
                  </a:lnTo>
                  <a:lnTo>
                    <a:pt x="497" y="2162"/>
                  </a:lnTo>
                  <a:lnTo>
                    <a:pt x="488" y="2168"/>
                  </a:lnTo>
                  <a:lnTo>
                    <a:pt x="473" y="2176"/>
                  </a:lnTo>
                  <a:lnTo>
                    <a:pt x="456" y="2184"/>
                  </a:lnTo>
                  <a:lnTo>
                    <a:pt x="443" y="2190"/>
                  </a:lnTo>
                  <a:lnTo>
                    <a:pt x="443" y="2190"/>
                  </a:lnTo>
                  <a:lnTo>
                    <a:pt x="422" y="2191"/>
                  </a:lnTo>
                  <a:lnTo>
                    <a:pt x="389" y="2191"/>
                  </a:lnTo>
                  <a:lnTo>
                    <a:pt x="355" y="2190"/>
                  </a:lnTo>
                  <a:lnTo>
                    <a:pt x="343" y="2187"/>
                  </a:lnTo>
                  <a:lnTo>
                    <a:pt x="337" y="2185"/>
                  </a:lnTo>
                  <a:lnTo>
                    <a:pt x="337" y="2185"/>
                  </a:lnTo>
                  <a:lnTo>
                    <a:pt x="334" y="2181"/>
                  </a:lnTo>
                  <a:lnTo>
                    <a:pt x="331" y="2173"/>
                  </a:lnTo>
                  <a:lnTo>
                    <a:pt x="325" y="2156"/>
                  </a:lnTo>
                  <a:lnTo>
                    <a:pt x="320" y="2133"/>
                  </a:lnTo>
                  <a:lnTo>
                    <a:pt x="317" y="2112"/>
                  </a:lnTo>
                  <a:lnTo>
                    <a:pt x="317" y="2112"/>
                  </a:lnTo>
                  <a:lnTo>
                    <a:pt x="302" y="2009"/>
                  </a:lnTo>
                  <a:lnTo>
                    <a:pt x="287" y="1903"/>
                  </a:lnTo>
                  <a:lnTo>
                    <a:pt x="287" y="1903"/>
                  </a:lnTo>
                  <a:lnTo>
                    <a:pt x="278" y="1817"/>
                  </a:lnTo>
                  <a:lnTo>
                    <a:pt x="269" y="1733"/>
                  </a:lnTo>
                  <a:lnTo>
                    <a:pt x="269" y="1733"/>
                  </a:lnTo>
                  <a:lnTo>
                    <a:pt x="260" y="1645"/>
                  </a:lnTo>
                  <a:lnTo>
                    <a:pt x="253" y="1590"/>
                  </a:lnTo>
                  <a:lnTo>
                    <a:pt x="247" y="1551"/>
                  </a:lnTo>
                  <a:lnTo>
                    <a:pt x="247" y="1551"/>
                  </a:lnTo>
                  <a:lnTo>
                    <a:pt x="236" y="1495"/>
                  </a:lnTo>
                  <a:lnTo>
                    <a:pt x="233" y="1470"/>
                  </a:lnTo>
                  <a:lnTo>
                    <a:pt x="232" y="1452"/>
                  </a:lnTo>
                  <a:lnTo>
                    <a:pt x="232" y="1452"/>
                  </a:lnTo>
                  <a:lnTo>
                    <a:pt x="230" y="1433"/>
                  </a:lnTo>
                  <a:lnTo>
                    <a:pt x="227" y="1404"/>
                  </a:lnTo>
                  <a:lnTo>
                    <a:pt x="223" y="1359"/>
                  </a:lnTo>
                  <a:lnTo>
                    <a:pt x="223" y="1359"/>
                  </a:lnTo>
                  <a:lnTo>
                    <a:pt x="221" y="1353"/>
                  </a:lnTo>
                  <a:lnTo>
                    <a:pt x="218" y="1344"/>
                  </a:lnTo>
                  <a:lnTo>
                    <a:pt x="211" y="1323"/>
                  </a:lnTo>
                  <a:lnTo>
                    <a:pt x="196" y="1284"/>
                  </a:lnTo>
                  <a:lnTo>
                    <a:pt x="196" y="1284"/>
                  </a:lnTo>
                  <a:lnTo>
                    <a:pt x="193" y="1274"/>
                  </a:lnTo>
                  <a:lnTo>
                    <a:pt x="193" y="1265"/>
                  </a:lnTo>
                  <a:lnTo>
                    <a:pt x="191" y="1256"/>
                  </a:lnTo>
                  <a:lnTo>
                    <a:pt x="191" y="1248"/>
                  </a:lnTo>
                  <a:lnTo>
                    <a:pt x="191" y="1248"/>
                  </a:lnTo>
                  <a:lnTo>
                    <a:pt x="185" y="1230"/>
                  </a:lnTo>
                  <a:lnTo>
                    <a:pt x="182" y="1220"/>
                  </a:lnTo>
                  <a:lnTo>
                    <a:pt x="181" y="1209"/>
                  </a:lnTo>
                  <a:lnTo>
                    <a:pt x="181" y="1209"/>
                  </a:lnTo>
                  <a:lnTo>
                    <a:pt x="178" y="1193"/>
                  </a:lnTo>
                  <a:lnTo>
                    <a:pt x="176" y="1181"/>
                  </a:lnTo>
                  <a:lnTo>
                    <a:pt x="176" y="1181"/>
                  </a:lnTo>
                  <a:lnTo>
                    <a:pt x="169" y="1144"/>
                  </a:lnTo>
                  <a:lnTo>
                    <a:pt x="163" y="1115"/>
                  </a:lnTo>
                  <a:lnTo>
                    <a:pt x="158" y="1087"/>
                  </a:lnTo>
                  <a:lnTo>
                    <a:pt x="158" y="1087"/>
                  </a:lnTo>
                  <a:lnTo>
                    <a:pt x="152" y="1028"/>
                  </a:lnTo>
                  <a:lnTo>
                    <a:pt x="149" y="1000"/>
                  </a:lnTo>
                  <a:lnTo>
                    <a:pt x="148" y="980"/>
                  </a:lnTo>
                  <a:lnTo>
                    <a:pt x="148" y="980"/>
                  </a:lnTo>
                  <a:lnTo>
                    <a:pt x="146" y="963"/>
                  </a:lnTo>
                  <a:lnTo>
                    <a:pt x="143" y="937"/>
                  </a:lnTo>
                  <a:lnTo>
                    <a:pt x="139" y="907"/>
                  </a:lnTo>
                  <a:lnTo>
                    <a:pt x="139" y="907"/>
                  </a:lnTo>
                  <a:lnTo>
                    <a:pt x="124" y="904"/>
                  </a:lnTo>
                  <a:lnTo>
                    <a:pt x="114" y="901"/>
                  </a:lnTo>
                  <a:lnTo>
                    <a:pt x="109" y="898"/>
                  </a:lnTo>
                  <a:lnTo>
                    <a:pt x="109" y="897"/>
                  </a:lnTo>
                  <a:lnTo>
                    <a:pt x="109" y="897"/>
                  </a:lnTo>
                  <a:lnTo>
                    <a:pt x="112" y="886"/>
                  </a:lnTo>
                  <a:lnTo>
                    <a:pt x="118" y="864"/>
                  </a:lnTo>
                  <a:lnTo>
                    <a:pt x="133" y="817"/>
                  </a:lnTo>
                  <a:lnTo>
                    <a:pt x="133" y="817"/>
                  </a:lnTo>
                  <a:lnTo>
                    <a:pt x="146" y="766"/>
                  </a:lnTo>
                  <a:lnTo>
                    <a:pt x="152" y="738"/>
                  </a:lnTo>
                  <a:lnTo>
                    <a:pt x="157" y="720"/>
                  </a:lnTo>
                  <a:lnTo>
                    <a:pt x="157" y="720"/>
                  </a:lnTo>
                  <a:lnTo>
                    <a:pt x="169" y="662"/>
                  </a:lnTo>
                  <a:lnTo>
                    <a:pt x="181" y="612"/>
                  </a:lnTo>
                  <a:lnTo>
                    <a:pt x="181" y="612"/>
                  </a:lnTo>
                  <a:lnTo>
                    <a:pt x="181" y="609"/>
                  </a:lnTo>
                  <a:lnTo>
                    <a:pt x="179" y="608"/>
                  </a:lnTo>
                  <a:lnTo>
                    <a:pt x="178" y="605"/>
                  </a:lnTo>
                  <a:lnTo>
                    <a:pt x="175" y="605"/>
                  </a:lnTo>
                  <a:lnTo>
                    <a:pt x="175" y="605"/>
                  </a:lnTo>
                  <a:lnTo>
                    <a:pt x="146" y="606"/>
                  </a:lnTo>
                  <a:lnTo>
                    <a:pt x="146" y="606"/>
                  </a:lnTo>
                  <a:lnTo>
                    <a:pt x="126" y="605"/>
                  </a:lnTo>
                  <a:lnTo>
                    <a:pt x="115" y="603"/>
                  </a:lnTo>
                  <a:lnTo>
                    <a:pt x="106" y="599"/>
                  </a:lnTo>
                  <a:lnTo>
                    <a:pt x="106" y="599"/>
                  </a:lnTo>
                  <a:lnTo>
                    <a:pt x="100" y="597"/>
                  </a:lnTo>
                  <a:lnTo>
                    <a:pt x="91" y="596"/>
                  </a:lnTo>
                  <a:lnTo>
                    <a:pt x="81" y="596"/>
                  </a:lnTo>
                  <a:lnTo>
                    <a:pt x="73" y="596"/>
                  </a:lnTo>
                  <a:lnTo>
                    <a:pt x="73" y="596"/>
                  </a:lnTo>
                  <a:lnTo>
                    <a:pt x="49" y="593"/>
                  </a:lnTo>
                  <a:lnTo>
                    <a:pt x="42" y="591"/>
                  </a:lnTo>
                  <a:lnTo>
                    <a:pt x="34" y="590"/>
                  </a:lnTo>
                  <a:lnTo>
                    <a:pt x="28" y="587"/>
                  </a:lnTo>
                  <a:lnTo>
                    <a:pt x="22" y="582"/>
                  </a:lnTo>
                  <a:lnTo>
                    <a:pt x="22" y="582"/>
                  </a:lnTo>
                  <a:lnTo>
                    <a:pt x="18" y="575"/>
                  </a:lnTo>
                  <a:lnTo>
                    <a:pt x="13" y="566"/>
                  </a:lnTo>
                  <a:lnTo>
                    <a:pt x="6" y="545"/>
                  </a:lnTo>
                  <a:lnTo>
                    <a:pt x="1" y="52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0" y="491"/>
                  </a:lnTo>
                  <a:lnTo>
                    <a:pt x="1" y="482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3" y="473"/>
                  </a:lnTo>
                  <a:lnTo>
                    <a:pt x="3" y="467"/>
                  </a:lnTo>
                  <a:lnTo>
                    <a:pt x="1" y="454"/>
                  </a:lnTo>
                  <a:lnTo>
                    <a:pt x="1" y="454"/>
                  </a:lnTo>
                  <a:lnTo>
                    <a:pt x="1" y="443"/>
                  </a:lnTo>
                  <a:lnTo>
                    <a:pt x="3" y="433"/>
                  </a:lnTo>
                  <a:lnTo>
                    <a:pt x="6" y="422"/>
                  </a:lnTo>
                  <a:lnTo>
                    <a:pt x="10" y="415"/>
                  </a:lnTo>
                  <a:lnTo>
                    <a:pt x="10" y="415"/>
                  </a:lnTo>
                  <a:lnTo>
                    <a:pt x="18" y="406"/>
                  </a:lnTo>
                  <a:lnTo>
                    <a:pt x="21" y="401"/>
                  </a:lnTo>
                  <a:lnTo>
                    <a:pt x="24" y="395"/>
                  </a:lnTo>
                  <a:lnTo>
                    <a:pt x="24" y="395"/>
                  </a:lnTo>
                  <a:lnTo>
                    <a:pt x="24" y="388"/>
                  </a:lnTo>
                  <a:lnTo>
                    <a:pt x="22" y="379"/>
                  </a:lnTo>
                  <a:lnTo>
                    <a:pt x="21" y="371"/>
                  </a:lnTo>
                  <a:lnTo>
                    <a:pt x="21" y="367"/>
                  </a:lnTo>
                  <a:lnTo>
                    <a:pt x="22" y="364"/>
                  </a:lnTo>
                  <a:lnTo>
                    <a:pt x="22" y="364"/>
                  </a:lnTo>
                  <a:lnTo>
                    <a:pt x="25" y="356"/>
                  </a:lnTo>
                  <a:lnTo>
                    <a:pt x="31" y="349"/>
                  </a:lnTo>
                  <a:lnTo>
                    <a:pt x="40" y="335"/>
                  </a:lnTo>
                  <a:lnTo>
                    <a:pt x="40" y="335"/>
                  </a:lnTo>
                  <a:lnTo>
                    <a:pt x="46" y="322"/>
                  </a:lnTo>
                  <a:lnTo>
                    <a:pt x="48" y="316"/>
                  </a:lnTo>
                  <a:lnTo>
                    <a:pt x="48" y="310"/>
                  </a:lnTo>
                  <a:lnTo>
                    <a:pt x="48" y="310"/>
                  </a:lnTo>
                  <a:lnTo>
                    <a:pt x="43" y="304"/>
                  </a:lnTo>
                  <a:lnTo>
                    <a:pt x="43" y="299"/>
                  </a:lnTo>
                  <a:lnTo>
                    <a:pt x="48" y="292"/>
                  </a:lnTo>
                  <a:lnTo>
                    <a:pt x="48" y="292"/>
                  </a:lnTo>
                  <a:lnTo>
                    <a:pt x="54" y="283"/>
                  </a:lnTo>
                  <a:lnTo>
                    <a:pt x="60" y="274"/>
                  </a:lnTo>
                  <a:lnTo>
                    <a:pt x="67" y="268"/>
                  </a:lnTo>
                  <a:lnTo>
                    <a:pt x="69" y="263"/>
                  </a:lnTo>
                  <a:lnTo>
                    <a:pt x="70" y="259"/>
                  </a:lnTo>
                  <a:lnTo>
                    <a:pt x="70" y="259"/>
                  </a:lnTo>
                  <a:lnTo>
                    <a:pt x="70" y="248"/>
                  </a:lnTo>
                  <a:lnTo>
                    <a:pt x="70" y="238"/>
                  </a:lnTo>
                  <a:lnTo>
                    <a:pt x="70" y="229"/>
                  </a:lnTo>
                  <a:lnTo>
                    <a:pt x="72" y="225"/>
                  </a:lnTo>
                  <a:lnTo>
                    <a:pt x="73" y="222"/>
                  </a:lnTo>
                  <a:lnTo>
                    <a:pt x="73" y="222"/>
                  </a:lnTo>
                  <a:lnTo>
                    <a:pt x="78" y="217"/>
                  </a:lnTo>
                  <a:lnTo>
                    <a:pt x="84" y="211"/>
                  </a:lnTo>
                  <a:lnTo>
                    <a:pt x="90" y="205"/>
                  </a:lnTo>
                  <a:lnTo>
                    <a:pt x="91" y="201"/>
                  </a:lnTo>
                  <a:lnTo>
                    <a:pt x="91" y="196"/>
                  </a:lnTo>
                  <a:lnTo>
                    <a:pt x="91" y="196"/>
                  </a:lnTo>
                  <a:lnTo>
                    <a:pt x="93" y="186"/>
                  </a:lnTo>
                  <a:lnTo>
                    <a:pt x="94" y="174"/>
                  </a:lnTo>
                  <a:lnTo>
                    <a:pt x="99" y="159"/>
                  </a:lnTo>
                  <a:lnTo>
                    <a:pt x="105" y="144"/>
                  </a:lnTo>
                  <a:lnTo>
                    <a:pt x="105" y="144"/>
                  </a:lnTo>
                  <a:lnTo>
                    <a:pt x="111" y="130"/>
                  </a:lnTo>
                  <a:lnTo>
                    <a:pt x="112" y="121"/>
                  </a:lnTo>
                  <a:lnTo>
                    <a:pt x="114" y="114"/>
                  </a:lnTo>
                  <a:lnTo>
                    <a:pt x="117" y="106"/>
                  </a:lnTo>
                  <a:lnTo>
                    <a:pt x="117" y="106"/>
                  </a:lnTo>
                  <a:lnTo>
                    <a:pt x="129" y="82"/>
                  </a:lnTo>
                  <a:lnTo>
                    <a:pt x="133" y="70"/>
                  </a:lnTo>
                  <a:lnTo>
                    <a:pt x="136" y="67"/>
                  </a:lnTo>
                  <a:lnTo>
                    <a:pt x="139" y="64"/>
                  </a:lnTo>
                  <a:lnTo>
                    <a:pt x="139" y="64"/>
                  </a:lnTo>
                  <a:lnTo>
                    <a:pt x="181" y="58"/>
                  </a:lnTo>
                  <a:lnTo>
                    <a:pt x="229" y="51"/>
                  </a:lnTo>
                  <a:lnTo>
                    <a:pt x="229" y="51"/>
                  </a:lnTo>
                  <a:lnTo>
                    <a:pt x="277" y="42"/>
                  </a:lnTo>
                  <a:lnTo>
                    <a:pt x="277" y="42"/>
                  </a:lnTo>
                  <a:lnTo>
                    <a:pt x="299" y="37"/>
                  </a:lnTo>
                  <a:lnTo>
                    <a:pt x="319" y="34"/>
                  </a:lnTo>
                  <a:lnTo>
                    <a:pt x="319" y="34"/>
                  </a:lnTo>
                  <a:lnTo>
                    <a:pt x="323" y="33"/>
                  </a:lnTo>
                  <a:lnTo>
                    <a:pt x="331" y="28"/>
                  </a:lnTo>
                  <a:lnTo>
                    <a:pt x="344" y="19"/>
                  </a:lnTo>
                  <a:lnTo>
                    <a:pt x="344" y="19"/>
                  </a:lnTo>
                  <a:lnTo>
                    <a:pt x="352" y="7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65" y="18"/>
                  </a:lnTo>
                  <a:lnTo>
                    <a:pt x="371" y="33"/>
                  </a:lnTo>
                  <a:lnTo>
                    <a:pt x="378" y="45"/>
                  </a:lnTo>
                  <a:lnTo>
                    <a:pt x="378" y="45"/>
                  </a:lnTo>
                  <a:lnTo>
                    <a:pt x="386" y="58"/>
                  </a:lnTo>
                  <a:lnTo>
                    <a:pt x="395" y="78"/>
                  </a:lnTo>
                  <a:lnTo>
                    <a:pt x="410" y="112"/>
                  </a:lnTo>
                  <a:lnTo>
                    <a:pt x="410" y="112"/>
                  </a:lnTo>
                  <a:lnTo>
                    <a:pt x="435" y="171"/>
                  </a:lnTo>
                  <a:lnTo>
                    <a:pt x="458" y="223"/>
                  </a:lnTo>
                  <a:lnTo>
                    <a:pt x="467" y="251"/>
                  </a:lnTo>
                  <a:lnTo>
                    <a:pt x="467" y="251"/>
                  </a:lnTo>
                  <a:lnTo>
                    <a:pt x="468" y="251"/>
                  </a:lnTo>
                  <a:lnTo>
                    <a:pt x="471" y="248"/>
                  </a:lnTo>
                  <a:lnTo>
                    <a:pt x="476" y="242"/>
                  </a:lnTo>
                  <a:lnTo>
                    <a:pt x="480" y="229"/>
                  </a:lnTo>
                  <a:lnTo>
                    <a:pt x="480" y="229"/>
                  </a:lnTo>
                  <a:lnTo>
                    <a:pt x="483" y="214"/>
                  </a:lnTo>
                  <a:lnTo>
                    <a:pt x="488" y="202"/>
                  </a:lnTo>
                  <a:lnTo>
                    <a:pt x="492" y="192"/>
                  </a:lnTo>
                  <a:lnTo>
                    <a:pt x="497" y="180"/>
                  </a:lnTo>
                  <a:lnTo>
                    <a:pt x="497" y="180"/>
                  </a:lnTo>
                  <a:lnTo>
                    <a:pt x="507" y="142"/>
                  </a:lnTo>
                  <a:lnTo>
                    <a:pt x="516" y="111"/>
                  </a:lnTo>
                  <a:lnTo>
                    <a:pt x="516" y="111"/>
                  </a:lnTo>
                  <a:lnTo>
                    <a:pt x="519" y="102"/>
                  </a:lnTo>
                  <a:lnTo>
                    <a:pt x="521" y="91"/>
                  </a:lnTo>
                  <a:lnTo>
                    <a:pt x="522" y="79"/>
                  </a:lnTo>
                  <a:lnTo>
                    <a:pt x="525" y="72"/>
                  </a:lnTo>
                  <a:lnTo>
                    <a:pt x="525" y="72"/>
                  </a:lnTo>
                  <a:lnTo>
                    <a:pt x="546" y="24"/>
                  </a:lnTo>
                  <a:lnTo>
                    <a:pt x="546" y="2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7" name="Freeform 25"/>
            <p:cNvSpPr>
              <a:spLocks/>
            </p:cNvSpPr>
            <p:nvPr/>
          </p:nvSpPr>
          <p:spPr bwMode="auto">
            <a:xfrm>
              <a:off x="3578" y="2586"/>
              <a:ext cx="70" cy="89"/>
            </a:xfrm>
            <a:custGeom>
              <a:avLst/>
              <a:gdLst/>
              <a:ahLst/>
              <a:cxnLst>
                <a:cxn ang="0">
                  <a:pos x="21" y="35"/>
                </a:cxn>
                <a:cxn ang="0">
                  <a:pos x="21" y="35"/>
                </a:cxn>
                <a:cxn ang="0">
                  <a:pos x="19" y="44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6" y="79"/>
                </a:cxn>
                <a:cxn ang="0">
                  <a:pos x="1" y="89"/>
                </a:cxn>
                <a:cxn ang="0">
                  <a:pos x="0" y="97"/>
                </a:cxn>
                <a:cxn ang="0">
                  <a:pos x="0" y="97"/>
                </a:cxn>
                <a:cxn ang="0">
                  <a:pos x="1" y="107"/>
                </a:cxn>
                <a:cxn ang="0">
                  <a:pos x="4" y="119"/>
                </a:cxn>
                <a:cxn ang="0">
                  <a:pos x="9" y="133"/>
                </a:cxn>
                <a:cxn ang="0">
                  <a:pos x="12" y="143"/>
                </a:cxn>
                <a:cxn ang="0">
                  <a:pos x="12" y="143"/>
                </a:cxn>
                <a:cxn ang="0">
                  <a:pos x="22" y="160"/>
                </a:cxn>
                <a:cxn ang="0">
                  <a:pos x="28" y="166"/>
                </a:cxn>
                <a:cxn ang="0">
                  <a:pos x="33" y="170"/>
                </a:cxn>
                <a:cxn ang="0">
                  <a:pos x="33" y="170"/>
                </a:cxn>
                <a:cxn ang="0">
                  <a:pos x="42" y="172"/>
                </a:cxn>
                <a:cxn ang="0">
                  <a:pos x="57" y="173"/>
                </a:cxn>
                <a:cxn ang="0">
                  <a:pos x="85" y="176"/>
                </a:cxn>
                <a:cxn ang="0">
                  <a:pos x="85" y="176"/>
                </a:cxn>
                <a:cxn ang="0">
                  <a:pos x="96" y="176"/>
                </a:cxn>
                <a:cxn ang="0">
                  <a:pos x="106" y="176"/>
                </a:cxn>
                <a:cxn ang="0">
                  <a:pos x="117" y="175"/>
                </a:cxn>
                <a:cxn ang="0">
                  <a:pos x="121" y="173"/>
                </a:cxn>
                <a:cxn ang="0">
                  <a:pos x="124" y="170"/>
                </a:cxn>
                <a:cxn ang="0">
                  <a:pos x="124" y="170"/>
                </a:cxn>
                <a:cxn ang="0">
                  <a:pos x="129" y="163"/>
                </a:cxn>
                <a:cxn ang="0">
                  <a:pos x="133" y="151"/>
                </a:cxn>
                <a:cxn ang="0">
                  <a:pos x="136" y="139"/>
                </a:cxn>
                <a:cxn ang="0">
                  <a:pos x="138" y="130"/>
                </a:cxn>
                <a:cxn ang="0">
                  <a:pos x="138" y="130"/>
                </a:cxn>
                <a:cxn ang="0">
                  <a:pos x="139" y="64"/>
                </a:cxn>
                <a:cxn ang="0">
                  <a:pos x="139" y="0"/>
                </a:cxn>
                <a:cxn ang="0">
                  <a:pos x="21" y="35"/>
                </a:cxn>
              </a:cxnLst>
              <a:rect l="0" t="0" r="r" b="b"/>
              <a:pathLst>
                <a:path w="139" h="176">
                  <a:moveTo>
                    <a:pt x="21" y="35"/>
                  </a:moveTo>
                  <a:lnTo>
                    <a:pt x="21" y="35"/>
                  </a:lnTo>
                  <a:lnTo>
                    <a:pt x="19" y="44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6" y="79"/>
                  </a:lnTo>
                  <a:lnTo>
                    <a:pt x="1" y="89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" y="107"/>
                  </a:lnTo>
                  <a:lnTo>
                    <a:pt x="4" y="119"/>
                  </a:lnTo>
                  <a:lnTo>
                    <a:pt x="9" y="13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22" y="160"/>
                  </a:lnTo>
                  <a:lnTo>
                    <a:pt x="28" y="166"/>
                  </a:lnTo>
                  <a:lnTo>
                    <a:pt x="33" y="170"/>
                  </a:lnTo>
                  <a:lnTo>
                    <a:pt x="33" y="170"/>
                  </a:lnTo>
                  <a:lnTo>
                    <a:pt x="42" y="172"/>
                  </a:lnTo>
                  <a:lnTo>
                    <a:pt x="57" y="173"/>
                  </a:lnTo>
                  <a:lnTo>
                    <a:pt x="85" y="176"/>
                  </a:lnTo>
                  <a:lnTo>
                    <a:pt x="85" y="176"/>
                  </a:lnTo>
                  <a:lnTo>
                    <a:pt x="96" y="176"/>
                  </a:lnTo>
                  <a:lnTo>
                    <a:pt x="106" y="176"/>
                  </a:lnTo>
                  <a:lnTo>
                    <a:pt x="117" y="175"/>
                  </a:lnTo>
                  <a:lnTo>
                    <a:pt x="121" y="173"/>
                  </a:lnTo>
                  <a:lnTo>
                    <a:pt x="124" y="170"/>
                  </a:lnTo>
                  <a:lnTo>
                    <a:pt x="124" y="170"/>
                  </a:lnTo>
                  <a:lnTo>
                    <a:pt x="129" y="163"/>
                  </a:lnTo>
                  <a:lnTo>
                    <a:pt x="133" y="151"/>
                  </a:lnTo>
                  <a:lnTo>
                    <a:pt x="136" y="139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9" y="64"/>
                  </a:lnTo>
                  <a:lnTo>
                    <a:pt x="139" y="0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8" name="Freeform 26"/>
            <p:cNvSpPr>
              <a:spLocks/>
            </p:cNvSpPr>
            <p:nvPr/>
          </p:nvSpPr>
          <p:spPr bwMode="auto">
            <a:xfrm>
              <a:off x="3606" y="2147"/>
              <a:ext cx="104" cy="209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99" y="4"/>
                </a:cxn>
                <a:cxn ang="0">
                  <a:pos x="89" y="7"/>
                </a:cxn>
                <a:cxn ang="0">
                  <a:pos x="59" y="10"/>
                </a:cxn>
                <a:cxn ang="0">
                  <a:pos x="35" y="13"/>
                </a:cxn>
                <a:cxn ang="0">
                  <a:pos x="26" y="22"/>
                </a:cxn>
                <a:cxn ang="0">
                  <a:pos x="21" y="36"/>
                </a:cxn>
                <a:cxn ang="0">
                  <a:pos x="21" y="54"/>
                </a:cxn>
                <a:cxn ang="0">
                  <a:pos x="23" y="63"/>
                </a:cxn>
                <a:cxn ang="0">
                  <a:pos x="29" y="73"/>
                </a:cxn>
                <a:cxn ang="0">
                  <a:pos x="38" y="79"/>
                </a:cxn>
                <a:cxn ang="0">
                  <a:pos x="65" y="78"/>
                </a:cxn>
                <a:cxn ang="0">
                  <a:pos x="63" y="94"/>
                </a:cxn>
                <a:cxn ang="0">
                  <a:pos x="56" y="126"/>
                </a:cxn>
                <a:cxn ang="0">
                  <a:pos x="38" y="160"/>
                </a:cxn>
                <a:cxn ang="0">
                  <a:pos x="23" y="193"/>
                </a:cxn>
                <a:cxn ang="0">
                  <a:pos x="11" y="239"/>
                </a:cxn>
                <a:cxn ang="0">
                  <a:pos x="3" y="293"/>
                </a:cxn>
                <a:cxn ang="0">
                  <a:pos x="2" y="313"/>
                </a:cxn>
                <a:cxn ang="0">
                  <a:pos x="2" y="368"/>
                </a:cxn>
                <a:cxn ang="0">
                  <a:pos x="6" y="398"/>
                </a:cxn>
                <a:cxn ang="0">
                  <a:pos x="14" y="412"/>
                </a:cxn>
                <a:cxn ang="0">
                  <a:pos x="23" y="416"/>
                </a:cxn>
                <a:cxn ang="0">
                  <a:pos x="27" y="418"/>
                </a:cxn>
                <a:cxn ang="0">
                  <a:pos x="62" y="416"/>
                </a:cxn>
                <a:cxn ang="0">
                  <a:pos x="83" y="410"/>
                </a:cxn>
                <a:cxn ang="0">
                  <a:pos x="87" y="409"/>
                </a:cxn>
                <a:cxn ang="0">
                  <a:pos x="93" y="392"/>
                </a:cxn>
                <a:cxn ang="0">
                  <a:pos x="96" y="355"/>
                </a:cxn>
                <a:cxn ang="0">
                  <a:pos x="99" y="334"/>
                </a:cxn>
                <a:cxn ang="0">
                  <a:pos x="105" y="290"/>
                </a:cxn>
                <a:cxn ang="0">
                  <a:pos x="111" y="277"/>
                </a:cxn>
                <a:cxn ang="0">
                  <a:pos x="122" y="263"/>
                </a:cxn>
                <a:cxn ang="0">
                  <a:pos x="153" y="229"/>
                </a:cxn>
                <a:cxn ang="0">
                  <a:pos x="187" y="200"/>
                </a:cxn>
                <a:cxn ang="0">
                  <a:pos x="210" y="185"/>
                </a:cxn>
                <a:cxn ang="0">
                  <a:pos x="177" y="163"/>
                </a:cxn>
                <a:cxn ang="0">
                  <a:pos x="152" y="141"/>
                </a:cxn>
                <a:cxn ang="0">
                  <a:pos x="135" y="117"/>
                </a:cxn>
                <a:cxn ang="0">
                  <a:pos x="128" y="97"/>
                </a:cxn>
                <a:cxn ang="0">
                  <a:pos x="120" y="64"/>
                </a:cxn>
                <a:cxn ang="0">
                  <a:pos x="120" y="48"/>
                </a:cxn>
                <a:cxn ang="0">
                  <a:pos x="117" y="21"/>
                </a:cxn>
                <a:cxn ang="0">
                  <a:pos x="120" y="10"/>
                </a:cxn>
                <a:cxn ang="0">
                  <a:pos x="131" y="0"/>
                </a:cxn>
              </a:cxnLst>
              <a:rect l="0" t="0" r="r" b="b"/>
              <a:pathLst>
                <a:path w="210" h="418">
                  <a:moveTo>
                    <a:pt x="131" y="0"/>
                  </a:moveTo>
                  <a:lnTo>
                    <a:pt x="131" y="0"/>
                  </a:lnTo>
                  <a:lnTo>
                    <a:pt x="113" y="3"/>
                  </a:lnTo>
                  <a:lnTo>
                    <a:pt x="99" y="4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77" y="9"/>
                  </a:lnTo>
                  <a:lnTo>
                    <a:pt x="59" y="10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2" y="15"/>
                  </a:lnTo>
                  <a:lnTo>
                    <a:pt x="26" y="22"/>
                  </a:lnTo>
                  <a:lnTo>
                    <a:pt x="24" y="28"/>
                  </a:lnTo>
                  <a:lnTo>
                    <a:pt x="21" y="36"/>
                  </a:lnTo>
                  <a:lnTo>
                    <a:pt x="21" y="43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3" y="63"/>
                  </a:lnTo>
                  <a:lnTo>
                    <a:pt x="26" y="69"/>
                  </a:lnTo>
                  <a:lnTo>
                    <a:pt x="29" y="73"/>
                  </a:lnTo>
                  <a:lnTo>
                    <a:pt x="32" y="78"/>
                  </a:lnTo>
                  <a:lnTo>
                    <a:pt x="38" y="79"/>
                  </a:lnTo>
                  <a:lnTo>
                    <a:pt x="45" y="79"/>
                  </a:lnTo>
                  <a:lnTo>
                    <a:pt x="65" y="78"/>
                  </a:lnTo>
                  <a:lnTo>
                    <a:pt x="65" y="78"/>
                  </a:lnTo>
                  <a:lnTo>
                    <a:pt x="63" y="94"/>
                  </a:lnTo>
                  <a:lnTo>
                    <a:pt x="60" y="109"/>
                  </a:lnTo>
                  <a:lnTo>
                    <a:pt x="56" y="126"/>
                  </a:lnTo>
                  <a:lnTo>
                    <a:pt x="56" y="126"/>
                  </a:lnTo>
                  <a:lnTo>
                    <a:pt x="38" y="160"/>
                  </a:lnTo>
                  <a:lnTo>
                    <a:pt x="23" y="193"/>
                  </a:lnTo>
                  <a:lnTo>
                    <a:pt x="23" y="193"/>
                  </a:lnTo>
                  <a:lnTo>
                    <a:pt x="18" y="211"/>
                  </a:lnTo>
                  <a:lnTo>
                    <a:pt x="11" y="239"/>
                  </a:lnTo>
                  <a:lnTo>
                    <a:pt x="5" y="274"/>
                  </a:lnTo>
                  <a:lnTo>
                    <a:pt x="3" y="293"/>
                  </a:lnTo>
                  <a:lnTo>
                    <a:pt x="2" y="313"/>
                  </a:lnTo>
                  <a:lnTo>
                    <a:pt x="2" y="313"/>
                  </a:lnTo>
                  <a:lnTo>
                    <a:pt x="0" y="352"/>
                  </a:lnTo>
                  <a:lnTo>
                    <a:pt x="2" y="368"/>
                  </a:lnTo>
                  <a:lnTo>
                    <a:pt x="3" y="385"/>
                  </a:lnTo>
                  <a:lnTo>
                    <a:pt x="6" y="398"/>
                  </a:lnTo>
                  <a:lnTo>
                    <a:pt x="11" y="409"/>
                  </a:lnTo>
                  <a:lnTo>
                    <a:pt x="14" y="412"/>
                  </a:lnTo>
                  <a:lnTo>
                    <a:pt x="18" y="415"/>
                  </a:lnTo>
                  <a:lnTo>
                    <a:pt x="23" y="416"/>
                  </a:lnTo>
                  <a:lnTo>
                    <a:pt x="27" y="418"/>
                  </a:lnTo>
                  <a:lnTo>
                    <a:pt x="27" y="418"/>
                  </a:lnTo>
                  <a:lnTo>
                    <a:pt x="45" y="418"/>
                  </a:lnTo>
                  <a:lnTo>
                    <a:pt x="62" y="416"/>
                  </a:lnTo>
                  <a:lnTo>
                    <a:pt x="74" y="413"/>
                  </a:lnTo>
                  <a:lnTo>
                    <a:pt x="83" y="410"/>
                  </a:lnTo>
                  <a:lnTo>
                    <a:pt x="83" y="410"/>
                  </a:lnTo>
                  <a:lnTo>
                    <a:pt x="87" y="409"/>
                  </a:lnTo>
                  <a:lnTo>
                    <a:pt x="89" y="404"/>
                  </a:lnTo>
                  <a:lnTo>
                    <a:pt x="93" y="392"/>
                  </a:lnTo>
                  <a:lnTo>
                    <a:pt x="95" y="376"/>
                  </a:lnTo>
                  <a:lnTo>
                    <a:pt x="96" y="355"/>
                  </a:lnTo>
                  <a:lnTo>
                    <a:pt x="96" y="355"/>
                  </a:lnTo>
                  <a:lnTo>
                    <a:pt x="99" y="334"/>
                  </a:lnTo>
                  <a:lnTo>
                    <a:pt x="102" y="311"/>
                  </a:lnTo>
                  <a:lnTo>
                    <a:pt x="105" y="290"/>
                  </a:lnTo>
                  <a:lnTo>
                    <a:pt x="108" y="283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22" y="263"/>
                  </a:lnTo>
                  <a:lnTo>
                    <a:pt x="140" y="242"/>
                  </a:lnTo>
                  <a:lnTo>
                    <a:pt x="153" y="229"/>
                  </a:lnTo>
                  <a:lnTo>
                    <a:pt x="169" y="215"/>
                  </a:lnTo>
                  <a:lnTo>
                    <a:pt x="187" y="200"/>
                  </a:lnTo>
                  <a:lnTo>
                    <a:pt x="210" y="185"/>
                  </a:lnTo>
                  <a:lnTo>
                    <a:pt x="210" y="185"/>
                  </a:lnTo>
                  <a:lnTo>
                    <a:pt x="199" y="179"/>
                  </a:lnTo>
                  <a:lnTo>
                    <a:pt x="177" y="163"/>
                  </a:lnTo>
                  <a:lnTo>
                    <a:pt x="163" y="151"/>
                  </a:lnTo>
                  <a:lnTo>
                    <a:pt x="152" y="141"/>
                  </a:lnTo>
                  <a:lnTo>
                    <a:pt x="141" y="129"/>
                  </a:lnTo>
                  <a:lnTo>
                    <a:pt x="135" y="117"/>
                  </a:lnTo>
                  <a:lnTo>
                    <a:pt x="135" y="117"/>
                  </a:lnTo>
                  <a:lnTo>
                    <a:pt x="128" y="97"/>
                  </a:lnTo>
                  <a:lnTo>
                    <a:pt x="123" y="81"/>
                  </a:lnTo>
                  <a:lnTo>
                    <a:pt x="120" y="64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19" y="31"/>
                  </a:lnTo>
                  <a:lnTo>
                    <a:pt x="117" y="21"/>
                  </a:lnTo>
                  <a:lnTo>
                    <a:pt x="117" y="15"/>
                  </a:lnTo>
                  <a:lnTo>
                    <a:pt x="120" y="10"/>
                  </a:lnTo>
                  <a:lnTo>
                    <a:pt x="125" y="6"/>
                  </a:lnTo>
                  <a:lnTo>
                    <a:pt x="131" y="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9" name="Freeform 27"/>
            <p:cNvSpPr>
              <a:spLocks/>
            </p:cNvSpPr>
            <p:nvPr/>
          </p:nvSpPr>
          <p:spPr bwMode="auto">
            <a:xfrm>
              <a:off x="3626" y="1872"/>
              <a:ext cx="21" cy="2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0" y="58"/>
                </a:cxn>
                <a:cxn ang="0">
                  <a:pos x="0" y="58"/>
                </a:cxn>
                <a:cxn ang="0">
                  <a:pos x="13" y="56"/>
                </a:cxn>
                <a:cxn ang="0">
                  <a:pos x="27" y="55"/>
                </a:cxn>
                <a:cxn ang="0">
                  <a:pos x="42" y="53"/>
                </a:cxn>
                <a:cxn ang="0">
                  <a:pos x="12" y="0"/>
                </a:cxn>
              </a:cxnLst>
              <a:rect l="0" t="0" r="r" b="b"/>
              <a:pathLst>
                <a:path w="42" h="58">
                  <a:moveTo>
                    <a:pt x="12" y="0"/>
                  </a:moveTo>
                  <a:lnTo>
                    <a:pt x="12" y="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3" y="56"/>
                  </a:lnTo>
                  <a:lnTo>
                    <a:pt x="27" y="55"/>
                  </a:lnTo>
                  <a:lnTo>
                    <a:pt x="42" y="5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038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700" name="Freeform 28"/>
            <p:cNvSpPr>
              <a:spLocks/>
            </p:cNvSpPr>
            <p:nvPr/>
          </p:nvSpPr>
          <p:spPr bwMode="auto">
            <a:xfrm>
              <a:off x="3576" y="1495"/>
              <a:ext cx="99" cy="14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11" y="14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32" y="39"/>
                </a:cxn>
                <a:cxn ang="0">
                  <a:pos x="43" y="49"/>
                </a:cxn>
                <a:cxn ang="0">
                  <a:pos x="53" y="60"/>
                </a:cxn>
                <a:cxn ang="0">
                  <a:pos x="53" y="60"/>
                </a:cxn>
                <a:cxn ang="0">
                  <a:pos x="65" y="66"/>
                </a:cxn>
                <a:cxn ang="0">
                  <a:pos x="80" y="70"/>
                </a:cxn>
                <a:cxn ang="0">
                  <a:pos x="94" y="73"/>
                </a:cxn>
                <a:cxn ang="0">
                  <a:pos x="104" y="75"/>
                </a:cxn>
                <a:cxn ang="0">
                  <a:pos x="104" y="75"/>
                </a:cxn>
                <a:cxn ang="0">
                  <a:pos x="112" y="75"/>
                </a:cxn>
                <a:cxn ang="0">
                  <a:pos x="119" y="73"/>
                </a:cxn>
                <a:cxn ang="0">
                  <a:pos x="136" y="66"/>
                </a:cxn>
                <a:cxn ang="0">
                  <a:pos x="136" y="66"/>
                </a:cxn>
                <a:cxn ang="0">
                  <a:pos x="146" y="60"/>
                </a:cxn>
                <a:cxn ang="0">
                  <a:pos x="158" y="52"/>
                </a:cxn>
                <a:cxn ang="0">
                  <a:pos x="176" y="40"/>
                </a:cxn>
                <a:cxn ang="0">
                  <a:pos x="176" y="40"/>
                </a:cxn>
                <a:cxn ang="0">
                  <a:pos x="181" y="34"/>
                </a:cxn>
                <a:cxn ang="0">
                  <a:pos x="184" y="29"/>
                </a:cxn>
                <a:cxn ang="0">
                  <a:pos x="187" y="15"/>
                </a:cxn>
                <a:cxn ang="0">
                  <a:pos x="187" y="15"/>
                </a:cxn>
                <a:cxn ang="0">
                  <a:pos x="187" y="14"/>
                </a:cxn>
                <a:cxn ang="0">
                  <a:pos x="188" y="14"/>
                </a:cxn>
                <a:cxn ang="0">
                  <a:pos x="191" y="18"/>
                </a:cxn>
                <a:cxn ang="0">
                  <a:pos x="196" y="26"/>
                </a:cxn>
                <a:cxn ang="0">
                  <a:pos x="197" y="33"/>
                </a:cxn>
                <a:cxn ang="0">
                  <a:pos x="197" y="33"/>
                </a:cxn>
                <a:cxn ang="0">
                  <a:pos x="196" y="39"/>
                </a:cxn>
                <a:cxn ang="0">
                  <a:pos x="194" y="46"/>
                </a:cxn>
                <a:cxn ang="0">
                  <a:pos x="191" y="55"/>
                </a:cxn>
                <a:cxn ang="0">
                  <a:pos x="191" y="61"/>
                </a:cxn>
                <a:cxn ang="0">
                  <a:pos x="191" y="61"/>
                </a:cxn>
                <a:cxn ang="0">
                  <a:pos x="185" y="87"/>
                </a:cxn>
                <a:cxn ang="0">
                  <a:pos x="175" y="132"/>
                </a:cxn>
                <a:cxn ang="0">
                  <a:pos x="158" y="196"/>
                </a:cxn>
                <a:cxn ang="0">
                  <a:pos x="127" y="273"/>
                </a:cxn>
                <a:cxn ang="0">
                  <a:pos x="112" y="293"/>
                </a:cxn>
                <a:cxn ang="0">
                  <a:pos x="94" y="273"/>
                </a:cxn>
                <a:cxn ang="0">
                  <a:pos x="40" y="132"/>
                </a:cxn>
                <a:cxn ang="0">
                  <a:pos x="4" y="57"/>
                </a:cxn>
                <a:cxn ang="0">
                  <a:pos x="1" y="39"/>
                </a:cxn>
                <a:cxn ang="0">
                  <a:pos x="1" y="39"/>
                </a:cxn>
                <a:cxn ang="0">
                  <a:pos x="0" y="29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3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97" h="293">
                  <a:moveTo>
                    <a:pt x="10" y="0"/>
                  </a:moveTo>
                  <a:lnTo>
                    <a:pt x="10" y="0"/>
                  </a:lnTo>
                  <a:lnTo>
                    <a:pt x="10" y="8"/>
                  </a:lnTo>
                  <a:lnTo>
                    <a:pt x="11" y="1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32" y="39"/>
                  </a:lnTo>
                  <a:lnTo>
                    <a:pt x="43" y="49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65" y="66"/>
                  </a:lnTo>
                  <a:lnTo>
                    <a:pt x="80" y="70"/>
                  </a:lnTo>
                  <a:lnTo>
                    <a:pt x="94" y="73"/>
                  </a:lnTo>
                  <a:lnTo>
                    <a:pt x="104" y="75"/>
                  </a:lnTo>
                  <a:lnTo>
                    <a:pt x="104" y="75"/>
                  </a:lnTo>
                  <a:lnTo>
                    <a:pt x="112" y="75"/>
                  </a:lnTo>
                  <a:lnTo>
                    <a:pt x="119" y="73"/>
                  </a:lnTo>
                  <a:lnTo>
                    <a:pt x="136" y="66"/>
                  </a:lnTo>
                  <a:lnTo>
                    <a:pt x="136" y="66"/>
                  </a:lnTo>
                  <a:lnTo>
                    <a:pt x="146" y="60"/>
                  </a:lnTo>
                  <a:lnTo>
                    <a:pt x="158" y="52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81" y="34"/>
                  </a:lnTo>
                  <a:lnTo>
                    <a:pt x="184" y="29"/>
                  </a:lnTo>
                  <a:lnTo>
                    <a:pt x="187" y="15"/>
                  </a:lnTo>
                  <a:lnTo>
                    <a:pt x="187" y="15"/>
                  </a:lnTo>
                  <a:lnTo>
                    <a:pt x="187" y="14"/>
                  </a:lnTo>
                  <a:lnTo>
                    <a:pt x="188" y="14"/>
                  </a:lnTo>
                  <a:lnTo>
                    <a:pt x="191" y="18"/>
                  </a:lnTo>
                  <a:lnTo>
                    <a:pt x="196" y="26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196" y="39"/>
                  </a:lnTo>
                  <a:lnTo>
                    <a:pt x="194" y="46"/>
                  </a:lnTo>
                  <a:lnTo>
                    <a:pt x="191" y="55"/>
                  </a:lnTo>
                  <a:lnTo>
                    <a:pt x="191" y="61"/>
                  </a:lnTo>
                  <a:lnTo>
                    <a:pt x="191" y="61"/>
                  </a:lnTo>
                  <a:lnTo>
                    <a:pt x="185" y="87"/>
                  </a:lnTo>
                  <a:lnTo>
                    <a:pt x="175" y="132"/>
                  </a:lnTo>
                  <a:lnTo>
                    <a:pt x="158" y="196"/>
                  </a:lnTo>
                  <a:lnTo>
                    <a:pt x="127" y="273"/>
                  </a:lnTo>
                  <a:lnTo>
                    <a:pt x="112" y="293"/>
                  </a:lnTo>
                  <a:lnTo>
                    <a:pt x="94" y="273"/>
                  </a:lnTo>
                  <a:lnTo>
                    <a:pt x="40" y="132"/>
                  </a:lnTo>
                  <a:lnTo>
                    <a:pt x="4" y="57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0" y="2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038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701" name="Freeform 29"/>
            <p:cNvSpPr>
              <a:spLocks/>
            </p:cNvSpPr>
            <p:nvPr/>
          </p:nvSpPr>
          <p:spPr bwMode="auto">
            <a:xfrm>
              <a:off x="3599" y="1625"/>
              <a:ext cx="56" cy="147"/>
            </a:xfrm>
            <a:custGeom>
              <a:avLst/>
              <a:gdLst/>
              <a:ahLst/>
              <a:cxnLst>
                <a:cxn ang="0">
                  <a:pos x="31" y="290"/>
                </a:cxn>
                <a:cxn ang="0">
                  <a:pos x="42" y="281"/>
                </a:cxn>
                <a:cxn ang="0">
                  <a:pos x="52" y="263"/>
                </a:cxn>
                <a:cxn ang="0">
                  <a:pos x="55" y="255"/>
                </a:cxn>
                <a:cxn ang="0">
                  <a:pos x="58" y="269"/>
                </a:cxn>
                <a:cxn ang="0">
                  <a:pos x="64" y="276"/>
                </a:cxn>
                <a:cxn ang="0">
                  <a:pos x="90" y="293"/>
                </a:cxn>
                <a:cxn ang="0">
                  <a:pos x="93" y="282"/>
                </a:cxn>
                <a:cxn ang="0">
                  <a:pos x="109" y="226"/>
                </a:cxn>
                <a:cxn ang="0">
                  <a:pos x="112" y="196"/>
                </a:cxn>
                <a:cxn ang="0">
                  <a:pos x="112" y="173"/>
                </a:cxn>
                <a:cxn ang="0">
                  <a:pos x="108" y="145"/>
                </a:cxn>
                <a:cxn ang="0">
                  <a:pos x="100" y="131"/>
                </a:cxn>
                <a:cxn ang="0">
                  <a:pos x="94" y="116"/>
                </a:cxn>
                <a:cxn ang="0">
                  <a:pos x="85" y="94"/>
                </a:cxn>
                <a:cxn ang="0">
                  <a:pos x="82" y="59"/>
                </a:cxn>
                <a:cxn ang="0">
                  <a:pos x="82" y="38"/>
                </a:cxn>
                <a:cxn ang="0">
                  <a:pos x="79" y="19"/>
                </a:cxn>
                <a:cxn ang="0">
                  <a:pos x="73" y="12"/>
                </a:cxn>
                <a:cxn ang="0">
                  <a:pos x="69" y="9"/>
                </a:cxn>
                <a:cxn ang="0">
                  <a:pos x="64" y="1"/>
                </a:cxn>
                <a:cxn ang="0">
                  <a:pos x="61" y="0"/>
                </a:cxn>
                <a:cxn ang="0">
                  <a:pos x="54" y="3"/>
                </a:cxn>
                <a:cxn ang="0">
                  <a:pos x="48" y="1"/>
                </a:cxn>
                <a:cxn ang="0">
                  <a:pos x="42" y="0"/>
                </a:cxn>
                <a:cxn ang="0">
                  <a:pos x="40" y="1"/>
                </a:cxn>
                <a:cxn ang="0">
                  <a:pos x="31" y="16"/>
                </a:cxn>
                <a:cxn ang="0">
                  <a:pos x="28" y="25"/>
                </a:cxn>
                <a:cxn ang="0">
                  <a:pos x="27" y="43"/>
                </a:cxn>
                <a:cxn ang="0">
                  <a:pos x="27" y="70"/>
                </a:cxn>
                <a:cxn ang="0">
                  <a:pos x="27" y="100"/>
                </a:cxn>
                <a:cxn ang="0">
                  <a:pos x="24" y="112"/>
                </a:cxn>
                <a:cxn ang="0">
                  <a:pos x="10" y="146"/>
                </a:cxn>
                <a:cxn ang="0">
                  <a:pos x="7" y="158"/>
                </a:cxn>
                <a:cxn ang="0">
                  <a:pos x="1" y="184"/>
                </a:cxn>
                <a:cxn ang="0">
                  <a:pos x="0" y="193"/>
                </a:cxn>
                <a:cxn ang="0">
                  <a:pos x="7" y="223"/>
                </a:cxn>
                <a:cxn ang="0">
                  <a:pos x="31" y="290"/>
                </a:cxn>
              </a:cxnLst>
              <a:rect l="0" t="0" r="r" b="b"/>
              <a:pathLst>
                <a:path w="112" h="293">
                  <a:moveTo>
                    <a:pt x="31" y="290"/>
                  </a:moveTo>
                  <a:lnTo>
                    <a:pt x="31" y="290"/>
                  </a:lnTo>
                  <a:lnTo>
                    <a:pt x="34" y="287"/>
                  </a:lnTo>
                  <a:lnTo>
                    <a:pt x="42" y="281"/>
                  </a:lnTo>
                  <a:lnTo>
                    <a:pt x="49" y="270"/>
                  </a:lnTo>
                  <a:lnTo>
                    <a:pt x="52" y="263"/>
                  </a:lnTo>
                  <a:lnTo>
                    <a:pt x="55" y="255"/>
                  </a:lnTo>
                  <a:lnTo>
                    <a:pt x="55" y="255"/>
                  </a:lnTo>
                  <a:lnTo>
                    <a:pt x="55" y="260"/>
                  </a:lnTo>
                  <a:lnTo>
                    <a:pt x="58" y="269"/>
                  </a:lnTo>
                  <a:lnTo>
                    <a:pt x="58" y="269"/>
                  </a:lnTo>
                  <a:lnTo>
                    <a:pt x="64" y="276"/>
                  </a:lnTo>
                  <a:lnTo>
                    <a:pt x="75" y="284"/>
                  </a:lnTo>
                  <a:lnTo>
                    <a:pt x="90" y="293"/>
                  </a:lnTo>
                  <a:lnTo>
                    <a:pt x="90" y="293"/>
                  </a:lnTo>
                  <a:lnTo>
                    <a:pt x="93" y="282"/>
                  </a:lnTo>
                  <a:lnTo>
                    <a:pt x="102" y="257"/>
                  </a:lnTo>
                  <a:lnTo>
                    <a:pt x="109" y="226"/>
                  </a:lnTo>
                  <a:lnTo>
                    <a:pt x="112" y="209"/>
                  </a:lnTo>
                  <a:lnTo>
                    <a:pt x="112" y="196"/>
                  </a:lnTo>
                  <a:lnTo>
                    <a:pt x="112" y="196"/>
                  </a:lnTo>
                  <a:lnTo>
                    <a:pt x="112" y="173"/>
                  </a:lnTo>
                  <a:lnTo>
                    <a:pt x="111" y="155"/>
                  </a:lnTo>
                  <a:lnTo>
                    <a:pt x="108" y="145"/>
                  </a:lnTo>
                  <a:lnTo>
                    <a:pt x="108" y="145"/>
                  </a:lnTo>
                  <a:lnTo>
                    <a:pt x="100" y="131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88" y="104"/>
                  </a:lnTo>
                  <a:lnTo>
                    <a:pt x="85" y="94"/>
                  </a:lnTo>
                  <a:lnTo>
                    <a:pt x="85" y="94"/>
                  </a:lnTo>
                  <a:lnTo>
                    <a:pt x="82" y="59"/>
                  </a:lnTo>
                  <a:lnTo>
                    <a:pt x="82" y="59"/>
                  </a:lnTo>
                  <a:lnTo>
                    <a:pt x="82" y="38"/>
                  </a:lnTo>
                  <a:lnTo>
                    <a:pt x="81" y="26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73" y="12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1" y="0"/>
                  </a:lnTo>
                  <a:lnTo>
                    <a:pt x="58" y="1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48" y="1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36" y="10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28" y="25"/>
                  </a:lnTo>
                  <a:lnTo>
                    <a:pt x="27" y="32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7" y="70"/>
                  </a:lnTo>
                  <a:lnTo>
                    <a:pt x="27" y="86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4" y="112"/>
                  </a:lnTo>
                  <a:lnTo>
                    <a:pt x="21" y="124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7" y="158"/>
                  </a:lnTo>
                  <a:lnTo>
                    <a:pt x="3" y="170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1" y="203"/>
                  </a:lnTo>
                  <a:lnTo>
                    <a:pt x="7" y="223"/>
                  </a:lnTo>
                  <a:lnTo>
                    <a:pt x="16" y="251"/>
                  </a:lnTo>
                  <a:lnTo>
                    <a:pt x="31" y="290"/>
                  </a:lnTo>
                  <a:lnTo>
                    <a:pt x="31" y="29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6702" name="Text Box 30"/>
          <p:cNvSpPr txBox="1">
            <a:spLocks noChangeArrowheads="1"/>
          </p:cNvSpPr>
          <p:nvPr/>
        </p:nvSpPr>
        <p:spPr bwMode="auto">
          <a:xfrm>
            <a:off x="6011863" y="968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Insert your slogan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0" descr="BANDEAU-MARRO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550" y="6237288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1FCA0826-AA1B-4464-8AD4-FB77E7E161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1150" y="477838"/>
            <a:ext cx="852011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Customize your headline here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588125" y="765175"/>
            <a:ext cx="2228850" cy="5630863"/>
            <a:chOff x="3398" y="1330"/>
            <a:chExt cx="532" cy="1345"/>
          </a:xfrm>
        </p:grpSpPr>
        <p:sp>
          <p:nvSpPr>
            <p:cNvPr id="156694" name="Freeform 22"/>
            <p:cNvSpPr>
              <a:spLocks/>
            </p:cNvSpPr>
            <p:nvPr/>
          </p:nvSpPr>
          <p:spPr bwMode="auto">
            <a:xfrm>
              <a:off x="3536" y="1330"/>
              <a:ext cx="186" cy="182"/>
            </a:xfrm>
            <a:custGeom>
              <a:avLst/>
              <a:gdLst/>
              <a:ahLst/>
              <a:cxnLst>
                <a:cxn ang="0">
                  <a:pos x="33" y="99"/>
                </a:cxn>
                <a:cxn ang="0">
                  <a:pos x="39" y="84"/>
                </a:cxn>
                <a:cxn ang="0">
                  <a:pos x="69" y="57"/>
                </a:cxn>
                <a:cxn ang="0">
                  <a:pos x="82" y="44"/>
                </a:cxn>
                <a:cxn ang="0">
                  <a:pos x="90" y="35"/>
                </a:cxn>
                <a:cxn ang="0">
                  <a:pos x="105" y="23"/>
                </a:cxn>
                <a:cxn ang="0">
                  <a:pos x="132" y="11"/>
                </a:cxn>
                <a:cxn ang="0">
                  <a:pos x="141" y="11"/>
                </a:cxn>
                <a:cxn ang="0">
                  <a:pos x="154" y="11"/>
                </a:cxn>
                <a:cxn ang="0">
                  <a:pos x="171" y="0"/>
                </a:cxn>
                <a:cxn ang="0">
                  <a:pos x="181" y="0"/>
                </a:cxn>
                <a:cxn ang="0">
                  <a:pos x="226" y="11"/>
                </a:cxn>
                <a:cxn ang="0">
                  <a:pos x="244" y="20"/>
                </a:cxn>
                <a:cxn ang="0">
                  <a:pos x="261" y="29"/>
                </a:cxn>
                <a:cxn ang="0">
                  <a:pos x="302" y="71"/>
                </a:cxn>
                <a:cxn ang="0">
                  <a:pos x="314" y="87"/>
                </a:cxn>
                <a:cxn ang="0">
                  <a:pos x="332" y="110"/>
                </a:cxn>
                <a:cxn ang="0">
                  <a:pos x="350" y="139"/>
                </a:cxn>
                <a:cxn ang="0">
                  <a:pos x="356" y="144"/>
                </a:cxn>
                <a:cxn ang="0">
                  <a:pos x="368" y="174"/>
                </a:cxn>
                <a:cxn ang="0">
                  <a:pos x="373" y="193"/>
                </a:cxn>
                <a:cxn ang="0">
                  <a:pos x="371" y="213"/>
                </a:cxn>
                <a:cxn ang="0">
                  <a:pos x="364" y="222"/>
                </a:cxn>
                <a:cxn ang="0">
                  <a:pos x="368" y="231"/>
                </a:cxn>
                <a:cxn ang="0">
                  <a:pos x="368" y="244"/>
                </a:cxn>
                <a:cxn ang="0">
                  <a:pos x="356" y="279"/>
                </a:cxn>
                <a:cxn ang="0">
                  <a:pos x="340" y="292"/>
                </a:cxn>
                <a:cxn ang="0">
                  <a:pos x="325" y="300"/>
                </a:cxn>
                <a:cxn ang="0">
                  <a:pos x="304" y="330"/>
                </a:cxn>
                <a:cxn ang="0">
                  <a:pos x="298" y="345"/>
                </a:cxn>
                <a:cxn ang="0">
                  <a:pos x="298" y="361"/>
                </a:cxn>
                <a:cxn ang="0">
                  <a:pos x="292" y="346"/>
                </a:cxn>
                <a:cxn ang="0">
                  <a:pos x="295" y="310"/>
                </a:cxn>
                <a:cxn ang="0">
                  <a:pos x="286" y="336"/>
                </a:cxn>
                <a:cxn ang="0">
                  <a:pos x="285" y="337"/>
                </a:cxn>
                <a:cxn ang="0">
                  <a:pos x="280" y="324"/>
                </a:cxn>
                <a:cxn ang="0">
                  <a:pos x="271" y="333"/>
                </a:cxn>
                <a:cxn ang="0">
                  <a:pos x="126" y="337"/>
                </a:cxn>
                <a:cxn ang="0">
                  <a:pos x="77" y="324"/>
                </a:cxn>
                <a:cxn ang="0">
                  <a:pos x="69" y="309"/>
                </a:cxn>
                <a:cxn ang="0">
                  <a:pos x="66" y="313"/>
                </a:cxn>
                <a:cxn ang="0">
                  <a:pos x="68" y="325"/>
                </a:cxn>
                <a:cxn ang="0">
                  <a:pos x="60" y="325"/>
                </a:cxn>
                <a:cxn ang="0">
                  <a:pos x="50" y="309"/>
                </a:cxn>
                <a:cxn ang="0">
                  <a:pos x="48" y="292"/>
                </a:cxn>
                <a:cxn ang="0">
                  <a:pos x="41" y="276"/>
                </a:cxn>
                <a:cxn ang="0">
                  <a:pos x="26" y="258"/>
                </a:cxn>
                <a:cxn ang="0">
                  <a:pos x="9" y="235"/>
                </a:cxn>
                <a:cxn ang="0">
                  <a:pos x="5" y="220"/>
                </a:cxn>
                <a:cxn ang="0">
                  <a:pos x="0" y="204"/>
                </a:cxn>
                <a:cxn ang="0">
                  <a:pos x="0" y="193"/>
                </a:cxn>
                <a:cxn ang="0">
                  <a:pos x="6" y="174"/>
                </a:cxn>
                <a:cxn ang="0">
                  <a:pos x="14" y="151"/>
                </a:cxn>
                <a:cxn ang="0">
                  <a:pos x="14" y="139"/>
                </a:cxn>
                <a:cxn ang="0">
                  <a:pos x="21" y="122"/>
                </a:cxn>
              </a:cxnLst>
              <a:rect l="0" t="0" r="r" b="b"/>
              <a:pathLst>
                <a:path w="373" h="365">
                  <a:moveTo>
                    <a:pt x="30" y="107"/>
                  </a:moveTo>
                  <a:lnTo>
                    <a:pt x="30" y="107"/>
                  </a:lnTo>
                  <a:lnTo>
                    <a:pt x="33" y="99"/>
                  </a:lnTo>
                  <a:lnTo>
                    <a:pt x="36" y="92"/>
                  </a:lnTo>
                  <a:lnTo>
                    <a:pt x="39" y="84"/>
                  </a:lnTo>
                  <a:lnTo>
                    <a:pt x="39" y="84"/>
                  </a:lnTo>
                  <a:lnTo>
                    <a:pt x="51" y="71"/>
                  </a:lnTo>
                  <a:lnTo>
                    <a:pt x="60" y="63"/>
                  </a:lnTo>
                  <a:lnTo>
                    <a:pt x="69" y="57"/>
                  </a:lnTo>
                  <a:lnTo>
                    <a:pt x="69" y="57"/>
                  </a:lnTo>
                  <a:lnTo>
                    <a:pt x="77" y="51"/>
                  </a:lnTo>
                  <a:lnTo>
                    <a:pt x="82" y="44"/>
                  </a:lnTo>
                  <a:lnTo>
                    <a:pt x="87" y="39"/>
                  </a:lnTo>
                  <a:lnTo>
                    <a:pt x="90" y="35"/>
                  </a:lnTo>
                  <a:lnTo>
                    <a:pt x="90" y="35"/>
                  </a:lnTo>
                  <a:lnTo>
                    <a:pt x="97" y="29"/>
                  </a:lnTo>
                  <a:lnTo>
                    <a:pt x="105" y="23"/>
                  </a:lnTo>
                  <a:lnTo>
                    <a:pt x="105" y="23"/>
                  </a:lnTo>
                  <a:lnTo>
                    <a:pt x="111" y="20"/>
                  </a:lnTo>
                  <a:lnTo>
                    <a:pt x="121" y="14"/>
                  </a:lnTo>
                  <a:lnTo>
                    <a:pt x="132" y="11"/>
                  </a:lnTo>
                  <a:lnTo>
                    <a:pt x="136" y="11"/>
                  </a:lnTo>
                  <a:lnTo>
                    <a:pt x="141" y="11"/>
                  </a:lnTo>
                  <a:lnTo>
                    <a:pt x="141" y="11"/>
                  </a:lnTo>
                  <a:lnTo>
                    <a:pt x="151" y="14"/>
                  </a:lnTo>
                  <a:lnTo>
                    <a:pt x="151" y="14"/>
                  </a:lnTo>
                  <a:lnTo>
                    <a:pt x="154" y="11"/>
                  </a:lnTo>
                  <a:lnTo>
                    <a:pt x="165" y="5"/>
                  </a:lnTo>
                  <a:lnTo>
                    <a:pt x="165" y="5"/>
                  </a:lnTo>
                  <a:lnTo>
                    <a:pt x="171" y="0"/>
                  </a:lnTo>
                  <a:lnTo>
                    <a:pt x="175" y="0"/>
                  </a:lnTo>
                  <a:lnTo>
                    <a:pt x="181" y="0"/>
                  </a:lnTo>
                  <a:lnTo>
                    <a:pt x="181" y="0"/>
                  </a:lnTo>
                  <a:lnTo>
                    <a:pt x="204" y="3"/>
                  </a:lnTo>
                  <a:lnTo>
                    <a:pt x="214" y="6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35" y="15"/>
                  </a:lnTo>
                  <a:lnTo>
                    <a:pt x="244" y="20"/>
                  </a:lnTo>
                  <a:lnTo>
                    <a:pt x="253" y="24"/>
                  </a:lnTo>
                  <a:lnTo>
                    <a:pt x="261" y="29"/>
                  </a:lnTo>
                  <a:lnTo>
                    <a:pt x="261" y="29"/>
                  </a:lnTo>
                  <a:lnTo>
                    <a:pt x="283" y="50"/>
                  </a:lnTo>
                  <a:lnTo>
                    <a:pt x="295" y="60"/>
                  </a:lnTo>
                  <a:lnTo>
                    <a:pt x="302" y="71"/>
                  </a:lnTo>
                  <a:lnTo>
                    <a:pt x="302" y="71"/>
                  </a:lnTo>
                  <a:lnTo>
                    <a:pt x="308" y="78"/>
                  </a:lnTo>
                  <a:lnTo>
                    <a:pt x="314" y="87"/>
                  </a:lnTo>
                  <a:lnTo>
                    <a:pt x="328" y="101"/>
                  </a:lnTo>
                  <a:lnTo>
                    <a:pt x="328" y="101"/>
                  </a:lnTo>
                  <a:lnTo>
                    <a:pt x="332" y="110"/>
                  </a:lnTo>
                  <a:lnTo>
                    <a:pt x="340" y="122"/>
                  </a:lnTo>
                  <a:lnTo>
                    <a:pt x="347" y="135"/>
                  </a:lnTo>
                  <a:lnTo>
                    <a:pt x="350" y="139"/>
                  </a:lnTo>
                  <a:lnTo>
                    <a:pt x="353" y="142"/>
                  </a:lnTo>
                  <a:lnTo>
                    <a:pt x="353" y="142"/>
                  </a:lnTo>
                  <a:lnTo>
                    <a:pt x="356" y="144"/>
                  </a:lnTo>
                  <a:lnTo>
                    <a:pt x="359" y="148"/>
                  </a:lnTo>
                  <a:lnTo>
                    <a:pt x="362" y="157"/>
                  </a:lnTo>
                  <a:lnTo>
                    <a:pt x="368" y="174"/>
                  </a:lnTo>
                  <a:lnTo>
                    <a:pt x="368" y="174"/>
                  </a:lnTo>
                  <a:lnTo>
                    <a:pt x="371" y="181"/>
                  </a:lnTo>
                  <a:lnTo>
                    <a:pt x="373" y="193"/>
                  </a:lnTo>
                  <a:lnTo>
                    <a:pt x="373" y="204"/>
                  </a:lnTo>
                  <a:lnTo>
                    <a:pt x="371" y="213"/>
                  </a:lnTo>
                  <a:lnTo>
                    <a:pt x="371" y="213"/>
                  </a:lnTo>
                  <a:lnTo>
                    <a:pt x="368" y="217"/>
                  </a:lnTo>
                  <a:lnTo>
                    <a:pt x="367" y="220"/>
                  </a:lnTo>
                  <a:lnTo>
                    <a:pt x="364" y="222"/>
                  </a:lnTo>
                  <a:lnTo>
                    <a:pt x="364" y="222"/>
                  </a:lnTo>
                  <a:lnTo>
                    <a:pt x="365" y="226"/>
                  </a:lnTo>
                  <a:lnTo>
                    <a:pt x="368" y="231"/>
                  </a:lnTo>
                  <a:lnTo>
                    <a:pt x="368" y="237"/>
                  </a:lnTo>
                  <a:lnTo>
                    <a:pt x="368" y="237"/>
                  </a:lnTo>
                  <a:lnTo>
                    <a:pt x="368" y="244"/>
                  </a:lnTo>
                  <a:lnTo>
                    <a:pt x="365" y="256"/>
                  </a:lnTo>
                  <a:lnTo>
                    <a:pt x="362" y="268"/>
                  </a:lnTo>
                  <a:lnTo>
                    <a:pt x="356" y="279"/>
                  </a:lnTo>
                  <a:lnTo>
                    <a:pt x="356" y="279"/>
                  </a:lnTo>
                  <a:lnTo>
                    <a:pt x="349" y="286"/>
                  </a:lnTo>
                  <a:lnTo>
                    <a:pt x="340" y="292"/>
                  </a:lnTo>
                  <a:lnTo>
                    <a:pt x="331" y="295"/>
                  </a:lnTo>
                  <a:lnTo>
                    <a:pt x="325" y="300"/>
                  </a:lnTo>
                  <a:lnTo>
                    <a:pt x="325" y="300"/>
                  </a:lnTo>
                  <a:lnTo>
                    <a:pt x="313" y="313"/>
                  </a:lnTo>
                  <a:lnTo>
                    <a:pt x="307" y="322"/>
                  </a:lnTo>
                  <a:lnTo>
                    <a:pt x="304" y="330"/>
                  </a:lnTo>
                  <a:lnTo>
                    <a:pt x="304" y="330"/>
                  </a:lnTo>
                  <a:lnTo>
                    <a:pt x="299" y="340"/>
                  </a:lnTo>
                  <a:lnTo>
                    <a:pt x="298" y="345"/>
                  </a:lnTo>
                  <a:lnTo>
                    <a:pt x="298" y="351"/>
                  </a:lnTo>
                  <a:lnTo>
                    <a:pt x="298" y="351"/>
                  </a:lnTo>
                  <a:lnTo>
                    <a:pt x="298" y="361"/>
                  </a:lnTo>
                  <a:lnTo>
                    <a:pt x="296" y="365"/>
                  </a:lnTo>
                  <a:lnTo>
                    <a:pt x="292" y="346"/>
                  </a:lnTo>
                  <a:lnTo>
                    <a:pt x="292" y="346"/>
                  </a:lnTo>
                  <a:lnTo>
                    <a:pt x="292" y="331"/>
                  </a:lnTo>
                  <a:lnTo>
                    <a:pt x="295" y="310"/>
                  </a:lnTo>
                  <a:lnTo>
                    <a:pt x="295" y="310"/>
                  </a:lnTo>
                  <a:lnTo>
                    <a:pt x="291" y="318"/>
                  </a:lnTo>
                  <a:lnTo>
                    <a:pt x="288" y="327"/>
                  </a:lnTo>
                  <a:lnTo>
                    <a:pt x="286" y="336"/>
                  </a:lnTo>
                  <a:lnTo>
                    <a:pt x="286" y="336"/>
                  </a:lnTo>
                  <a:lnTo>
                    <a:pt x="286" y="337"/>
                  </a:lnTo>
                  <a:lnTo>
                    <a:pt x="285" y="337"/>
                  </a:lnTo>
                  <a:lnTo>
                    <a:pt x="283" y="334"/>
                  </a:lnTo>
                  <a:lnTo>
                    <a:pt x="280" y="324"/>
                  </a:lnTo>
                  <a:lnTo>
                    <a:pt x="280" y="324"/>
                  </a:lnTo>
                  <a:lnTo>
                    <a:pt x="279" y="324"/>
                  </a:lnTo>
                  <a:lnTo>
                    <a:pt x="277" y="325"/>
                  </a:lnTo>
                  <a:lnTo>
                    <a:pt x="271" y="333"/>
                  </a:lnTo>
                  <a:lnTo>
                    <a:pt x="261" y="343"/>
                  </a:lnTo>
                  <a:lnTo>
                    <a:pt x="126" y="337"/>
                  </a:lnTo>
                  <a:lnTo>
                    <a:pt x="126" y="337"/>
                  </a:lnTo>
                  <a:lnTo>
                    <a:pt x="102" y="330"/>
                  </a:lnTo>
                  <a:lnTo>
                    <a:pt x="77" y="324"/>
                  </a:lnTo>
                  <a:lnTo>
                    <a:pt x="77" y="324"/>
                  </a:lnTo>
                  <a:lnTo>
                    <a:pt x="74" y="321"/>
                  </a:lnTo>
                  <a:lnTo>
                    <a:pt x="72" y="316"/>
                  </a:lnTo>
                  <a:lnTo>
                    <a:pt x="69" y="309"/>
                  </a:lnTo>
                  <a:lnTo>
                    <a:pt x="69" y="309"/>
                  </a:lnTo>
                  <a:lnTo>
                    <a:pt x="68" y="309"/>
                  </a:lnTo>
                  <a:lnTo>
                    <a:pt x="66" y="313"/>
                  </a:lnTo>
                  <a:lnTo>
                    <a:pt x="65" y="318"/>
                  </a:lnTo>
                  <a:lnTo>
                    <a:pt x="68" y="325"/>
                  </a:lnTo>
                  <a:lnTo>
                    <a:pt x="68" y="325"/>
                  </a:lnTo>
                  <a:lnTo>
                    <a:pt x="68" y="328"/>
                  </a:lnTo>
                  <a:lnTo>
                    <a:pt x="66" y="328"/>
                  </a:lnTo>
                  <a:lnTo>
                    <a:pt x="60" y="325"/>
                  </a:lnTo>
                  <a:lnTo>
                    <a:pt x="54" y="318"/>
                  </a:lnTo>
                  <a:lnTo>
                    <a:pt x="51" y="313"/>
                  </a:lnTo>
                  <a:lnTo>
                    <a:pt x="50" y="309"/>
                  </a:lnTo>
                  <a:lnTo>
                    <a:pt x="50" y="309"/>
                  </a:lnTo>
                  <a:lnTo>
                    <a:pt x="50" y="300"/>
                  </a:lnTo>
                  <a:lnTo>
                    <a:pt x="48" y="292"/>
                  </a:lnTo>
                  <a:lnTo>
                    <a:pt x="44" y="280"/>
                  </a:lnTo>
                  <a:lnTo>
                    <a:pt x="44" y="280"/>
                  </a:lnTo>
                  <a:lnTo>
                    <a:pt x="41" y="276"/>
                  </a:lnTo>
                  <a:lnTo>
                    <a:pt x="36" y="270"/>
                  </a:lnTo>
                  <a:lnTo>
                    <a:pt x="30" y="264"/>
                  </a:lnTo>
                  <a:lnTo>
                    <a:pt x="26" y="258"/>
                  </a:lnTo>
                  <a:lnTo>
                    <a:pt x="26" y="258"/>
                  </a:lnTo>
                  <a:lnTo>
                    <a:pt x="17" y="244"/>
                  </a:lnTo>
                  <a:lnTo>
                    <a:pt x="9" y="235"/>
                  </a:lnTo>
                  <a:lnTo>
                    <a:pt x="9" y="235"/>
                  </a:lnTo>
                  <a:lnTo>
                    <a:pt x="6" y="226"/>
                  </a:lnTo>
                  <a:lnTo>
                    <a:pt x="5" y="220"/>
                  </a:lnTo>
                  <a:lnTo>
                    <a:pt x="3" y="214"/>
                  </a:lnTo>
                  <a:lnTo>
                    <a:pt x="3" y="214"/>
                  </a:lnTo>
                  <a:lnTo>
                    <a:pt x="0" y="204"/>
                  </a:lnTo>
                  <a:lnTo>
                    <a:pt x="0" y="19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3" y="183"/>
                  </a:lnTo>
                  <a:lnTo>
                    <a:pt x="6" y="174"/>
                  </a:lnTo>
                  <a:lnTo>
                    <a:pt x="6" y="174"/>
                  </a:lnTo>
                  <a:lnTo>
                    <a:pt x="11" y="162"/>
                  </a:lnTo>
                  <a:lnTo>
                    <a:pt x="14" y="156"/>
                  </a:lnTo>
                  <a:lnTo>
                    <a:pt x="14" y="151"/>
                  </a:lnTo>
                  <a:lnTo>
                    <a:pt x="14" y="151"/>
                  </a:lnTo>
                  <a:lnTo>
                    <a:pt x="14" y="144"/>
                  </a:lnTo>
                  <a:lnTo>
                    <a:pt x="14" y="139"/>
                  </a:lnTo>
                  <a:lnTo>
                    <a:pt x="14" y="135"/>
                  </a:lnTo>
                  <a:lnTo>
                    <a:pt x="14" y="135"/>
                  </a:lnTo>
                  <a:lnTo>
                    <a:pt x="21" y="122"/>
                  </a:lnTo>
                  <a:lnTo>
                    <a:pt x="30" y="107"/>
                  </a:lnTo>
                  <a:lnTo>
                    <a:pt x="30" y="107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5" name="Freeform 23"/>
            <p:cNvSpPr>
              <a:spLocks/>
            </p:cNvSpPr>
            <p:nvPr/>
          </p:nvSpPr>
          <p:spPr bwMode="auto">
            <a:xfrm>
              <a:off x="3565" y="1374"/>
              <a:ext cx="130" cy="165"/>
            </a:xfrm>
            <a:custGeom>
              <a:avLst/>
              <a:gdLst/>
              <a:ahLst/>
              <a:cxnLst>
                <a:cxn ang="0">
                  <a:pos x="29" y="248"/>
                </a:cxn>
                <a:cxn ang="0">
                  <a:pos x="22" y="184"/>
                </a:cxn>
                <a:cxn ang="0">
                  <a:pos x="19" y="181"/>
                </a:cxn>
                <a:cxn ang="0">
                  <a:pos x="15" y="179"/>
                </a:cxn>
                <a:cxn ang="0">
                  <a:pos x="10" y="173"/>
                </a:cxn>
                <a:cxn ang="0">
                  <a:pos x="7" y="161"/>
                </a:cxn>
                <a:cxn ang="0">
                  <a:pos x="0" y="134"/>
                </a:cxn>
                <a:cxn ang="0">
                  <a:pos x="1" y="133"/>
                </a:cxn>
                <a:cxn ang="0">
                  <a:pos x="7" y="130"/>
                </a:cxn>
                <a:cxn ang="0">
                  <a:pos x="15" y="124"/>
                </a:cxn>
                <a:cxn ang="0">
                  <a:pos x="16" y="116"/>
                </a:cxn>
                <a:cxn ang="0">
                  <a:pos x="16" y="97"/>
                </a:cxn>
                <a:cxn ang="0">
                  <a:pos x="19" y="89"/>
                </a:cxn>
                <a:cxn ang="0">
                  <a:pos x="25" y="71"/>
                </a:cxn>
                <a:cxn ang="0">
                  <a:pos x="31" y="53"/>
                </a:cxn>
                <a:cxn ang="0">
                  <a:pos x="38" y="40"/>
                </a:cxn>
                <a:cxn ang="0">
                  <a:pos x="44" y="27"/>
                </a:cxn>
                <a:cxn ang="0">
                  <a:pos x="52" y="9"/>
                </a:cxn>
                <a:cxn ang="0">
                  <a:pos x="58" y="4"/>
                </a:cxn>
                <a:cxn ang="0">
                  <a:pos x="74" y="0"/>
                </a:cxn>
                <a:cxn ang="0">
                  <a:pos x="89" y="0"/>
                </a:cxn>
                <a:cxn ang="0">
                  <a:pos x="103" y="1"/>
                </a:cxn>
                <a:cxn ang="0">
                  <a:pos x="116" y="7"/>
                </a:cxn>
                <a:cxn ang="0">
                  <a:pos x="145" y="24"/>
                </a:cxn>
                <a:cxn ang="0">
                  <a:pos x="160" y="40"/>
                </a:cxn>
                <a:cxn ang="0">
                  <a:pos x="175" y="58"/>
                </a:cxn>
                <a:cxn ang="0">
                  <a:pos x="194" y="82"/>
                </a:cxn>
                <a:cxn ang="0">
                  <a:pos x="208" y="101"/>
                </a:cxn>
                <a:cxn ang="0">
                  <a:pos x="209" y="107"/>
                </a:cxn>
                <a:cxn ang="0">
                  <a:pos x="221" y="128"/>
                </a:cxn>
                <a:cxn ang="0">
                  <a:pos x="236" y="143"/>
                </a:cxn>
                <a:cxn ang="0">
                  <a:pos x="240" y="146"/>
                </a:cxn>
                <a:cxn ang="0">
                  <a:pos x="249" y="146"/>
                </a:cxn>
                <a:cxn ang="0">
                  <a:pos x="254" y="145"/>
                </a:cxn>
                <a:cxn ang="0">
                  <a:pos x="257" y="145"/>
                </a:cxn>
                <a:cxn ang="0">
                  <a:pos x="257" y="155"/>
                </a:cxn>
                <a:cxn ang="0">
                  <a:pos x="255" y="163"/>
                </a:cxn>
                <a:cxn ang="0">
                  <a:pos x="245" y="184"/>
                </a:cxn>
                <a:cxn ang="0">
                  <a:pos x="239" y="188"/>
                </a:cxn>
                <a:cxn ang="0">
                  <a:pos x="229" y="194"/>
                </a:cxn>
                <a:cxn ang="0">
                  <a:pos x="226" y="197"/>
                </a:cxn>
                <a:cxn ang="0">
                  <a:pos x="211" y="247"/>
                </a:cxn>
                <a:cxn ang="0">
                  <a:pos x="209" y="259"/>
                </a:cxn>
                <a:cxn ang="0">
                  <a:pos x="208" y="269"/>
                </a:cxn>
                <a:cxn ang="0">
                  <a:pos x="200" y="282"/>
                </a:cxn>
                <a:cxn ang="0">
                  <a:pos x="193" y="296"/>
                </a:cxn>
                <a:cxn ang="0">
                  <a:pos x="152" y="318"/>
                </a:cxn>
                <a:cxn ang="0">
                  <a:pos x="80" y="317"/>
                </a:cxn>
                <a:cxn ang="0">
                  <a:pos x="29" y="260"/>
                </a:cxn>
              </a:cxnLst>
              <a:rect l="0" t="0" r="r" b="b"/>
              <a:pathLst>
                <a:path w="258" h="330">
                  <a:moveTo>
                    <a:pt x="29" y="248"/>
                  </a:moveTo>
                  <a:lnTo>
                    <a:pt x="29" y="248"/>
                  </a:lnTo>
                  <a:lnTo>
                    <a:pt x="22" y="184"/>
                  </a:lnTo>
                  <a:lnTo>
                    <a:pt x="22" y="184"/>
                  </a:lnTo>
                  <a:lnTo>
                    <a:pt x="21" y="181"/>
                  </a:lnTo>
                  <a:lnTo>
                    <a:pt x="19" y="181"/>
                  </a:lnTo>
                  <a:lnTo>
                    <a:pt x="16" y="181"/>
                  </a:lnTo>
                  <a:lnTo>
                    <a:pt x="15" y="179"/>
                  </a:lnTo>
                  <a:lnTo>
                    <a:pt x="15" y="179"/>
                  </a:lnTo>
                  <a:lnTo>
                    <a:pt x="10" y="173"/>
                  </a:lnTo>
                  <a:lnTo>
                    <a:pt x="7" y="161"/>
                  </a:lnTo>
                  <a:lnTo>
                    <a:pt x="7" y="161"/>
                  </a:lnTo>
                  <a:lnTo>
                    <a:pt x="3" y="148"/>
                  </a:lnTo>
                  <a:lnTo>
                    <a:pt x="0" y="134"/>
                  </a:lnTo>
                  <a:lnTo>
                    <a:pt x="0" y="134"/>
                  </a:lnTo>
                  <a:lnTo>
                    <a:pt x="1" y="133"/>
                  </a:lnTo>
                  <a:lnTo>
                    <a:pt x="3" y="131"/>
                  </a:lnTo>
                  <a:lnTo>
                    <a:pt x="7" y="130"/>
                  </a:lnTo>
                  <a:lnTo>
                    <a:pt x="12" y="127"/>
                  </a:lnTo>
                  <a:lnTo>
                    <a:pt x="15" y="124"/>
                  </a:lnTo>
                  <a:lnTo>
                    <a:pt x="15" y="124"/>
                  </a:lnTo>
                  <a:lnTo>
                    <a:pt x="16" y="116"/>
                  </a:lnTo>
                  <a:lnTo>
                    <a:pt x="16" y="107"/>
                  </a:lnTo>
                  <a:lnTo>
                    <a:pt x="16" y="97"/>
                  </a:lnTo>
                  <a:lnTo>
                    <a:pt x="19" y="89"/>
                  </a:lnTo>
                  <a:lnTo>
                    <a:pt x="19" y="89"/>
                  </a:lnTo>
                  <a:lnTo>
                    <a:pt x="22" y="82"/>
                  </a:lnTo>
                  <a:lnTo>
                    <a:pt x="25" y="71"/>
                  </a:lnTo>
                  <a:lnTo>
                    <a:pt x="28" y="62"/>
                  </a:lnTo>
                  <a:lnTo>
                    <a:pt x="31" y="53"/>
                  </a:lnTo>
                  <a:lnTo>
                    <a:pt x="31" y="53"/>
                  </a:lnTo>
                  <a:lnTo>
                    <a:pt x="38" y="40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47" y="15"/>
                  </a:lnTo>
                  <a:lnTo>
                    <a:pt x="52" y="9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67" y="1"/>
                  </a:lnTo>
                  <a:lnTo>
                    <a:pt x="74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7" y="0"/>
                  </a:lnTo>
                  <a:lnTo>
                    <a:pt x="103" y="1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31" y="16"/>
                  </a:lnTo>
                  <a:lnTo>
                    <a:pt x="145" y="24"/>
                  </a:lnTo>
                  <a:lnTo>
                    <a:pt x="145" y="24"/>
                  </a:lnTo>
                  <a:lnTo>
                    <a:pt x="160" y="40"/>
                  </a:lnTo>
                  <a:lnTo>
                    <a:pt x="175" y="58"/>
                  </a:lnTo>
                  <a:lnTo>
                    <a:pt x="175" y="58"/>
                  </a:lnTo>
                  <a:lnTo>
                    <a:pt x="184" y="68"/>
                  </a:lnTo>
                  <a:lnTo>
                    <a:pt x="194" y="82"/>
                  </a:lnTo>
                  <a:lnTo>
                    <a:pt x="205" y="95"/>
                  </a:lnTo>
                  <a:lnTo>
                    <a:pt x="208" y="101"/>
                  </a:lnTo>
                  <a:lnTo>
                    <a:pt x="209" y="107"/>
                  </a:lnTo>
                  <a:lnTo>
                    <a:pt x="209" y="107"/>
                  </a:lnTo>
                  <a:lnTo>
                    <a:pt x="214" y="118"/>
                  </a:lnTo>
                  <a:lnTo>
                    <a:pt x="221" y="128"/>
                  </a:lnTo>
                  <a:lnTo>
                    <a:pt x="229" y="137"/>
                  </a:lnTo>
                  <a:lnTo>
                    <a:pt x="236" y="143"/>
                  </a:lnTo>
                  <a:lnTo>
                    <a:pt x="236" y="143"/>
                  </a:lnTo>
                  <a:lnTo>
                    <a:pt x="240" y="146"/>
                  </a:lnTo>
                  <a:lnTo>
                    <a:pt x="245" y="146"/>
                  </a:lnTo>
                  <a:lnTo>
                    <a:pt x="249" y="146"/>
                  </a:lnTo>
                  <a:lnTo>
                    <a:pt x="254" y="145"/>
                  </a:lnTo>
                  <a:lnTo>
                    <a:pt x="254" y="145"/>
                  </a:lnTo>
                  <a:lnTo>
                    <a:pt x="257" y="145"/>
                  </a:lnTo>
                  <a:lnTo>
                    <a:pt x="257" y="145"/>
                  </a:lnTo>
                  <a:lnTo>
                    <a:pt x="258" y="149"/>
                  </a:lnTo>
                  <a:lnTo>
                    <a:pt x="257" y="155"/>
                  </a:lnTo>
                  <a:lnTo>
                    <a:pt x="255" y="163"/>
                  </a:lnTo>
                  <a:lnTo>
                    <a:pt x="255" y="163"/>
                  </a:lnTo>
                  <a:lnTo>
                    <a:pt x="248" y="178"/>
                  </a:lnTo>
                  <a:lnTo>
                    <a:pt x="245" y="184"/>
                  </a:lnTo>
                  <a:lnTo>
                    <a:pt x="239" y="188"/>
                  </a:lnTo>
                  <a:lnTo>
                    <a:pt x="239" y="188"/>
                  </a:lnTo>
                  <a:lnTo>
                    <a:pt x="232" y="193"/>
                  </a:lnTo>
                  <a:lnTo>
                    <a:pt x="229" y="194"/>
                  </a:lnTo>
                  <a:lnTo>
                    <a:pt x="226" y="197"/>
                  </a:lnTo>
                  <a:lnTo>
                    <a:pt x="226" y="197"/>
                  </a:lnTo>
                  <a:lnTo>
                    <a:pt x="211" y="247"/>
                  </a:lnTo>
                  <a:lnTo>
                    <a:pt x="211" y="247"/>
                  </a:lnTo>
                  <a:lnTo>
                    <a:pt x="209" y="253"/>
                  </a:lnTo>
                  <a:lnTo>
                    <a:pt x="209" y="259"/>
                  </a:lnTo>
                  <a:lnTo>
                    <a:pt x="208" y="269"/>
                  </a:lnTo>
                  <a:lnTo>
                    <a:pt x="208" y="269"/>
                  </a:lnTo>
                  <a:lnTo>
                    <a:pt x="205" y="275"/>
                  </a:lnTo>
                  <a:lnTo>
                    <a:pt x="200" y="282"/>
                  </a:lnTo>
                  <a:lnTo>
                    <a:pt x="193" y="296"/>
                  </a:lnTo>
                  <a:lnTo>
                    <a:pt x="193" y="296"/>
                  </a:lnTo>
                  <a:lnTo>
                    <a:pt x="170" y="308"/>
                  </a:lnTo>
                  <a:lnTo>
                    <a:pt x="152" y="318"/>
                  </a:lnTo>
                  <a:lnTo>
                    <a:pt x="107" y="330"/>
                  </a:lnTo>
                  <a:lnTo>
                    <a:pt x="80" y="317"/>
                  </a:lnTo>
                  <a:lnTo>
                    <a:pt x="37" y="282"/>
                  </a:lnTo>
                  <a:lnTo>
                    <a:pt x="29" y="260"/>
                  </a:lnTo>
                  <a:lnTo>
                    <a:pt x="29" y="248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6" name="Freeform 24"/>
            <p:cNvSpPr>
              <a:spLocks/>
            </p:cNvSpPr>
            <p:nvPr/>
          </p:nvSpPr>
          <p:spPr bwMode="auto">
            <a:xfrm>
              <a:off x="3398" y="1512"/>
              <a:ext cx="532" cy="1095"/>
            </a:xfrm>
            <a:custGeom>
              <a:avLst/>
              <a:gdLst/>
              <a:ahLst/>
              <a:cxnLst>
                <a:cxn ang="0">
                  <a:pos x="583" y="63"/>
                </a:cxn>
                <a:cxn ang="0">
                  <a:pos x="745" y="120"/>
                </a:cxn>
                <a:cxn ang="0">
                  <a:pos x="762" y="202"/>
                </a:cxn>
                <a:cxn ang="0">
                  <a:pos x="772" y="245"/>
                </a:cxn>
                <a:cxn ang="0">
                  <a:pos x="777" y="307"/>
                </a:cxn>
                <a:cxn ang="0">
                  <a:pos x="793" y="385"/>
                </a:cxn>
                <a:cxn ang="0">
                  <a:pos x="802" y="425"/>
                </a:cxn>
                <a:cxn ang="0">
                  <a:pos x="817" y="464"/>
                </a:cxn>
                <a:cxn ang="0">
                  <a:pos x="827" y="506"/>
                </a:cxn>
                <a:cxn ang="0">
                  <a:pos x="808" y="569"/>
                </a:cxn>
                <a:cxn ang="0">
                  <a:pos x="718" y="632"/>
                </a:cxn>
                <a:cxn ang="0">
                  <a:pos x="636" y="627"/>
                </a:cxn>
                <a:cxn ang="0">
                  <a:pos x="646" y="681"/>
                </a:cxn>
                <a:cxn ang="0">
                  <a:pos x="658" y="730"/>
                </a:cxn>
                <a:cxn ang="0">
                  <a:pos x="720" y="786"/>
                </a:cxn>
                <a:cxn ang="0">
                  <a:pos x="723" y="825"/>
                </a:cxn>
                <a:cxn ang="0">
                  <a:pos x="800" y="858"/>
                </a:cxn>
                <a:cxn ang="0">
                  <a:pos x="992" y="931"/>
                </a:cxn>
                <a:cxn ang="0">
                  <a:pos x="1047" y="976"/>
                </a:cxn>
                <a:cxn ang="0">
                  <a:pos x="1061" y="1024"/>
                </a:cxn>
                <a:cxn ang="0">
                  <a:pos x="1022" y="1139"/>
                </a:cxn>
                <a:cxn ang="0">
                  <a:pos x="880" y="1341"/>
                </a:cxn>
                <a:cxn ang="0">
                  <a:pos x="754" y="1534"/>
                </a:cxn>
                <a:cxn ang="0">
                  <a:pos x="616" y="1456"/>
                </a:cxn>
                <a:cxn ang="0">
                  <a:pos x="534" y="1365"/>
                </a:cxn>
                <a:cxn ang="0">
                  <a:pos x="530" y="1281"/>
                </a:cxn>
                <a:cxn ang="0">
                  <a:pos x="618" y="1221"/>
                </a:cxn>
                <a:cxn ang="0">
                  <a:pos x="690" y="1166"/>
                </a:cxn>
                <a:cxn ang="0">
                  <a:pos x="706" y="1124"/>
                </a:cxn>
                <a:cxn ang="0">
                  <a:pos x="497" y="1061"/>
                </a:cxn>
                <a:cxn ang="0">
                  <a:pos x="461" y="1421"/>
                </a:cxn>
                <a:cxn ang="0">
                  <a:pos x="483" y="1614"/>
                </a:cxn>
                <a:cxn ang="0">
                  <a:pos x="506" y="1855"/>
                </a:cxn>
                <a:cxn ang="0">
                  <a:pos x="512" y="1968"/>
                </a:cxn>
                <a:cxn ang="0">
                  <a:pos x="543" y="2130"/>
                </a:cxn>
                <a:cxn ang="0">
                  <a:pos x="473" y="2176"/>
                </a:cxn>
                <a:cxn ang="0">
                  <a:pos x="337" y="2185"/>
                </a:cxn>
                <a:cxn ang="0">
                  <a:pos x="287" y="1903"/>
                </a:cxn>
                <a:cxn ang="0">
                  <a:pos x="233" y="1470"/>
                </a:cxn>
                <a:cxn ang="0">
                  <a:pos x="211" y="1323"/>
                </a:cxn>
                <a:cxn ang="0">
                  <a:pos x="182" y="1220"/>
                </a:cxn>
                <a:cxn ang="0">
                  <a:pos x="158" y="1087"/>
                </a:cxn>
                <a:cxn ang="0">
                  <a:pos x="124" y="904"/>
                </a:cxn>
                <a:cxn ang="0">
                  <a:pos x="146" y="766"/>
                </a:cxn>
                <a:cxn ang="0">
                  <a:pos x="178" y="605"/>
                </a:cxn>
                <a:cxn ang="0">
                  <a:pos x="100" y="597"/>
                </a:cxn>
                <a:cxn ang="0">
                  <a:pos x="22" y="582"/>
                </a:cxn>
                <a:cxn ang="0">
                  <a:pos x="1" y="482"/>
                </a:cxn>
                <a:cxn ang="0">
                  <a:pos x="6" y="422"/>
                </a:cxn>
                <a:cxn ang="0">
                  <a:pos x="21" y="371"/>
                </a:cxn>
                <a:cxn ang="0">
                  <a:pos x="48" y="316"/>
                </a:cxn>
                <a:cxn ang="0">
                  <a:pos x="67" y="268"/>
                </a:cxn>
                <a:cxn ang="0">
                  <a:pos x="73" y="222"/>
                </a:cxn>
                <a:cxn ang="0">
                  <a:pos x="99" y="159"/>
                </a:cxn>
                <a:cxn ang="0">
                  <a:pos x="133" y="70"/>
                </a:cxn>
                <a:cxn ang="0">
                  <a:pos x="299" y="37"/>
                </a:cxn>
                <a:cxn ang="0">
                  <a:pos x="356" y="0"/>
                </a:cxn>
                <a:cxn ang="0">
                  <a:pos x="435" y="171"/>
                </a:cxn>
                <a:cxn ang="0">
                  <a:pos x="483" y="214"/>
                </a:cxn>
                <a:cxn ang="0">
                  <a:pos x="521" y="91"/>
                </a:cxn>
              </a:cxnLst>
              <a:rect l="0" t="0" r="r" b="b"/>
              <a:pathLst>
                <a:path w="1064" h="2191">
                  <a:moveTo>
                    <a:pt x="546" y="24"/>
                  </a:moveTo>
                  <a:lnTo>
                    <a:pt x="549" y="36"/>
                  </a:lnTo>
                  <a:lnTo>
                    <a:pt x="549" y="36"/>
                  </a:lnTo>
                  <a:lnTo>
                    <a:pt x="557" y="46"/>
                  </a:lnTo>
                  <a:lnTo>
                    <a:pt x="563" y="54"/>
                  </a:lnTo>
                  <a:lnTo>
                    <a:pt x="569" y="58"/>
                  </a:lnTo>
                  <a:lnTo>
                    <a:pt x="569" y="58"/>
                  </a:lnTo>
                  <a:lnTo>
                    <a:pt x="576" y="61"/>
                  </a:lnTo>
                  <a:lnTo>
                    <a:pt x="583" y="63"/>
                  </a:lnTo>
                  <a:lnTo>
                    <a:pt x="583" y="63"/>
                  </a:lnTo>
                  <a:lnTo>
                    <a:pt x="604" y="67"/>
                  </a:lnTo>
                  <a:lnTo>
                    <a:pt x="633" y="78"/>
                  </a:lnTo>
                  <a:lnTo>
                    <a:pt x="633" y="78"/>
                  </a:lnTo>
                  <a:lnTo>
                    <a:pt x="685" y="94"/>
                  </a:lnTo>
                  <a:lnTo>
                    <a:pt x="730" y="108"/>
                  </a:lnTo>
                  <a:lnTo>
                    <a:pt x="730" y="108"/>
                  </a:lnTo>
                  <a:lnTo>
                    <a:pt x="738" y="114"/>
                  </a:lnTo>
                  <a:lnTo>
                    <a:pt x="745" y="120"/>
                  </a:lnTo>
                  <a:lnTo>
                    <a:pt x="750" y="126"/>
                  </a:lnTo>
                  <a:lnTo>
                    <a:pt x="750" y="126"/>
                  </a:lnTo>
                  <a:lnTo>
                    <a:pt x="756" y="142"/>
                  </a:lnTo>
                  <a:lnTo>
                    <a:pt x="759" y="162"/>
                  </a:lnTo>
                  <a:lnTo>
                    <a:pt x="759" y="162"/>
                  </a:lnTo>
                  <a:lnTo>
                    <a:pt x="760" y="178"/>
                  </a:lnTo>
                  <a:lnTo>
                    <a:pt x="762" y="190"/>
                  </a:lnTo>
                  <a:lnTo>
                    <a:pt x="762" y="190"/>
                  </a:lnTo>
                  <a:lnTo>
                    <a:pt x="762" y="202"/>
                  </a:lnTo>
                  <a:lnTo>
                    <a:pt x="763" y="208"/>
                  </a:lnTo>
                  <a:lnTo>
                    <a:pt x="766" y="213"/>
                  </a:lnTo>
                  <a:lnTo>
                    <a:pt x="766" y="213"/>
                  </a:lnTo>
                  <a:lnTo>
                    <a:pt x="771" y="222"/>
                  </a:lnTo>
                  <a:lnTo>
                    <a:pt x="772" y="229"/>
                  </a:lnTo>
                  <a:lnTo>
                    <a:pt x="774" y="235"/>
                  </a:lnTo>
                  <a:lnTo>
                    <a:pt x="774" y="235"/>
                  </a:lnTo>
                  <a:lnTo>
                    <a:pt x="772" y="240"/>
                  </a:lnTo>
                  <a:lnTo>
                    <a:pt x="772" y="245"/>
                  </a:lnTo>
                  <a:lnTo>
                    <a:pt x="771" y="250"/>
                  </a:lnTo>
                  <a:lnTo>
                    <a:pt x="772" y="256"/>
                  </a:lnTo>
                  <a:lnTo>
                    <a:pt x="772" y="256"/>
                  </a:lnTo>
                  <a:lnTo>
                    <a:pt x="775" y="271"/>
                  </a:lnTo>
                  <a:lnTo>
                    <a:pt x="778" y="283"/>
                  </a:lnTo>
                  <a:lnTo>
                    <a:pt x="778" y="283"/>
                  </a:lnTo>
                  <a:lnTo>
                    <a:pt x="777" y="295"/>
                  </a:lnTo>
                  <a:lnTo>
                    <a:pt x="777" y="302"/>
                  </a:lnTo>
                  <a:lnTo>
                    <a:pt x="777" y="307"/>
                  </a:lnTo>
                  <a:lnTo>
                    <a:pt x="777" y="307"/>
                  </a:lnTo>
                  <a:lnTo>
                    <a:pt x="781" y="322"/>
                  </a:lnTo>
                  <a:lnTo>
                    <a:pt x="785" y="337"/>
                  </a:lnTo>
                  <a:lnTo>
                    <a:pt x="785" y="337"/>
                  </a:lnTo>
                  <a:lnTo>
                    <a:pt x="787" y="359"/>
                  </a:lnTo>
                  <a:lnTo>
                    <a:pt x="787" y="359"/>
                  </a:lnTo>
                  <a:lnTo>
                    <a:pt x="788" y="371"/>
                  </a:lnTo>
                  <a:lnTo>
                    <a:pt x="790" y="379"/>
                  </a:lnTo>
                  <a:lnTo>
                    <a:pt x="793" y="385"/>
                  </a:lnTo>
                  <a:lnTo>
                    <a:pt x="793" y="385"/>
                  </a:lnTo>
                  <a:lnTo>
                    <a:pt x="799" y="394"/>
                  </a:lnTo>
                  <a:lnTo>
                    <a:pt x="805" y="404"/>
                  </a:lnTo>
                  <a:lnTo>
                    <a:pt x="805" y="404"/>
                  </a:lnTo>
                  <a:lnTo>
                    <a:pt x="806" y="410"/>
                  </a:lnTo>
                  <a:lnTo>
                    <a:pt x="805" y="415"/>
                  </a:lnTo>
                  <a:lnTo>
                    <a:pt x="803" y="419"/>
                  </a:lnTo>
                  <a:lnTo>
                    <a:pt x="802" y="425"/>
                  </a:lnTo>
                  <a:lnTo>
                    <a:pt x="802" y="425"/>
                  </a:lnTo>
                  <a:lnTo>
                    <a:pt x="802" y="431"/>
                  </a:lnTo>
                  <a:lnTo>
                    <a:pt x="802" y="437"/>
                  </a:lnTo>
                  <a:lnTo>
                    <a:pt x="800" y="442"/>
                  </a:lnTo>
                  <a:lnTo>
                    <a:pt x="802" y="446"/>
                  </a:lnTo>
                  <a:lnTo>
                    <a:pt x="802" y="446"/>
                  </a:lnTo>
                  <a:lnTo>
                    <a:pt x="811" y="454"/>
                  </a:lnTo>
                  <a:lnTo>
                    <a:pt x="815" y="460"/>
                  </a:lnTo>
                  <a:lnTo>
                    <a:pt x="817" y="464"/>
                  </a:lnTo>
                  <a:lnTo>
                    <a:pt x="817" y="464"/>
                  </a:lnTo>
                  <a:lnTo>
                    <a:pt x="817" y="467"/>
                  </a:lnTo>
                  <a:lnTo>
                    <a:pt x="815" y="472"/>
                  </a:lnTo>
                  <a:lnTo>
                    <a:pt x="814" y="476"/>
                  </a:lnTo>
                  <a:lnTo>
                    <a:pt x="814" y="481"/>
                  </a:lnTo>
                  <a:lnTo>
                    <a:pt x="814" y="481"/>
                  </a:lnTo>
                  <a:lnTo>
                    <a:pt x="820" y="488"/>
                  </a:lnTo>
                  <a:lnTo>
                    <a:pt x="826" y="500"/>
                  </a:lnTo>
                  <a:lnTo>
                    <a:pt x="826" y="500"/>
                  </a:lnTo>
                  <a:lnTo>
                    <a:pt x="827" y="506"/>
                  </a:lnTo>
                  <a:lnTo>
                    <a:pt x="827" y="512"/>
                  </a:lnTo>
                  <a:lnTo>
                    <a:pt x="823" y="521"/>
                  </a:lnTo>
                  <a:lnTo>
                    <a:pt x="823" y="521"/>
                  </a:lnTo>
                  <a:lnTo>
                    <a:pt x="817" y="536"/>
                  </a:lnTo>
                  <a:lnTo>
                    <a:pt x="815" y="545"/>
                  </a:lnTo>
                  <a:lnTo>
                    <a:pt x="814" y="551"/>
                  </a:lnTo>
                  <a:lnTo>
                    <a:pt x="814" y="551"/>
                  </a:lnTo>
                  <a:lnTo>
                    <a:pt x="812" y="558"/>
                  </a:lnTo>
                  <a:lnTo>
                    <a:pt x="808" y="569"/>
                  </a:lnTo>
                  <a:lnTo>
                    <a:pt x="800" y="587"/>
                  </a:lnTo>
                  <a:lnTo>
                    <a:pt x="800" y="587"/>
                  </a:lnTo>
                  <a:lnTo>
                    <a:pt x="787" y="609"/>
                  </a:lnTo>
                  <a:lnTo>
                    <a:pt x="778" y="623"/>
                  </a:lnTo>
                  <a:lnTo>
                    <a:pt x="775" y="626"/>
                  </a:lnTo>
                  <a:lnTo>
                    <a:pt x="772" y="629"/>
                  </a:lnTo>
                  <a:lnTo>
                    <a:pt x="772" y="629"/>
                  </a:lnTo>
                  <a:lnTo>
                    <a:pt x="744" y="630"/>
                  </a:lnTo>
                  <a:lnTo>
                    <a:pt x="718" y="632"/>
                  </a:lnTo>
                  <a:lnTo>
                    <a:pt x="718" y="632"/>
                  </a:lnTo>
                  <a:lnTo>
                    <a:pt x="675" y="632"/>
                  </a:lnTo>
                  <a:lnTo>
                    <a:pt x="675" y="632"/>
                  </a:lnTo>
                  <a:lnTo>
                    <a:pt x="667" y="630"/>
                  </a:lnTo>
                  <a:lnTo>
                    <a:pt x="657" y="629"/>
                  </a:lnTo>
                  <a:lnTo>
                    <a:pt x="640" y="624"/>
                  </a:lnTo>
                  <a:lnTo>
                    <a:pt x="640" y="624"/>
                  </a:lnTo>
                  <a:lnTo>
                    <a:pt x="639" y="626"/>
                  </a:lnTo>
                  <a:lnTo>
                    <a:pt x="636" y="627"/>
                  </a:lnTo>
                  <a:lnTo>
                    <a:pt x="636" y="630"/>
                  </a:lnTo>
                  <a:lnTo>
                    <a:pt x="636" y="632"/>
                  </a:lnTo>
                  <a:lnTo>
                    <a:pt x="636" y="632"/>
                  </a:lnTo>
                  <a:lnTo>
                    <a:pt x="640" y="639"/>
                  </a:lnTo>
                  <a:lnTo>
                    <a:pt x="643" y="647"/>
                  </a:lnTo>
                  <a:lnTo>
                    <a:pt x="646" y="654"/>
                  </a:lnTo>
                  <a:lnTo>
                    <a:pt x="646" y="654"/>
                  </a:lnTo>
                  <a:lnTo>
                    <a:pt x="646" y="666"/>
                  </a:lnTo>
                  <a:lnTo>
                    <a:pt x="646" y="681"/>
                  </a:lnTo>
                  <a:lnTo>
                    <a:pt x="648" y="702"/>
                  </a:lnTo>
                  <a:lnTo>
                    <a:pt x="648" y="702"/>
                  </a:lnTo>
                  <a:lnTo>
                    <a:pt x="649" y="708"/>
                  </a:lnTo>
                  <a:lnTo>
                    <a:pt x="651" y="714"/>
                  </a:lnTo>
                  <a:lnTo>
                    <a:pt x="654" y="722"/>
                  </a:lnTo>
                  <a:lnTo>
                    <a:pt x="655" y="726"/>
                  </a:lnTo>
                  <a:lnTo>
                    <a:pt x="655" y="726"/>
                  </a:lnTo>
                  <a:lnTo>
                    <a:pt x="657" y="729"/>
                  </a:lnTo>
                  <a:lnTo>
                    <a:pt x="658" y="730"/>
                  </a:lnTo>
                  <a:lnTo>
                    <a:pt x="664" y="735"/>
                  </a:lnTo>
                  <a:lnTo>
                    <a:pt x="669" y="738"/>
                  </a:lnTo>
                  <a:lnTo>
                    <a:pt x="673" y="741"/>
                  </a:lnTo>
                  <a:lnTo>
                    <a:pt x="673" y="741"/>
                  </a:lnTo>
                  <a:lnTo>
                    <a:pt x="690" y="754"/>
                  </a:lnTo>
                  <a:lnTo>
                    <a:pt x="700" y="763"/>
                  </a:lnTo>
                  <a:lnTo>
                    <a:pt x="709" y="772"/>
                  </a:lnTo>
                  <a:lnTo>
                    <a:pt x="709" y="772"/>
                  </a:lnTo>
                  <a:lnTo>
                    <a:pt x="720" y="786"/>
                  </a:lnTo>
                  <a:lnTo>
                    <a:pt x="721" y="790"/>
                  </a:lnTo>
                  <a:lnTo>
                    <a:pt x="723" y="796"/>
                  </a:lnTo>
                  <a:lnTo>
                    <a:pt x="723" y="796"/>
                  </a:lnTo>
                  <a:lnTo>
                    <a:pt x="721" y="804"/>
                  </a:lnTo>
                  <a:lnTo>
                    <a:pt x="720" y="811"/>
                  </a:lnTo>
                  <a:lnTo>
                    <a:pt x="718" y="819"/>
                  </a:lnTo>
                  <a:lnTo>
                    <a:pt x="720" y="823"/>
                  </a:lnTo>
                  <a:lnTo>
                    <a:pt x="720" y="823"/>
                  </a:lnTo>
                  <a:lnTo>
                    <a:pt x="723" y="825"/>
                  </a:lnTo>
                  <a:lnTo>
                    <a:pt x="729" y="826"/>
                  </a:lnTo>
                  <a:lnTo>
                    <a:pt x="735" y="828"/>
                  </a:lnTo>
                  <a:lnTo>
                    <a:pt x="741" y="829"/>
                  </a:lnTo>
                  <a:lnTo>
                    <a:pt x="741" y="829"/>
                  </a:lnTo>
                  <a:lnTo>
                    <a:pt x="753" y="837"/>
                  </a:lnTo>
                  <a:lnTo>
                    <a:pt x="763" y="843"/>
                  </a:lnTo>
                  <a:lnTo>
                    <a:pt x="763" y="843"/>
                  </a:lnTo>
                  <a:lnTo>
                    <a:pt x="800" y="858"/>
                  </a:lnTo>
                  <a:lnTo>
                    <a:pt x="800" y="858"/>
                  </a:lnTo>
                  <a:lnTo>
                    <a:pt x="854" y="873"/>
                  </a:lnTo>
                  <a:lnTo>
                    <a:pt x="854" y="873"/>
                  </a:lnTo>
                  <a:lnTo>
                    <a:pt x="904" y="891"/>
                  </a:lnTo>
                  <a:lnTo>
                    <a:pt x="935" y="904"/>
                  </a:lnTo>
                  <a:lnTo>
                    <a:pt x="955" y="913"/>
                  </a:lnTo>
                  <a:lnTo>
                    <a:pt x="955" y="913"/>
                  </a:lnTo>
                  <a:lnTo>
                    <a:pt x="967" y="919"/>
                  </a:lnTo>
                  <a:lnTo>
                    <a:pt x="980" y="925"/>
                  </a:lnTo>
                  <a:lnTo>
                    <a:pt x="992" y="931"/>
                  </a:lnTo>
                  <a:lnTo>
                    <a:pt x="998" y="933"/>
                  </a:lnTo>
                  <a:lnTo>
                    <a:pt x="1001" y="937"/>
                  </a:lnTo>
                  <a:lnTo>
                    <a:pt x="1001" y="937"/>
                  </a:lnTo>
                  <a:lnTo>
                    <a:pt x="1010" y="945"/>
                  </a:lnTo>
                  <a:lnTo>
                    <a:pt x="1019" y="952"/>
                  </a:lnTo>
                  <a:lnTo>
                    <a:pt x="1034" y="964"/>
                  </a:lnTo>
                  <a:lnTo>
                    <a:pt x="1034" y="964"/>
                  </a:lnTo>
                  <a:lnTo>
                    <a:pt x="1047" y="976"/>
                  </a:lnTo>
                  <a:lnTo>
                    <a:pt x="1047" y="976"/>
                  </a:lnTo>
                  <a:lnTo>
                    <a:pt x="1050" y="980"/>
                  </a:lnTo>
                  <a:lnTo>
                    <a:pt x="1050" y="986"/>
                  </a:lnTo>
                  <a:lnTo>
                    <a:pt x="1050" y="994"/>
                  </a:lnTo>
                  <a:lnTo>
                    <a:pt x="1052" y="1000"/>
                  </a:lnTo>
                  <a:lnTo>
                    <a:pt x="1052" y="1000"/>
                  </a:lnTo>
                  <a:lnTo>
                    <a:pt x="1056" y="1010"/>
                  </a:lnTo>
                  <a:lnTo>
                    <a:pt x="1059" y="1016"/>
                  </a:lnTo>
                  <a:lnTo>
                    <a:pt x="1061" y="1024"/>
                  </a:lnTo>
                  <a:lnTo>
                    <a:pt x="1061" y="1024"/>
                  </a:lnTo>
                  <a:lnTo>
                    <a:pt x="1064" y="1042"/>
                  </a:lnTo>
                  <a:lnTo>
                    <a:pt x="1064" y="1052"/>
                  </a:lnTo>
                  <a:lnTo>
                    <a:pt x="1062" y="1060"/>
                  </a:lnTo>
                  <a:lnTo>
                    <a:pt x="1062" y="1060"/>
                  </a:lnTo>
                  <a:lnTo>
                    <a:pt x="1050" y="1087"/>
                  </a:lnTo>
                  <a:lnTo>
                    <a:pt x="1035" y="1117"/>
                  </a:lnTo>
                  <a:lnTo>
                    <a:pt x="1035" y="1117"/>
                  </a:lnTo>
                  <a:lnTo>
                    <a:pt x="1029" y="1129"/>
                  </a:lnTo>
                  <a:lnTo>
                    <a:pt x="1022" y="1139"/>
                  </a:lnTo>
                  <a:lnTo>
                    <a:pt x="1007" y="1159"/>
                  </a:lnTo>
                  <a:lnTo>
                    <a:pt x="1007" y="1159"/>
                  </a:lnTo>
                  <a:lnTo>
                    <a:pt x="999" y="1166"/>
                  </a:lnTo>
                  <a:lnTo>
                    <a:pt x="994" y="1172"/>
                  </a:lnTo>
                  <a:lnTo>
                    <a:pt x="986" y="1177"/>
                  </a:lnTo>
                  <a:lnTo>
                    <a:pt x="982" y="1183"/>
                  </a:lnTo>
                  <a:lnTo>
                    <a:pt x="982" y="1183"/>
                  </a:lnTo>
                  <a:lnTo>
                    <a:pt x="880" y="1341"/>
                  </a:lnTo>
                  <a:lnTo>
                    <a:pt x="880" y="1341"/>
                  </a:lnTo>
                  <a:lnTo>
                    <a:pt x="830" y="1413"/>
                  </a:lnTo>
                  <a:lnTo>
                    <a:pt x="802" y="1453"/>
                  </a:lnTo>
                  <a:lnTo>
                    <a:pt x="787" y="1477"/>
                  </a:lnTo>
                  <a:lnTo>
                    <a:pt x="787" y="1477"/>
                  </a:lnTo>
                  <a:lnTo>
                    <a:pt x="771" y="1510"/>
                  </a:lnTo>
                  <a:lnTo>
                    <a:pt x="760" y="1527"/>
                  </a:lnTo>
                  <a:lnTo>
                    <a:pt x="757" y="1533"/>
                  </a:lnTo>
                  <a:lnTo>
                    <a:pt x="754" y="1534"/>
                  </a:lnTo>
                  <a:lnTo>
                    <a:pt x="754" y="1534"/>
                  </a:lnTo>
                  <a:lnTo>
                    <a:pt x="751" y="1534"/>
                  </a:lnTo>
                  <a:lnTo>
                    <a:pt x="745" y="1533"/>
                  </a:lnTo>
                  <a:lnTo>
                    <a:pt x="732" y="1528"/>
                  </a:lnTo>
                  <a:lnTo>
                    <a:pt x="708" y="1518"/>
                  </a:lnTo>
                  <a:lnTo>
                    <a:pt x="708" y="1518"/>
                  </a:lnTo>
                  <a:lnTo>
                    <a:pt x="693" y="1509"/>
                  </a:lnTo>
                  <a:lnTo>
                    <a:pt x="679" y="1500"/>
                  </a:lnTo>
                  <a:lnTo>
                    <a:pt x="679" y="1500"/>
                  </a:lnTo>
                  <a:lnTo>
                    <a:pt x="616" y="1456"/>
                  </a:lnTo>
                  <a:lnTo>
                    <a:pt x="616" y="1456"/>
                  </a:lnTo>
                  <a:lnTo>
                    <a:pt x="589" y="1437"/>
                  </a:lnTo>
                  <a:lnTo>
                    <a:pt x="573" y="1424"/>
                  </a:lnTo>
                  <a:lnTo>
                    <a:pt x="560" y="1413"/>
                  </a:lnTo>
                  <a:lnTo>
                    <a:pt x="560" y="1413"/>
                  </a:lnTo>
                  <a:lnTo>
                    <a:pt x="555" y="1407"/>
                  </a:lnTo>
                  <a:lnTo>
                    <a:pt x="551" y="1400"/>
                  </a:lnTo>
                  <a:lnTo>
                    <a:pt x="542" y="1382"/>
                  </a:lnTo>
                  <a:lnTo>
                    <a:pt x="534" y="1365"/>
                  </a:lnTo>
                  <a:lnTo>
                    <a:pt x="533" y="1358"/>
                  </a:lnTo>
                  <a:lnTo>
                    <a:pt x="533" y="1352"/>
                  </a:lnTo>
                  <a:lnTo>
                    <a:pt x="533" y="1352"/>
                  </a:lnTo>
                  <a:lnTo>
                    <a:pt x="531" y="1326"/>
                  </a:lnTo>
                  <a:lnTo>
                    <a:pt x="528" y="1304"/>
                  </a:lnTo>
                  <a:lnTo>
                    <a:pt x="528" y="1304"/>
                  </a:lnTo>
                  <a:lnTo>
                    <a:pt x="527" y="1290"/>
                  </a:lnTo>
                  <a:lnTo>
                    <a:pt x="528" y="1284"/>
                  </a:lnTo>
                  <a:lnTo>
                    <a:pt x="530" y="1281"/>
                  </a:lnTo>
                  <a:lnTo>
                    <a:pt x="531" y="1278"/>
                  </a:lnTo>
                  <a:lnTo>
                    <a:pt x="531" y="1278"/>
                  </a:lnTo>
                  <a:lnTo>
                    <a:pt x="540" y="1272"/>
                  </a:lnTo>
                  <a:lnTo>
                    <a:pt x="554" y="1263"/>
                  </a:lnTo>
                  <a:lnTo>
                    <a:pt x="579" y="1248"/>
                  </a:lnTo>
                  <a:lnTo>
                    <a:pt x="579" y="1248"/>
                  </a:lnTo>
                  <a:lnTo>
                    <a:pt x="600" y="1232"/>
                  </a:lnTo>
                  <a:lnTo>
                    <a:pt x="609" y="1224"/>
                  </a:lnTo>
                  <a:lnTo>
                    <a:pt x="618" y="1221"/>
                  </a:lnTo>
                  <a:lnTo>
                    <a:pt x="618" y="1221"/>
                  </a:lnTo>
                  <a:lnTo>
                    <a:pt x="633" y="1217"/>
                  </a:lnTo>
                  <a:lnTo>
                    <a:pt x="640" y="1214"/>
                  </a:lnTo>
                  <a:lnTo>
                    <a:pt x="646" y="1209"/>
                  </a:lnTo>
                  <a:lnTo>
                    <a:pt x="646" y="1209"/>
                  </a:lnTo>
                  <a:lnTo>
                    <a:pt x="666" y="1189"/>
                  </a:lnTo>
                  <a:lnTo>
                    <a:pt x="678" y="1175"/>
                  </a:lnTo>
                  <a:lnTo>
                    <a:pt x="684" y="1171"/>
                  </a:lnTo>
                  <a:lnTo>
                    <a:pt x="690" y="1166"/>
                  </a:lnTo>
                  <a:lnTo>
                    <a:pt x="690" y="1166"/>
                  </a:lnTo>
                  <a:lnTo>
                    <a:pt x="694" y="1163"/>
                  </a:lnTo>
                  <a:lnTo>
                    <a:pt x="697" y="1159"/>
                  </a:lnTo>
                  <a:lnTo>
                    <a:pt x="699" y="1153"/>
                  </a:lnTo>
                  <a:lnTo>
                    <a:pt x="700" y="1147"/>
                  </a:lnTo>
                  <a:lnTo>
                    <a:pt x="702" y="1133"/>
                  </a:lnTo>
                  <a:lnTo>
                    <a:pt x="703" y="1129"/>
                  </a:lnTo>
                  <a:lnTo>
                    <a:pt x="706" y="1124"/>
                  </a:lnTo>
                  <a:lnTo>
                    <a:pt x="706" y="1124"/>
                  </a:lnTo>
                  <a:lnTo>
                    <a:pt x="693" y="1121"/>
                  </a:lnTo>
                  <a:lnTo>
                    <a:pt x="681" y="1118"/>
                  </a:lnTo>
                  <a:lnTo>
                    <a:pt x="670" y="1114"/>
                  </a:lnTo>
                  <a:lnTo>
                    <a:pt x="670" y="1114"/>
                  </a:lnTo>
                  <a:lnTo>
                    <a:pt x="654" y="1108"/>
                  </a:lnTo>
                  <a:lnTo>
                    <a:pt x="627" y="1100"/>
                  </a:lnTo>
                  <a:lnTo>
                    <a:pt x="582" y="1087"/>
                  </a:lnTo>
                  <a:lnTo>
                    <a:pt x="582" y="1087"/>
                  </a:lnTo>
                  <a:lnTo>
                    <a:pt x="497" y="1061"/>
                  </a:lnTo>
                  <a:lnTo>
                    <a:pt x="497" y="1061"/>
                  </a:lnTo>
                  <a:lnTo>
                    <a:pt x="488" y="1157"/>
                  </a:lnTo>
                  <a:lnTo>
                    <a:pt x="476" y="1278"/>
                  </a:lnTo>
                  <a:lnTo>
                    <a:pt x="476" y="1278"/>
                  </a:lnTo>
                  <a:lnTo>
                    <a:pt x="470" y="1307"/>
                  </a:lnTo>
                  <a:lnTo>
                    <a:pt x="462" y="1341"/>
                  </a:lnTo>
                  <a:lnTo>
                    <a:pt x="453" y="1382"/>
                  </a:lnTo>
                  <a:lnTo>
                    <a:pt x="453" y="1382"/>
                  </a:lnTo>
                  <a:lnTo>
                    <a:pt x="461" y="1421"/>
                  </a:lnTo>
                  <a:lnTo>
                    <a:pt x="467" y="1452"/>
                  </a:lnTo>
                  <a:lnTo>
                    <a:pt x="470" y="1476"/>
                  </a:lnTo>
                  <a:lnTo>
                    <a:pt x="470" y="1476"/>
                  </a:lnTo>
                  <a:lnTo>
                    <a:pt x="473" y="1503"/>
                  </a:lnTo>
                  <a:lnTo>
                    <a:pt x="477" y="1545"/>
                  </a:lnTo>
                  <a:lnTo>
                    <a:pt x="482" y="1587"/>
                  </a:lnTo>
                  <a:lnTo>
                    <a:pt x="483" y="1602"/>
                  </a:lnTo>
                  <a:lnTo>
                    <a:pt x="483" y="1614"/>
                  </a:lnTo>
                  <a:lnTo>
                    <a:pt x="483" y="1614"/>
                  </a:lnTo>
                  <a:lnTo>
                    <a:pt x="483" y="1630"/>
                  </a:lnTo>
                  <a:lnTo>
                    <a:pt x="485" y="1650"/>
                  </a:lnTo>
                  <a:lnTo>
                    <a:pt x="488" y="1683"/>
                  </a:lnTo>
                  <a:lnTo>
                    <a:pt x="488" y="1683"/>
                  </a:lnTo>
                  <a:lnTo>
                    <a:pt x="492" y="1760"/>
                  </a:lnTo>
                  <a:lnTo>
                    <a:pt x="492" y="1760"/>
                  </a:lnTo>
                  <a:lnTo>
                    <a:pt x="495" y="1783"/>
                  </a:lnTo>
                  <a:lnTo>
                    <a:pt x="498" y="1810"/>
                  </a:lnTo>
                  <a:lnTo>
                    <a:pt x="506" y="1855"/>
                  </a:lnTo>
                  <a:lnTo>
                    <a:pt x="506" y="1855"/>
                  </a:lnTo>
                  <a:lnTo>
                    <a:pt x="509" y="1867"/>
                  </a:lnTo>
                  <a:lnTo>
                    <a:pt x="509" y="1882"/>
                  </a:lnTo>
                  <a:lnTo>
                    <a:pt x="512" y="1912"/>
                  </a:lnTo>
                  <a:lnTo>
                    <a:pt x="512" y="1912"/>
                  </a:lnTo>
                  <a:lnTo>
                    <a:pt x="512" y="1927"/>
                  </a:lnTo>
                  <a:lnTo>
                    <a:pt x="510" y="1943"/>
                  </a:lnTo>
                  <a:lnTo>
                    <a:pt x="510" y="1958"/>
                  </a:lnTo>
                  <a:lnTo>
                    <a:pt x="512" y="1968"/>
                  </a:lnTo>
                  <a:lnTo>
                    <a:pt x="512" y="1968"/>
                  </a:lnTo>
                  <a:lnTo>
                    <a:pt x="518" y="2009"/>
                  </a:lnTo>
                  <a:lnTo>
                    <a:pt x="522" y="2036"/>
                  </a:lnTo>
                  <a:lnTo>
                    <a:pt x="528" y="2058"/>
                  </a:lnTo>
                  <a:lnTo>
                    <a:pt x="528" y="2058"/>
                  </a:lnTo>
                  <a:lnTo>
                    <a:pt x="534" y="2078"/>
                  </a:lnTo>
                  <a:lnTo>
                    <a:pt x="539" y="2100"/>
                  </a:lnTo>
                  <a:lnTo>
                    <a:pt x="542" y="2120"/>
                  </a:lnTo>
                  <a:lnTo>
                    <a:pt x="543" y="2130"/>
                  </a:lnTo>
                  <a:lnTo>
                    <a:pt x="543" y="2130"/>
                  </a:lnTo>
                  <a:lnTo>
                    <a:pt x="542" y="2135"/>
                  </a:lnTo>
                  <a:lnTo>
                    <a:pt x="536" y="2138"/>
                  </a:lnTo>
                  <a:lnTo>
                    <a:pt x="522" y="2147"/>
                  </a:lnTo>
                  <a:lnTo>
                    <a:pt x="507" y="2156"/>
                  </a:lnTo>
                  <a:lnTo>
                    <a:pt x="497" y="2162"/>
                  </a:lnTo>
                  <a:lnTo>
                    <a:pt x="497" y="2162"/>
                  </a:lnTo>
                  <a:lnTo>
                    <a:pt x="488" y="2168"/>
                  </a:lnTo>
                  <a:lnTo>
                    <a:pt x="473" y="2176"/>
                  </a:lnTo>
                  <a:lnTo>
                    <a:pt x="456" y="2184"/>
                  </a:lnTo>
                  <a:lnTo>
                    <a:pt x="443" y="2190"/>
                  </a:lnTo>
                  <a:lnTo>
                    <a:pt x="443" y="2190"/>
                  </a:lnTo>
                  <a:lnTo>
                    <a:pt x="422" y="2191"/>
                  </a:lnTo>
                  <a:lnTo>
                    <a:pt x="389" y="2191"/>
                  </a:lnTo>
                  <a:lnTo>
                    <a:pt x="355" y="2190"/>
                  </a:lnTo>
                  <a:lnTo>
                    <a:pt x="343" y="2187"/>
                  </a:lnTo>
                  <a:lnTo>
                    <a:pt x="337" y="2185"/>
                  </a:lnTo>
                  <a:lnTo>
                    <a:pt x="337" y="2185"/>
                  </a:lnTo>
                  <a:lnTo>
                    <a:pt x="334" y="2181"/>
                  </a:lnTo>
                  <a:lnTo>
                    <a:pt x="331" y="2173"/>
                  </a:lnTo>
                  <a:lnTo>
                    <a:pt x="325" y="2156"/>
                  </a:lnTo>
                  <a:lnTo>
                    <a:pt x="320" y="2133"/>
                  </a:lnTo>
                  <a:lnTo>
                    <a:pt x="317" y="2112"/>
                  </a:lnTo>
                  <a:lnTo>
                    <a:pt x="317" y="2112"/>
                  </a:lnTo>
                  <a:lnTo>
                    <a:pt x="302" y="2009"/>
                  </a:lnTo>
                  <a:lnTo>
                    <a:pt x="287" y="1903"/>
                  </a:lnTo>
                  <a:lnTo>
                    <a:pt x="287" y="1903"/>
                  </a:lnTo>
                  <a:lnTo>
                    <a:pt x="278" y="1817"/>
                  </a:lnTo>
                  <a:lnTo>
                    <a:pt x="269" y="1733"/>
                  </a:lnTo>
                  <a:lnTo>
                    <a:pt x="269" y="1733"/>
                  </a:lnTo>
                  <a:lnTo>
                    <a:pt x="260" y="1645"/>
                  </a:lnTo>
                  <a:lnTo>
                    <a:pt x="253" y="1590"/>
                  </a:lnTo>
                  <a:lnTo>
                    <a:pt x="247" y="1551"/>
                  </a:lnTo>
                  <a:lnTo>
                    <a:pt x="247" y="1551"/>
                  </a:lnTo>
                  <a:lnTo>
                    <a:pt x="236" y="1495"/>
                  </a:lnTo>
                  <a:lnTo>
                    <a:pt x="233" y="1470"/>
                  </a:lnTo>
                  <a:lnTo>
                    <a:pt x="232" y="1452"/>
                  </a:lnTo>
                  <a:lnTo>
                    <a:pt x="232" y="1452"/>
                  </a:lnTo>
                  <a:lnTo>
                    <a:pt x="230" y="1433"/>
                  </a:lnTo>
                  <a:lnTo>
                    <a:pt x="227" y="1404"/>
                  </a:lnTo>
                  <a:lnTo>
                    <a:pt x="223" y="1359"/>
                  </a:lnTo>
                  <a:lnTo>
                    <a:pt x="223" y="1359"/>
                  </a:lnTo>
                  <a:lnTo>
                    <a:pt x="221" y="1353"/>
                  </a:lnTo>
                  <a:lnTo>
                    <a:pt x="218" y="1344"/>
                  </a:lnTo>
                  <a:lnTo>
                    <a:pt x="211" y="1323"/>
                  </a:lnTo>
                  <a:lnTo>
                    <a:pt x="196" y="1284"/>
                  </a:lnTo>
                  <a:lnTo>
                    <a:pt x="196" y="1284"/>
                  </a:lnTo>
                  <a:lnTo>
                    <a:pt x="193" y="1274"/>
                  </a:lnTo>
                  <a:lnTo>
                    <a:pt x="193" y="1265"/>
                  </a:lnTo>
                  <a:lnTo>
                    <a:pt x="191" y="1256"/>
                  </a:lnTo>
                  <a:lnTo>
                    <a:pt x="191" y="1248"/>
                  </a:lnTo>
                  <a:lnTo>
                    <a:pt x="191" y="1248"/>
                  </a:lnTo>
                  <a:lnTo>
                    <a:pt x="185" y="1230"/>
                  </a:lnTo>
                  <a:lnTo>
                    <a:pt x="182" y="1220"/>
                  </a:lnTo>
                  <a:lnTo>
                    <a:pt x="181" y="1209"/>
                  </a:lnTo>
                  <a:lnTo>
                    <a:pt x="181" y="1209"/>
                  </a:lnTo>
                  <a:lnTo>
                    <a:pt x="178" y="1193"/>
                  </a:lnTo>
                  <a:lnTo>
                    <a:pt x="176" y="1181"/>
                  </a:lnTo>
                  <a:lnTo>
                    <a:pt x="176" y="1181"/>
                  </a:lnTo>
                  <a:lnTo>
                    <a:pt x="169" y="1144"/>
                  </a:lnTo>
                  <a:lnTo>
                    <a:pt x="163" y="1115"/>
                  </a:lnTo>
                  <a:lnTo>
                    <a:pt x="158" y="1087"/>
                  </a:lnTo>
                  <a:lnTo>
                    <a:pt x="158" y="1087"/>
                  </a:lnTo>
                  <a:lnTo>
                    <a:pt x="152" y="1028"/>
                  </a:lnTo>
                  <a:lnTo>
                    <a:pt x="149" y="1000"/>
                  </a:lnTo>
                  <a:lnTo>
                    <a:pt x="148" y="980"/>
                  </a:lnTo>
                  <a:lnTo>
                    <a:pt x="148" y="980"/>
                  </a:lnTo>
                  <a:lnTo>
                    <a:pt x="146" y="963"/>
                  </a:lnTo>
                  <a:lnTo>
                    <a:pt x="143" y="937"/>
                  </a:lnTo>
                  <a:lnTo>
                    <a:pt x="139" y="907"/>
                  </a:lnTo>
                  <a:lnTo>
                    <a:pt x="139" y="907"/>
                  </a:lnTo>
                  <a:lnTo>
                    <a:pt x="124" y="904"/>
                  </a:lnTo>
                  <a:lnTo>
                    <a:pt x="114" y="901"/>
                  </a:lnTo>
                  <a:lnTo>
                    <a:pt x="109" y="898"/>
                  </a:lnTo>
                  <a:lnTo>
                    <a:pt x="109" y="897"/>
                  </a:lnTo>
                  <a:lnTo>
                    <a:pt x="109" y="897"/>
                  </a:lnTo>
                  <a:lnTo>
                    <a:pt x="112" y="886"/>
                  </a:lnTo>
                  <a:lnTo>
                    <a:pt x="118" y="864"/>
                  </a:lnTo>
                  <a:lnTo>
                    <a:pt x="133" y="817"/>
                  </a:lnTo>
                  <a:lnTo>
                    <a:pt x="133" y="817"/>
                  </a:lnTo>
                  <a:lnTo>
                    <a:pt x="146" y="766"/>
                  </a:lnTo>
                  <a:lnTo>
                    <a:pt x="152" y="738"/>
                  </a:lnTo>
                  <a:lnTo>
                    <a:pt x="157" y="720"/>
                  </a:lnTo>
                  <a:lnTo>
                    <a:pt x="157" y="720"/>
                  </a:lnTo>
                  <a:lnTo>
                    <a:pt x="169" y="662"/>
                  </a:lnTo>
                  <a:lnTo>
                    <a:pt x="181" y="612"/>
                  </a:lnTo>
                  <a:lnTo>
                    <a:pt x="181" y="612"/>
                  </a:lnTo>
                  <a:lnTo>
                    <a:pt x="181" y="609"/>
                  </a:lnTo>
                  <a:lnTo>
                    <a:pt x="179" y="608"/>
                  </a:lnTo>
                  <a:lnTo>
                    <a:pt x="178" y="605"/>
                  </a:lnTo>
                  <a:lnTo>
                    <a:pt x="175" y="605"/>
                  </a:lnTo>
                  <a:lnTo>
                    <a:pt x="175" y="605"/>
                  </a:lnTo>
                  <a:lnTo>
                    <a:pt x="146" y="606"/>
                  </a:lnTo>
                  <a:lnTo>
                    <a:pt x="146" y="606"/>
                  </a:lnTo>
                  <a:lnTo>
                    <a:pt x="126" y="605"/>
                  </a:lnTo>
                  <a:lnTo>
                    <a:pt x="115" y="603"/>
                  </a:lnTo>
                  <a:lnTo>
                    <a:pt x="106" y="599"/>
                  </a:lnTo>
                  <a:lnTo>
                    <a:pt x="106" y="599"/>
                  </a:lnTo>
                  <a:lnTo>
                    <a:pt x="100" y="597"/>
                  </a:lnTo>
                  <a:lnTo>
                    <a:pt x="91" y="596"/>
                  </a:lnTo>
                  <a:lnTo>
                    <a:pt x="81" y="596"/>
                  </a:lnTo>
                  <a:lnTo>
                    <a:pt x="73" y="596"/>
                  </a:lnTo>
                  <a:lnTo>
                    <a:pt x="73" y="596"/>
                  </a:lnTo>
                  <a:lnTo>
                    <a:pt x="49" y="593"/>
                  </a:lnTo>
                  <a:lnTo>
                    <a:pt x="42" y="591"/>
                  </a:lnTo>
                  <a:lnTo>
                    <a:pt x="34" y="590"/>
                  </a:lnTo>
                  <a:lnTo>
                    <a:pt x="28" y="587"/>
                  </a:lnTo>
                  <a:lnTo>
                    <a:pt x="22" y="582"/>
                  </a:lnTo>
                  <a:lnTo>
                    <a:pt x="22" y="582"/>
                  </a:lnTo>
                  <a:lnTo>
                    <a:pt x="18" y="575"/>
                  </a:lnTo>
                  <a:lnTo>
                    <a:pt x="13" y="566"/>
                  </a:lnTo>
                  <a:lnTo>
                    <a:pt x="6" y="545"/>
                  </a:lnTo>
                  <a:lnTo>
                    <a:pt x="1" y="52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0" y="491"/>
                  </a:lnTo>
                  <a:lnTo>
                    <a:pt x="1" y="482"/>
                  </a:lnTo>
                  <a:lnTo>
                    <a:pt x="3" y="478"/>
                  </a:lnTo>
                  <a:lnTo>
                    <a:pt x="3" y="478"/>
                  </a:lnTo>
                  <a:lnTo>
                    <a:pt x="3" y="473"/>
                  </a:lnTo>
                  <a:lnTo>
                    <a:pt x="3" y="467"/>
                  </a:lnTo>
                  <a:lnTo>
                    <a:pt x="1" y="454"/>
                  </a:lnTo>
                  <a:lnTo>
                    <a:pt x="1" y="454"/>
                  </a:lnTo>
                  <a:lnTo>
                    <a:pt x="1" y="443"/>
                  </a:lnTo>
                  <a:lnTo>
                    <a:pt x="3" y="433"/>
                  </a:lnTo>
                  <a:lnTo>
                    <a:pt x="6" y="422"/>
                  </a:lnTo>
                  <a:lnTo>
                    <a:pt x="10" y="415"/>
                  </a:lnTo>
                  <a:lnTo>
                    <a:pt x="10" y="415"/>
                  </a:lnTo>
                  <a:lnTo>
                    <a:pt x="18" y="406"/>
                  </a:lnTo>
                  <a:lnTo>
                    <a:pt x="21" y="401"/>
                  </a:lnTo>
                  <a:lnTo>
                    <a:pt x="24" y="395"/>
                  </a:lnTo>
                  <a:lnTo>
                    <a:pt x="24" y="395"/>
                  </a:lnTo>
                  <a:lnTo>
                    <a:pt x="24" y="388"/>
                  </a:lnTo>
                  <a:lnTo>
                    <a:pt x="22" y="379"/>
                  </a:lnTo>
                  <a:lnTo>
                    <a:pt x="21" y="371"/>
                  </a:lnTo>
                  <a:lnTo>
                    <a:pt x="21" y="367"/>
                  </a:lnTo>
                  <a:lnTo>
                    <a:pt x="22" y="364"/>
                  </a:lnTo>
                  <a:lnTo>
                    <a:pt x="22" y="364"/>
                  </a:lnTo>
                  <a:lnTo>
                    <a:pt x="25" y="356"/>
                  </a:lnTo>
                  <a:lnTo>
                    <a:pt x="31" y="349"/>
                  </a:lnTo>
                  <a:lnTo>
                    <a:pt x="40" y="335"/>
                  </a:lnTo>
                  <a:lnTo>
                    <a:pt x="40" y="335"/>
                  </a:lnTo>
                  <a:lnTo>
                    <a:pt x="46" y="322"/>
                  </a:lnTo>
                  <a:lnTo>
                    <a:pt x="48" y="316"/>
                  </a:lnTo>
                  <a:lnTo>
                    <a:pt x="48" y="310"/>
                  </a:lnTo>
                  <a:lnTo>
                    <a:pt x="48" y="310"/>
                  </a:lnTo>
                  <a:lnTo>
                    <a:pt x="43" y="304"/>
                  </a:lnTo>
                  <a:lnTo>
                    <a:pt x="43" y="299"/>
                  </a:lnTo>
                  <a:lnTo>
                    <a:pt x="48" y="292"/>
                  </a:lnTo>
                  <a:lnTo>
                    <a:pt x="48" y="292"/>
                  </a:lnTo>
                  <a:lnTo>
                    <a:pt x="54" y="283"/>
                  </a:lnTo>
                  <a:lnTo>
                    <a:pt x="60" y="274"/>
                  </a:lnTo>
                  <a:lnTo>
                    <a:pt x="67" y="268"/>
                  </a:lnTo>
                  <a:lnTo>
                    <a:pt x="69" y="263"/>
                  </a:lnTo>
                  <a:lnTo>
                    <a:pt x="70" y="259"/>
                  </a:lnTo>
                  <a:lnTo>
                    <a:pt x="70" y="259"/>
                  </a:lnTo>
                  <a:lnTo>
                    <a:pt x="70" y="248"/>
                  </a:lnTo>
                  <a:lnTo>
                    <a:pt x="70" y="238"/>
                  </a:lnTo>
                  <a:lnTo>
                    <a:pt x="70" y="229"/>
                  </a:lnTo>
                  <a:lnTo>
                    <a:pt x="72" y="225"/>
                  </a:lnTo>
                  <a:lnTo>
                    <a:pt x="73" y="222"/>
                  </a:lnTo>
                  <a:lnTo>
                    <a:pt x="73" y="222"/>
                  </a:lnTo>
                  <a:lnTo>
                    <a:pt x="78" y="217"/>
                  </a:lnTo>
                  <a:lnTo>
                    <a:pt x="84" y="211"/>
                  </a:lnTo>
                  <a:lnTo>
                    <a:pt x="90" y="205"/>
                  </a:lnTo>
                  <a:lnTo>
                    <a:pt x="91" y="201"/>
                  </a:lnTo>
                  <a:lnTo>
                    <a:pt x="91" y="196"/>
                  </a:lnTo>
                  <a:lnTo>
                    <a:pt x="91" y="196"/>
                  </a:lnTo>
                  <a:lnTo>
                    <a:pt x="93" y="186"/>
                  </a:lnTo>
                  <a:lnTo>
                    <a:pt x="94" y="174"/>
                  </a:lnTo>
                  <a:lnTo>
                    <a:pt x="99" y="159"/>
                  </a:lnTo>
                  <a:lnTo>
                    <a:pt x="105" y="144"/>
                  </a:lnTo>
                  <a:lnTo>
                    <a:pt x="105" y="144"/>
                  </a:lnTo>
                  <a:lnTo>
                    <a:pt x="111" y="130"/>
                  </a:lnTo>
                  <a:lnTo>
                    <a:pt x="112" y="121"/>
                  </a:lnTo>
                  <a:lnTo>
                    <a:pt x="114" y="114"/>
                  </a:lnTo>
                  <a:lnTo>
                    <a:pt x="117" y="106"/>
                  </a:lnTo>
                  <a:lnTo>
                    <a:pt x="117" y="106"/>
                  </a:lnTo>
                  <a:lnTo>
                    <a:pt x="129" y="82"/>
                  </a:lnTo>
                  <a:lnTo>
                    <a:pt x="133" y="70"/>
                  </a:lnTo>
                  <a:lnTo>
                    <a:pt x="136" y="67"/>
                  </a:lnTo>
                  <a:lnTo>
                    <a:pt x="139" y="64"/>
                  </a:lnTo>
                  <a:lnTo>
                    <a:pt x="139" y="64"/>
                  </a:lnTo>
                  <a:lnTo>
                    <a:pt x="181" y="58"/>
                  </a:lnTo>
                  <a:lnTo>
                    <a:pt x="229" y="51"/>
                  </a:lnTo>
                  <a:lnTo>
                    <a:pt x="229" y="51"/>
                  </a:lnTo>
                  <a:lnTo>
                    <a:pt x="277" y="42"/>
                  </a:lnTo>
                  <a:lnTo>
                    <a:pt x="277" y="42"/>
                  </a:lnTo>
                  <a:lnTo>
                    <a:pt x="299" y="37"/>
                  </a:lnTo>
                  <a:lnTo>
                    <a:pt x="319" y="34"/>
                  </a:lnTo>
                  <a:lnTo>
                    <a:pt x="319" y="34"/>
                  </a:lnTo>
                  <a:lnTo>
                    <a:pt x="323" y="33"/>
                  </a:lnTo>
                  <a:lnTo>
                    <a:pt x="331" y="28"/>
                  </a:lnTo>
                  <a:lnTo>
                    <a:pt x="344" y="19"/>
                  </a:lnTo>
                  <a:lnTo>
                    <a:pt x="344" y="19"/>
                  </a:lnTo>
                  <a:lnTo>
                    <a:pt x="352" y="7"/>
                  </a:lnTo>
                  <a:lnTo>
                    <a:pt x="356" y="0"/>
                  </a:lnTo>
                  <a:lnTo>
                    <a:pt x="356" y="0"/>
                  </a:lnTo>
                  <a:lnTo>
                    <a:pt x="365" y="18"/>
                  </a:lnTo>
                  <a:lnTo>
                    <a:pt x="371" y="33"/>
                  </a:lnTo>
                  <a:lnTo>
                    <a:pt x="378" y="45"/>
                  </a:lnTo>
                  <a:lnTo>
                    <a:pt x="378" y="45"/>
                  </a:lnTo>
                  <a:lnTo>
                    <a:pt x="386" y="58"/>
                  </a:lnTo>
                  <a:lnTo>
                    <a:pt x="395" y="78"/>
                  </a:lnTo>
                  <a:lnTo>
                    <a:pt x="410" y="112"/>
                  </a:lnTo>
                  <a:lnTo>
                    <a:pt x="410" y="112"/>
                  </a:lnTo>
                  <a:lnTo>
                    <a:pt x="435" y="171"/>
                  </a:lnTo>
                  <a:lnTo>
                    <a:pt x="458" y="223"/>
                  </a:lnTo>
                  <a:lnTo>
                    <a:pt x="467" y="251"/>
                  </a:lnTo>
                  <a:lnTo>
                    <a:pt x="467" y="251"/>
                  </a:lnTo>
                  <a:lnTo>
                    <a:pt x="468" y="251"/>
                  </a:lnTo>
                  <a:lnTo>
                    <a:pt x="471" y="248"/>
                  </a:lnTo>
                  <a:lnTo>
                    <a:pt x="476" y="242"/>
                  </a:lnTo>
                  <a:lnTo>
                    <a:pt x="480" y="229"/>
                  </a:lnTo>
                  <a:lnTo>
                    <a:pt x="480" y="229"/>
                  </a:lnTo>
                  <a:lnTo>
                    <a:pt x="483" y="214"/>
                  </a:lnTo>
                  <a:lnTo>
                    <a:pt x="488" y="202"/>
                  </a:lnTo>
                  <a:lnTo>
                    <a:pt x="492" y="192"/>
                  </a:lnTo>
                  <a:lnTo>
                    <a:pt x="497" y="180"/>
                  </a:lnTo>
                  <a:lnTo>
                    <a:pt x="497" y="180"/>
                  </a:lnTo>
                  <a:lnTo>
                    <a:pt x="507" y="142"/>
                  </a:lnTo>
                  <a:lnTo>
                    <a:pt x="516" y="111"/>
                  </a:lnTo>
                  <a:lnTo>
                    <a:pt x="516" y="111"/>
                  </a:lnTo>
                  <a:lnTo>
                    <a:pt x="519" y="102"/>
                  </a:lnTo>
                  <a:lnTo>
                    <a:pt x="521" y="91"/>
                  </a:lnTo>
                  <a:lnTo>
                    <a:pt x="522" y="79"/>
                  </a:lnTo>
                  <a:lnTo>
                    <a:pt x="525" y="72"/>
                  </a:lnTo>
                  <a:lnTo>
                    <a:pt x="525" y="72"/>
                  </a:lnTo>
                  <a:lnTo>
                    <a:pt x="546" y="24"/>
                  </a:lnTo>
                  <a:lnTo>
                    <a:pt x="546" y="2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7" name="Freeform 25"/>
            <p:cNvSpPr>
              <a:spLocks/>
            </p:cNvSpPr>
            <p:nvPr/>
          </p:nvSpPr>
          <p:spPr bwMode="auto">
            <a:xfrm>
              <a:off x="3578" y="2586"/>
              <a:ext cx="70" cy="89"/>
            </a:xfrm>
            <a:custGeom>
              <a:avLst/>
              <a:gdLst/>
              <a:ahLst/>
              <a:cxnLst>
                <a:cxn ang="0">
                  <a:pos x="21" y="35"/>
                </a:cxn>
                <a:cxn ang="0">
                  <a:pos x="21" y="35"/>
                </a:cxn>
                <a:cxn ang="0">
                  <a:pos x="19" y="44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6" y="79"/>
                </a:cxn>
                <a:cxn ang="0">
                  <a:pos x="1" y="89"/>
                </a:cxn>
                <a:cxn ang="0">
                  <a:pos x="0" y="97"/>
                </a:cxn>
                <a:cxn ang="0">
                  <a:pos x="0" y="97"/>
                </a:cxn>
                <a:cxn ang="0">
                  <a:pos x="1" y="107"/>
                </a:cxn>
                <a:cxn ang="0">
                  <a:pos x="4" y="119"/>
                </a:cxn>
                <a:cxn ang="0">
                  <a:pos x="9" y="133"/>
                </a:cxn>
                <a:cxn ang="0">
                  <a:pos x="12" y="143"/>
                </a:cxn>
                <a:cxn ang="0">
                  <a:pos x="12" y="143"/>
                </a:cxn>
                <a:cxn ang="0">
                  <a:pos x="22" y="160"/>
                </a:cxn>
                <a:cxn ang="0">
                  <a:pos x="28" y="166"/>
                </a:cxn>
                <a:cxn ang="0">
                  <a:pos x="33" y="170"/>
                </a:cxn>
                <a:cxn ang="0">
                  <a:pos x="33" y="170"/>
                </a:cxn>
                <a:cxn ang="0">
                  <a:pos x="42" y="172"/>
                </a:cxn>
                <a:cxn ang="0">
                  <a:pos x="57" y="173"/>
                </a:cxn>
                <a:cxn ang="0">
                  <a:pos x="85" y="176"/>
                </a:cxn>
                <a:cxn ang="0">
                  <a:pos x="85" y="176"/>
                </a:cxn>
                <a:cxn ang="0">
                  <a:pos x="96" y="176"/>
                </a:cxn>
                <a:cxn ang="0">
                  <a:pos x="106" y="176"/>
                </a:cxn>
                <a:cxn ang="0">
                  <a:pos x="117" y="175"/>
                </a:cxn>
                <a:cxn ang="0">
                  <a:pos x="121" y="173"/>
                </a:cxn>
                <a:cxn ang="0">
                  <a:pos x="124" y="170"/>
                </a:cxn>
                <a:cxn ang="0">
                  <a:pos x="124" y="170"/>
                </a:cxn>
                <a:cxn ang="0">
                  <a:pos x="129" y="163"/>
                </a:cxn>
                <a:cxn ang="0">
                  <a:pos x="133" y="151"/>
                </a:cxn>
                <a:cxn ang="0">
                  <a:pos x="136" y="139"/>
                </a:cxn>
                <a:cxn ang="0">
                  <a:pos x="138" y="130"/>
                </a:cxn>
                <a:cxn ang="0">
                  <a:pos x="138" y="130"/>
                </a:cxn>
                <a:cxn ang="0">
                  <a:pos x="139" y="64"/>
                </a:cxn>
                <a:cxn ang="0">
                  <a:pos x="139" y="0"/>
                </a:cxn>
                <a:cxn ang="0">
                  <a:pos x="21" y="35"/>
                </a:cxn>
              </a:cxnLst>
              <a:rect l="0" t="0" r="r" b="b"/>
              <a:pathLst>
                <a:path w="139" h="176">
                  <a:moveTo>
                    <a:pt x="21" y="35"/>
                  </a:moveTo>
                  <a:lnTo>
                    <a:pt x="21" y="35"/>
                  </a:lnTo>
                  <a:lnTo>
                    <a:pt x="19" y="44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6" y="79"/>
                  </a:lnTo>
                  <a:lnTo>
                    <a:pt x="1" y="89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" y="107"/>
                  </a:lnTo>
                  <a:lnTo>
                    <a:pt x="4" y="119"/>
                  </a:lnTo>
                  <a:lnTo>
                    <a:pt x="9" y="13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22" y="160"/>
                  </a:lnTo>
                  <a:lnTo>
                    <a:pt x="28" y="166"/>
                  </a:lnTo>
                  <a:lnTo>
                    <a:pt x="33" y="170"/>
                  </a:lnTo>
                  <a:lnTo>
                    <a:pt x="33" y="170"/>
                  </a:lnTo>
                  <a:lnTo>
                    <a:pt x="42" y="172"/>
                  </a:lnTo>
                  <a:lnTo>
                    <a:pt x="57" y="173"/>
                  </a:lnTo>
                  <a:lnTo>
                    <a:pt x="85" y="176"/>
                  </a:lnTo>
                  <a:lnTo>
                    <a:pt x="85" y="176"/>
                  </a:lnTo>
                  <a:lnTo>
                    <a:pt x="96" y="176"/>
                  </a:lnTo>
                  <a:lnTo>
                    <a:pt x="106" y="176"/>
                  </a:lnTo>
                  <a:lnTo>
                    <a:pt x="117" y="175"/>
                  </a:lnTo>
                  <a:lnTo>
                    <a:pt x="121" y="173"/>
                  </a:lnTo>
                  <a:lnTo>
                    <a:pt x="124" y="170"/>
                  </a:lnTo>
                  <a:lnTo>
                    <a:pt x="124" y="170"/>
                  </a:lnTo>
                  <a:lnTo>
                    <a:pt x="129" y="163"/>
                  </a:lnTo>
                  <a:lnTo>
                    <a:pt x="133" y="151"/>
                  </a:lnTo>
                  <a:lnTo>
                    <a:pt x="136" y="139"/>
                  </a:lnTo>
                  <a:lnTo>
                    <a:pt x="138" y="130"/>
                  </a:lnTo>
                  <a:lnTo>
                    <a:pt x="138" y="130"/>
                  </a:lnTo>
                  <a:lnTo>
                    <a:pt x="139" y="64"/>
                  </a:lnTo>
                  <a:lnTo>
                    <a:pt x="139" y="0"/>
                  </a:lnTo>
                  <a:lnTo>
                    <a:pt x="21" y="3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8" name="Freeform 26"/>
            <p:cNvSpPr>
              <a:spLocks/>
            </p:cNvSpPr>
            <p:nvPr/>
          </p:nvSpPr>
          <p:spPr bwMode="auto">
            <a:xfrm>
              <a:off x="3606" y="2147"/>
              <a:ext cx="104" cy="209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99" y="4"/>
                </a:cxn>
                <a:cxn ang="0">
                  <a:pos x="89" y="7"/>
                </a:cxn>
                <a:cxn ang="0">
                  <a:pos x="59" y="10"/>
                </a:cxn>
                <a:cxn ang="0">
                  <a:pos x="35" y="13"/>
                </a:cxn>
                <a:cxn ang="0">
                  <a:pos x="26" y="22"/>
                </a:cxn>
                <a:cxn ang="0">
                  <a:pos x="21" y="36"/>
                </a:cxn>
                <a:cxn ang="0">
                  <a:pos x="21" y="54"/>
                </a:cxn>
                <a:cxn ang="0">
                  <a:pos x="23" y="63"/>
                </a:cxn>
                <a:cxn ang="0">
                  <a:pos x="29" y="73"/>
                </a:cxn>
                <a:cxn ang="0">
                  <a:pos x="38" y="79"/>
                </a:cxn>
                <a:cxn ang="0">
                  <a:pos x="65" y="78"/>
                </a:cxn>
                <a:cxn ang="0">
                  <a:pos x="63" y="94"/>
                </a:cxn>
                <a:cxn ang="0">
                  <a:pos x="56" y="126"/>
                </a:cxn>
                <a:cxn ang="0">
                  <a:pos x="38" y="160"/>
                </a:cxn>
                <a:cxn ang="0">
                  <a:pos x="23" y="193"/>
                </a:cxn>
                <a:cxn ang="0">
                  <a:pos x="11" y="239"/>
                </a:cxn>
                <a:cxn ang="0">
                  <a:pos x="3" y="293"/>
                </a:cxn>
                <a:cxn ang="0">
                  <a:pos x="2" y="313"/>
                </a:cxn>
                <a:cxn ang="0">
                  <a:pos x="2" y="368"/>
                </a:cxn>
                <a:cxn ang="0">
                  <a:pos x="6" y="398"/>
                </a:cxn>
                <a:cxn ang="0">
                  <a:pos x="14" y="412"/>
                </a:cxn>
                <a:cxn ang="0">
                  <a:pos x="23" y="416"/>
                </a:cxn>
                <a:cxn ang="0">
                  <a:pos x="27" y="418"/>
                </a:cxn>
                <a:cxn ang="0">
                  <a:pos x="62" y="416"/>
                </a:cxn>
                <a:cxn ang="0">
                  <a:pos x="83" y="410"/>
                </a:cxn>
                <a:cxn ang="0">
                  <a:pos x="87" y="409"/>
                </a:cxn>
                <a:cxn ang="0">
                  <a:pos x="93" y="392"/>
                </a:cxn>
                <a:cxn ang="0">
                  <a:pos x="96" y="355"/>
                </a:cxn>
                <a:cxn ang="0">
                  <a:pos x="99" y="334"/>
                </a:cxn>
                <a:cxn ang="0">
                  <a:pos x="105" y="290"/>
                </a:cxn>
                <a:cxn ang="0">
                  <a:pos x="111" y="277"/>
                </a:cxn>
                <a:cxn ang="0">
                  <a:pos x="122" y="263"/>
                </a:cxn>
                <a:cxn ang="0">
                  <a:pos x="153" y="229"/>
                </a:cxn>
                <a:cxn ang="0">
                  <a:pos x="187" y="200"/>
                </a:cxn>
                <a:cxn ang="0">
                  <a:pos x="210" y="185"/>
                </a:cxn>
                <a:cxn ang="0">
                  <a:pos x="177" y="163"/>
                </a:cxn>
                <a:cxn ang="0">
                  <a:pos x="152" y="141"/>
                </a:cxn>
                <a:cxn ang="0">
                  <a:pos x="135" y="117"/>
                </a:cxn>
                <a:cxn ang="0">
                  <a:pos x="128" y="97"/>
                </a:cxn>
                <a:cxn ang="0">
                  <a:pos x="120" y="64"/>
                </a:cxn>
                <a:cxn ang="0">
                  <a:pos x="120" y="48"/>
                </a:cxn>
                <a:cxn ang="0">
                  <a:pos x="117" y="21"/>
                </a:cxn>
                <a:cxn ang="0">
                  <a:pos x="120" y="10"/>
                </a:cxn>
                <a:cxn ang="0">
                  <a:pos x="131" y="0"/>
                </a:cxn>
              </a:cxnLst>
              <a:rect l="0" t="0" r="r" b="b"/>
              <a:pathLst>
                <a:path w="210" h="418">
                  <a:moveTo>
                    <a:pt x="131" y="0"/>
                  </a:moveTo>
                  <a:lnTo>
                    <a:pt x="131" y="0"/>
                  </a:lnTo>
                  <a:lnTo>
                    <a:pt x="113" y="3"/>
                  </a:lnTo>
                  <a:lnTo>
                    <a:pt x="99" y="4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77" y="9"/>
                  </a:lnTo>
                  <a:lnTo>
                    <a:pt x="59" y="10"/>
                  </a:lnTo>
                  <a:lnTo>
                    <a:pt x="35" y="13"/>
                  </a:lnTo>
                  <a:lnTo>
                    <a:pt x="35" y="13"/>
                  </a:lnTo>
                  <a:lnTo>
                    <a:pt x="32" y="15"/>
                  </a:lnTo>
                  <a:lnTo>
                    <a:pt x="26" y="22"/>
                  </a:lnTo>
                  <a:lnTo>
                    <a:pt x="24" y="28"/>
                  </a:lnTo>
                  <a:lnTo>
                    <a:pt x="21" y="36"/>
                  </a:lnTo>
                  <a:lnTo>
                    <a:pt x="21" y="43"/>
                  </a:lnTo>
                  <a:lnTo>
                    <a:pt x="21" y="54"/>
                  </a:lnTo>
                  <a:lnTo>
                    <a:pt x="21" y="54"/>
                  </a:lnTo>
                  <a:lnTo>
                    <a:pt x="23" y="63"/>
                  </a:lnTo>
                  <a:lnTo>
                    <a:pt x="26" y="69"/>
                  </a:lnTo>
                  <a:lnTo>
                    <a:pt x="29" y="73"/>
                  </a:lnTo>
                  <a:lnTo>
                    <a:pt x="32" y="78"/>
                  </a:lnTo>
                  <a:lnTo>
                    <a:pt x="38" y="79"/>
                  </a:lnTo>
                  <a:lnTo>
                    <a:pt x="45" y="79"/>
                  </a:lnTo>
                  <a:lnTo>
                    <a:pt x="65" y="78"/>
                  </a:lnTo>
                  <a:lnTo>
                    <a:pt x="65" y="78"/>
                  </a:lnTo>
                  <a:lnTo>
                    <a:pt x="63" y="94"/>
                  </a:lnTo>
                  <a:lnTo>
                    <a:pt x="60" y="109"/>
                  </a:lnTo>
                  <a:lnTo>
                    <a:pt x="56" y="126"/>
                  </a:lnTo>
                  <a:lnTo>
                    <a:pt x="56" y="126"/>
                  </a:lnTo>
                  <a:lnTo>
                    <a:pt x="38" y="160"/>
                  </a:lnTo>
                  <a:lnTo>
                    <a:pt x="23" y="193"/>
                  </a:lnTo>
                  <a:lnTo>
                    <a:pt x="23" y="193"/>
                  </a:lnTo>
                  <a:lnTo>
                    <a:pt x="18" y="211"/>
                  </a:lnTo>
                  <a:lnTo>
                    <a:pt x="11" y="239"/>
                  </a:lnTo>
                  <a:lnTo>
                    <a:pt x="5" y="274"/>
                  </a:lnTo>
                  <a:lnTo>
                    <a:pt x="3" y="293"/>
                  </a:lnTo>
                  <a:lnTo>
                    <a:pt x="2" y="313"/>
                  </a:lnTo>
                  <a:lnTo>
                    <a:pt x="2" y="313"/>
                  </a:lnTo>
                  <a:lnTo>
                    <a:pt x="0" y="352"/>
                  </a:lnTo>
                  <a:lnTo>
                    <a:pt x="2" y="368"/>
                  </a:lnTo>
                  <a:lnTo>
                    <a:pt x="3" y="385"/>
                  </a:lnTo>
                  <a:lnTo>
                    <a:pt x="6" y="398"/>
                  </a:lnTo>
                  <a:lnTo>
                    <a:pt x="11" y="409"/>
                  </a:lnTo>
                  <a:lnTo>
                    <a:pt x="14" y="412"/>
                  </a:lnTo>
                  <a:lnTo>
                    <a:pt x="18" y="415"/>
                  </a:lnTo>
                  <a:lnTo>
                    <a:pt x="23" y="416"/>
                  </a:lnTo>
                  <a:lnTo>
                    <a:pt x="27" y="418"/>
                  </a:lnTo>
                  <a:lnTo>
                    <a:pt x="27" y="418"/>
                  </a:lnTo>
                  <a:lnTo>
                    <a:pt x="45" y="418"/>
                  </a:lnTo>
                  <a:lnTo>
                    <a:pt x="62" y="416"/>
                  </a:lnTo>
                  <a:lnTo>
                    <a:pt x="74" y="413"/>
                  </a:lnTo>
                  <a:lnTo>
                    <a:pt x="83" y="410"/>
                  </a:lnTo>
                  <a:lnTo>
                    <a:pt x="83" y="410"/>
                  </a:lnTo>
                  <a:lnTo>
                    <a:pt x="87" y="409"/>
                  </a:lnTo>
                  <a:lnTo>
                    <a:pt x="89" y="404"/>
                  </a:lnTo>
                  <a:lnTo>
                    <a:pt x="93" y="392"/>
                  </a:lnTo>
                  <a:lnTo>
                    <a:pt x="95" y="376"/>
                  </a:lnTo>
                  <a:lnTo>
                    <a:pt x="96" y="355"/>
                  </a:lnTo>
                  <a:lnTo>
                    <a:pt x="96" y="355"/>
                  </a:lnTo>
                  <a:lnTo>
                    <a:pt x="99" y="334"/>
                  </a:lnTo>
                  <a:lnTo>
                    <a:pt x="102" y="311"/>
                  </a:lnTo>
                  <a:lnTo>
                    <a:pt x="105" y="290"/>
                  </a:lnTo>
                  <a:lnTo>
                    <a:pt x="108" y="283"/>
                  </a:lnTo>
                  <a:lnTo>
                    <a:pt x="111" y="277"/>
                  </a:lnTo>
                  <a:lnTo>
                    <a:pt x="111" y="277"/>
                  </a:lnTo>
                  <a:lnTo>
                    <a:pt x="122" y="263"/>
                  </a:lnTo>
                  <a:lnTo>
                    <a:pt x="140" y="242"/>
                  </a:lnTo>
                  <a:lnTo>
                    <a:pt x="153" y="229"/>
                  </a:lnTo>
                  <a:lnTo>
                    <a:pt x="169" y="215"/>
                  </a:lnTo>
                  <a:lnTo>
                    <a:pt x="187" y="200"/>
                  </a:lnTo>
                  <a:lnTo>
                    <a:pt x="210" y="185"/>
                  </a:lnTo>
                  <a:lnTo>
                    <a:pt x="210" y="185"/>
                  </a:lnTo>
                  <a:lnTo>
                    <a:pt x="199" y="179"/>
                  </a:lnTo>
                  <a:lnTo>
                    <a:pt x="177" y="163"/>
                  </a:lnTo>
                  <a:lnTo>
                    <a:pt x="163" y="151"/>
                  </a:lnTo>
                  <a:lnTo>
                    <a:pt x="152" y="141"/>
                  </a:lnTo>
                  <a:lnTo>
                    <a:pt x="141" y="129"/>
                  </a:lnTo>
                  <a:lnTo>
                    <a:pt x="135" y="117"/>
                  </a:lnTo>
                  <a:lnTo>
                    <a:pt x="135" y="117"/>
                  </a:lnTo>
                  <a:lnTo>
                    <a:pt x="128" y="97"/>
                  </a:lnTo>
                  <a:lnTo>
                    <a:pt x="123" y="81"/>
                  </a:lnTo>
                  <a:lnTo>
                    <a:pt x="120" y="64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19" y="31"/>
                  </a:lnTo>
                  <a:lnTo>
                    <a:pt x="117" y="21"/>
                  </a:lnTo>
                  <a:lnTo>
                    <a:pt x="117" y="15"/>
                  </a:lnTo>
                  <a:lnTo>
                    <a:pt x="120" y="10"/>
                  </a:lnTo>
                  <a:lnTo>
                    <a:pt x="125" y="6"/>
                  </a:lnTo>
                  <a:lnTo>
                    <a:pt x="131" y="0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699" name="Freeform 27"/>
            <p:cNvSpPr>
              <a:spLocks/>
            </p:cNvSpPr>
            <p:nvPr/>
          </p:nvSpPr>
          <p:spPr bwMode="auto">
            <a:xfrm>
              <a:off x="3626" y="1872"/>
              <a:ext cx="21" cy="2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0" y="58"/>
                </a:cxn>
                <a:cxn ang="0">
                  <a:pos x="0" y="58"/>
                </a:cxn>
                <a:cxn ang="0">
                  <a:pos x="13" y="56"/>
                </a:cxn>
                <a:cxn ang="0">
                  <a:pos x="27" y="55"/>
                </a:cxn>
                <a:cxn ang="0">
                  <a:pos x="42" y="53"/>
                </a:cxn>
                <a:cxn ang="0">
                  <a:pos x="12" y="0"/>
                </a:cxn>
              </a:cxnLst>
              <a:rect l="0" t="0" r="r" b="b"/>
              <a:pathLst>
                <a:path w="42" h="58">
                  <a:moveTo>
                    <a:pt x="12" y="0"/>
                  </a:moveTo>
                  <a:lnTo>
                    <a:pt x="12" y="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3" y="56"/>
                  </a:lnTo>
                  <a:lnTo>
                    <a:pt x="27" y="55"/>
                  </a:lnTo>
                  <a:lnTo>
                    <a:pt x="42" y="5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6038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700" name="Freeform 28"/>
            <p:cNvSpPr>
              <a:spLocks/>
            </p:cNvSpPr>
            <p:nvPr/>
          </p:nvSpPr>
          <p:spPr bwMode="auto">
            <a:xfrm>
              <a:off x="3576" y="1495"/>
              <a:ext cx="99" cy="147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11" y="14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32" y="39"/>
                </a:cxn>
                <a:cxn ang="0">
                  <a:pos x="43" y="49"/>
                </a:cxn>
                <a:cxn ang="0">
                  <a:pos x="53" y="60"/>
                </a:cxn>
                <a:cxn ang="0">
                  <a:pos x="53" y="60"/>
                </a:cxn>
                <a:cxn ang="0">
                  <a:pos x="65" y="66"/>
                </a:cxn>
                <a:cxn ang="0">
                  <a:pos x="80" y="70"/>
                </a:cxn>
                <a:cxn ang="0">
                  <a:pos x="94" y="73"/>
                </a:cxn>
                <a:cxn ang="0">
                  <a:pos x="104" y="75"/>
                </a:cxn>
                <a:cxn ang="0">
                  <a:pos x="104" y="75"/>
                </a:cxn>
                <a:cxn ang="0">
                  <a:pos x="112" y="75"/>
                </a:cxn>
                <a:cxn ang="0">
                  <a:pos x="119" y="73"/>
                </a:cxn>
                <a:cxn ang="0">
                  <a:pos x="136" y="66"/>
                </a:cxn>
                <a:cxn ang="0">
                  <a:pos x="136" y="66"/>
                </a:cxn>
                <a:cxn ang="0">
                  <a:pos x="146" y="60"/>
                </a:cxn>
                <a:cxn ang="0">
                  <a:pos x="158" y="52"/>
                </a:cxn>
                <a:cxn ang="0">
                  <a:pos x="176" y="40"/>
                </a:cxn>
                <a:cxn ang="0">
                  <a:pos x="176" y="40"/>
                </a:cxn>
                <a:cxn ang="0">
                  <a:pos x="181" y="34"/>
                </a:cxn>
                <a:cxn ang="0">
                  <a:pos x="184" y="29"/>
                </a:cxn>
                <a:cxn ang="0">
                  <a:pos x="187" y="15"/>
                </a:cxn>
                <a:cxn ang="0">
                  <a:pos x="187" y="15"/>
                </a:cxn>
                <a:cxn ang="0">
                  <a:pos x="187" y="14"/>
                </a:cxn>
                <a:cxn ang="0">
                  <a:pos x="188" y="14"/>
                </a:cxn>
                <a:cxn ang="0">
                  <a:pos x="191" y="18"/>
                </a:cxn>
                <a:cxn ang="0">
                  <a:pos x="196" y="26"/>
                </a:cxn>
                <a:cxn ang="0">
                  <a:pos x="197" y="33"/>
                </a:cxn>
                <a:cxn ang="0">
                  <a:pos x="197" y="33"/>
                </a:cxn>
                <a:cxn ang="0">
                  <a:pos x="196" y="39"/>
                </a:cxn>
                <a:cxn ang="0">
                  <a:pos x="194" y="46"/>
                </a:cxn>
                <a:cxn ang="0">
                  <a:pos x="191" y="55"/>
                </a:cxn>
                <a:cxn ang="0">
                  <a:pos x="191" y="61"/>
                </a:cxn>
                <a:cxn ang="0">
                  <a:pos x="191" y="61"/>
                </a:cxn>
                <a:cxn ang="0">
                  <a:pos x="185" y="87"/>
                </a:cxn>
                <a:cxn ang="0">
                  <a:pos x="175" y="132"/>
                </a:cxn>
                <a:cxn ang="0">
                  <a:pos x="158" y="196"/>
                </a:cxn>
                <a:cxn ang="0">
                  <a:pos x="127" y="273"/>
                </a:cxn>
                <a:cxn ang="0">
                  <a:pos x="112" y="293"/>
                </a:cxn>
                <a:cxn ang="0">
                  <a:pos x="94" y="273"/>
                </a:cxn>
                <a:cxn ang="0">
                  <a:pos x="40" y="132"/>
                </a:cxn>
                <a:cxn ang="0">
                  <a:pos x="4" y="57"/>
                </a:cxn>
                <a:cxn ang="0">
                  <a:pos x="1" y="39"/>
                </a:cxn>
                <a:cxn ang="0">
                  <a:pos x="1" y="39"/>
                </a:cxn>
                <a:cxn ang="0">
                  <a:pos x="0" y="29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3"/>
                </a:cxn>
                <a:cxn ang="0">
                  <a:pos x="5" y="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97" h="293">
                  <a:moveTo>
                    <a:pt x="10" y="0"/>
                  </a:moveTo>
                  <a:lnTo>
                    <a:pt x="10" y="0"/>
                  </a:lnTo>
                  <a:lnTo>
                    <a:pt x="10" y="8"/>
                  </a:lnTo>
                  <a:lnTo>
                    <a:pt x="11" y="1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32" y="39"/>
                  </a:lnTo>
                  <a:lnTo>
                    <a:pt x="43" y="49"/>
                  </a:lnTo>
                  <a:lnTo>
                    <a:pt x="53" y="60"/>
                  </a:lnTo>
                  <a:lnTo>
                    <a:pt x="53" y="60"/>
                  </a:lnTo>
                  <a:lnTo>
                    <a:pt x="65" y="66"/>
                  </a:lnTo>
                  <a:lnTo>
                    <a:pt x="80" y="70"/>
                  </a:lnTo>
                  <a:lnTo>
                    <a:pt x="94" y="73"/>
                  </a:lnTo>
                  <a:lnTo>
                    <a:pt x="104" y="75"/>
                  </a:lnTo>
                  <a:lnTo>
                    <a:pt x="104" y="75"/>
                  </a:lnTo>
                  <a:lnTo>
                    <a:pt x="112" y="75"/>
                  </a:lnTo>
                  <a:lnTo>
                    <a:pt x="119" y="73"/>
                  </a:lnTo>
                  <a:lnTo>
                    <a:pt x="136" y="66"/>
                  </a:lnTo>
                  <a:lnTo>
                    <a:pt x="136" y="66"/>
                  </a:lnTo>
                  <a:lnTo>
                    <a:pt x="146" y="60"/>
                  </a:lnTo>
                  <a:lnTo>
                    <a:pt x="158" y="52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81" y="34"/>
                  </a:lnTo>
                  <a:lnTo>
                    <a:pt x="184" y="29"/>
                  </a:lnTo>
                  <a:lnTo>
                    <a:pt x="187" y="15"/>
                  </a:lnTo>
                  <a:lnTo>
                    <a:pt x="187" y="15"/>
                  </a:lnTo>
                  <a:lnTo>
                    <a:pt x="187" y="14"/>
                  </a:lnTo>
                  <a:lnTo>
                    <a:pt x="188" y="14"/>
                  </a:lnTo>
                  <a:lnTo>
                    <a:pt x="191" y="18"/>
                  </a:lnTo>
                  <a:lnTo>
                    <a:pt x="196" y="26"/>
                  </a:lnTo>
                  <a:lnTo>
                    <a:pt x="197" y="33"/>
                  </a:lnTo>
                  <a:lnTo>
                    <a:pt x="197" y="33"/>
                  </a:lnTo>
                  <a:lnTo>
                    <a:pt x="196" y="39"/>
                  </a:lnTo>
                  <a:lnTo>
                    <a:pt x="194" y="46"/>
                  </a:lnTo>
                  <a:lnTo>
                    <a:pt x="191" y="55"/>
                  </a:lnTo>
                  <a:lnTo>
                    <a:pt x="191" y="61"/>
                  </a:lnTo>
                  <a:lnTo>
                    <a:pt x="191" y="61"/>
                  </a:lnTo>
                  <a:lnTo>
                    <a:pt x="185" y="87"/>
                  </a:lnTo>
                  <a:lnTo>
                    <a:pt x="175" y="132"/>
                  </a:lnTo>
                  <a:lnTo>
                    <a:pt x="158" y="196"/>
                  </a:lnTo>
                  <a:lnTo>
                    <a:pt x="127" y="273"/>
                  </a:lnTo>
                  <a:lnTo>
                    <a:pt x="112" y="293"/>
                  </a:lnTo>
                  <a:lnTo>
                    <a:pt x="94" y="273"/>
                  </a:lnTo>
                  <a:lnTo>
                    <a:pt x="40" y="132"/>
                  </a:lnTo>
                  <a:lnTo>
                    <a:pt x="4" y="57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0" y="2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3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0381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701" name="Freeform 29"/>
            <p:cNvSpPr>
              <a:spLocks/>
            </p:cNvSpPr>
            <p:nvPr/>
          </p:nvSpPr>
          <p:spPr bwMode="auto">
            <a:xfrm>
              <a:off x="3599" y="1625"/>
              <a:ext cx="56" cy="147"/>
            </a:xfrm>
            <a:custGeom>
              <a:avLst/>
              <a:gdLst/>
              <a:ahLst/>
              <a:cxnLst>
                <a:cxn ang="0">
                  <a:pos x="31" y="290"/>
                </a:cxn>
                <a:cxn ang="0">
                  <a:pos x="42" y="281"/>
                </a:cxn>
                <a:cxn ang="0">
                  <a:pos x="52" y="263"/>
                </a:cxn>
                <a:cxn ang="0">
                  <a:pos x="55" y="255"/>
                </a:cxn>
                <a:cxn ang="0">
                  <a:pos x="58" y="269"/>
                </a:cxn>
                <a:cxn ang="0">
                  <a:pos x="64" y="276"/>
                </a:cxn>
                <a:cxn ang="0">
                  <a:pos x="90" y="293"/>
                </a:cxn>
                <a:cxn ang="0">
                  <a:pos x="93" y="282"/>
                </a:cxn>
                <a:cxn ang="0">
                  <a:pos x="109" y="226"/>
                </a:cxn>
                <a:cxn ang="0">
                  <a:pos x="112" y="196"/>
                </a:cxn>
                <a:cxn ang="0">
                  <a:pos x="112" y="173"/>
                </a:cxn>
                <a:cxn ang="0">
                  <a:pos x="108" y="145"/>
                </a:cxn>
                <a:cxn ang="0">
                  <a:pos x="100" y="131"/>
                </a:cxn>
                <a:cxn ang="0">
                  <a:pos x="94" y="116"/>
                </a:cxn>
                <a:cxn ang="0">
                  <a:pos x="85" y="94"/>
                </a:cxn>
                <a:cxn ang="0">
                  <a:pos x="82" y="59"/>
                </a:cxn>
                <a:cxn ang="0">
                  <a:pos x="82" y="38"/>
                </a:cxn>
                <a:cxn ang="0">
                  <a:pos x="79" y="19"/>
                </a:cxn>
                <a:cxn ang="0">
                  <a:pos x="73" y="12"/>
                </a:cxn>
                <a:cxn ang="0">
                  <a:pos x="69" y="9"/>
                </a:cxn>
                <a:cxn ang="0">
                  <a:pos x="64" y="1"/>
                </a:cxn>
                <a:cxn ang="0">
                  <a:pos x="61" y="0"/>
                </a:cxn>
                <a:cxn ang="0">
                  <a:pos x="54" y="3"/>
                </a:cxn>
                <a:cxn ang="0">
                  <a:pos x="48" y="1"/>
                </a:cxn>
                <a:cxn ang="0">
                  <a:pos x="42" y="0"/>
                </a:cxn>
                <a:cxn ang="0">
                  <a:pos x="40" y="1"/>
                </a:cxn>
                <a:cxn ang="0">
                  <a:pos x="31" y="16"/>
                </a:cxn>
                <a:cxn ang="0">
                  <a:pos x="28" y="25"/>
                </a:cxn>
                <a:cxn ang="0">
                  <a:pos x="27" y="43"/>
                </a:cxn>
                <a:cxn ang="0">
                  <a:pos x="27" y="70"/>
                </a:cxn>
                <a:cxn ang="0">
                  <a:pos x="27" y="100"/>
                </a:cxn>
                <a:cxn ang="0">
                  <a:pos x="24" y="112"/>
                </a:cxn>
                <a:cxn ang="0">
                  <a:pos x="10" y="146"/>
                </a:cxn>
                <a:cxn ang="0">
                  <a:pos x="7" y="158"/>
                </a:cxn>
                <a:cxn ang="0">
                  <a:pos x="1" y="184"/>
                </a:cxn>
                <a:cxn ang="0">
                  <a:pos x="0" y="193"/>
                </a:cxn>
                <a:cxn ang="0">
                  <a:pos x="7" y="223"/>
                </a:cxn>
                <a:cxn ang="0">
                  <a:pos x="31" y="290"/>
                </a:cxn>
              </a:cxnLst>
              <a:rect l="0" t="0" r="r" b="b"/>
              <a:pathLst>
                <a:path w="112" h="293">
                  <a:moveTo>
                    <a:pt x="31" y="290"/>
                  </a:moveTo>
                  <a:lnTo>
                    <a:pt x="31" y="290"/>
                  </a:lnTo>
                  <a:lnTo>
                    <a:pt x="34" y="287"/>
                  </a:lnTo>
                  <a:lnTo>
                    <a:pt x="42" y="281"/>
                  </a:lnTo>
                  <a:lnTo>
                    <a:pt x="49" y="270"/>
                  </a:lnTo>
                  <a:lnTo>
                    <a:pt x="52" y="263"/>
                  </a:lnTo>
                  <a:lnTo>
                    <a:pt x="55" y="255"/>
                  </a:lnTo>
                  <a:lnTo>
                    <a:pt x="55" y="255"/>
                  </a:lnTo>
                  <a:lnTo>
                    <a:pt x="55" y="260"/>
                  </a:lnTo>
                  <a:lnTo>
                    <a:pt x="58" y="269"/>
                  </a:lnTo>
                  <a:lnTo>
                    <a:pt x="58" y="269"/>
                  </a:lnTo>
                  <a:lnTo>
                    <a:pt x="64" y="276"/>
                  </a:lnTo>
                  <a:lnTo>
                    <a:pt x="75" y="284"/>
                  </a:lnTo>
                  <a:lnTo>
                    <a:pt x="90" y="293"/>
                  </a:lnTo>
                  <a:lnTo>
                    <a:pt x="90" y="293"/>
                  </a:lnTo>
                  <a:lnTo>
                    <a:pt x="93" y="282"/>
                  </a:lnTo>
                  <a:lnTo>
                    <a:pt x="102" y="257"/>
                  </a:lnTo>
                  <a:lnTo>
                    <a:pt x="109" y="226"/>
                  </a:lnTo>
                  <a:lnTo>
                    <a:pt x="112" y="209"/>
                  </a:lnTo>
                  <a:lnTo>
                    <a:pt x="112" y="196"/>
                  </a:lnTo>
                  <a:lnTo>
                    <a:pt x="112" y="196"/>
                  </a:lnTo>
                  <a:lnTo>
                    <a:pt x="112" y="173"/>
                  </a:lnTo>
                  <a:lnTo>
                    <a:pt x="111" y="155"/>
                  </a:lnTo>
                  <a:lnTo>
                    <a:pt x="108" y="145"/>
                  </a:lnTo>
                  <a:lnTo>
                    <a:pt x="108" y="145"/>
                  </a:lnTo>
                  <a:lnTo>
                    <a:pt x="100" y="131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88" y="104"/>
                  </a:lnTo>
                  <a:lnTo>
                    <a:pt x="85" y="94"/>
                  </a:lnTo>
                  <a:lnTo>
                    <a:pt x="85" y="94"/>
                  </a:lnTo>
                  <a:lnTo>
                    <a:pt x="82" y="59"/>
                  </a:lnTo>
                  <a:lnTo>
                    <a:pt x="82" y="59"/>
                  </a:lnTo>
                  <a:lnTo>
                    <a:pt x="82" y="38"/>
                  </a:lnTo>
                  <a:lnTo>
                    <a:pt x="81" y="26"/>
                  </a:lnTo>
                  <a:lnTo>
                    <a:pt x="79" y="19"/>
                  </a:lnTo>
                  <a:lnTo>
                    <a:pt x="79" y="19"/>
                  </a:lnTo>
                  <a:lnTo>
                    <a:pt x="73" y="12"/>
                  </a:lnTo>
                  <a:lnTo>
                    <a:pt x="69" y="9"/>
                  </a:lnTo>
                  <a:lnTo>
                    <a:pt x="69" y="9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1" y="0"/>
                  </a:lnTo>
                  <a:lnTo>
                    <a:pt x="58" y="1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48" y="1"/>
                  </a:lnTo>
                  <a:lnTo>
                    <a:pt x="43" y="0"/>
                  </a:lnTo>
                  <a:lnTo>
                    <a:pt x="42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36" y="10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28" y="25"/>
                  </a:lnTo>
                  <a:lnTo>
                    <a:pt x="27" y="32"/>
                  </a:lnTo>
                  <a:lnTo>
                    <a:pt x="27" y="43"/>
                  </a:lnTo>
                  <a:lnTo>
                    <a:pt x="27" y="43"/>
                  </a:lnTo>
                  <a:lnTo>
                    <a:pt x="27" y="70"/>
                  </a:lnTo>
                  <a:lnTo>
                    <a:pt x="27" y="86"/>
                  </a:lnTo>
                  <a:lnTo>
                    <a:pt x="27" y="100"/>
                  </a:lnTo>
                  <a:lnTo>
                    <a:pt x="27" y="100"/>
                  </a:lnTo>
                  <a:lnTo>
                    <a:pt x="24" y="112"/>
                  </a:lnTo>
                  <a:lnTo>
                    <a:pt x="21" y="124"/>
                  </a:lnTo>
                  <a:lnTo>
                    <a:pt x="10" y="146"/>
                  </a:lnTo>
                  <a:lnTo>
                    <a:pt x="10" y="146"/>
                  </a:lnTo>
                  <a:lnTo>
                    <a:pt x="7" y="158"/>
                  </a:lnTo>
                  <a:lnTo>
                    <a:pt x="3" y="170"/>
                  </a:lnTo>
                  <a:lnTo>
                    <a:pt x="1" y="18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1" y="203"/>
                  </a:lnTo>
                  <a:lnTo>
                    <a:pt x="7" y="223"/>
                  </a:lnTo>
                  <a:lnTo>
                    <a:pt x="16" y="251"/>
                  </a:lnTo>
                  <a:lnTo>
                    <a:pt x="31" y="290"/>
                  </a:lnTo>
                  <a:lnTo>
                    <a:pt x="31" y="29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6702" name="Text Box 30"/>
          <p:cNvSpPr txBox="1">
            <a:spLocks noChangeArrowheads="1"/>
          </p:cNvSpPr>
          <p:nvPr/>
        </p:nvSpPr>
        <p:spPr bwMode="auto">
          <a:xfrm>
            <a:off x="6011863" y="968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Insert your slogan here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2" descr="BANDEAU-VIOLE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7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550" y="6237288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1FCA0826-AA1B-4464-8AD4-FB77E7E161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1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1150" y="477838"/>
            <a:ext cx="852011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Customize your headline here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300788" y="765175"/>
            <a:ext cx="2116137" cy="5759450"/>
            <a:chOff x="3936" y="1327"/>
            <a:chExt cx="502" cy="1366"/>
          </a:xfrm>
        </p:grpSpPr>
        <p:sp>
          <p:nvSpPr>
            <p:cNvPr id="155672" name="Freeform 24"/>
            <p:cNvSpPr>
              <a:spLocks/>
            </p:cNvSpPr>
            <p:nvPr/>
          </p:nvSpPr>
          <p:spPr bwMode="auto">
            <a:xfrm>
              <a:off x="3936" y="1327"/>
              <a:ext cx="101" cy="140"/>
            </a:xfrm>
            <a:custGeom>
              <a:avLst/>
              <a:gdLst/>
              <a:ahLst/>
              <a:cxnLst>
                <a:cxn ang="0">
                  <a:pos x="202" y="237"/>
                </a:cxn>
                <a:cxn ang="0">
                  <a:pos x="170" y="216"/>
                </a:cxn>
                <a:cxn ang="0">
                  <a:pos x="158" y="205"/>
                </a:cxn>
                <a:cxn ang="0">
                  <a:pos x="155" y="198"/>
                </a:cxn>
                <a:cxn ang="0">
                  <a:pos x="151" y="144"/>
                </a:cxn>
                <a:cxn ang="0">
                  <a:pos x="148" y="87"/>
                </a:cxn>
                <a:cxn ang="0">
                  <a:pos x="145" y="77"/>
                </a:cxn>
                <a:cxn ang="0">
                  <a:pos x="124" y="35"/>
                </a:cxn>
                <a:cxn ang="0">
                  <a:pos x="109" y="14"/>
                </a:cxn>
                <a:cxn ang="0">
                  <a:pos x="93" y="3"/>
                </a:cxn>
                <a:cxn ang="0">
                  <a:pos x="84" y="2"/>
                </a:cxn>
                <a:cxn ang="0">
                  <a:pos x="60" y="0"/>
                </a:cxn>
                <a:cxn ang="0">
                  <a:pos x="46" y="3"/>
                </a:cxn>
                <a:cxn ang="0">
                  <a:pos x="46" y="11"/>
                </a:cxn>
                <a:cxn ang="0">
                  <a:pos x="55" y="26"/>
                </a:cxn>
                <a:cxn ang="0">
                  <a:pos x="60" y="32"/>
                </a:cxn>
                <a:cxn ang="0">
                  <a:pos x="66" y="57"/>
                </a:cxn>
                <a:cxn ang="0">
                  <a:pos x="67" y="90"/>
                </a:cxn>
                <a:cxn ang="0">
                  <a:pos x="67" y="110"/>
                </a:cxn>
                <a:cxn ang="0">
                  <a:pos x="69" y="147"/>
                </a:cxn>
                <a:cxn ang="0">
                  <a:pos x="64" y="160"/>
                </a:cxn>
                <a:cxn ang="0">
                  <a:pos x="60" y="163"/>
                </a:cxn>
                <a:cxn ang="0">
                  <a:pos x="57" y="163"/>
                </a:cxn>
                <a:cxn ang="0">
                  <a:pos x="43" y="151"/>
                </a:cxn>
                <a:cxn ang="0">
                  <a:pos x="16" y="119"/>
                </a:cxn>
                <a:cxn ang="0">
                  <a:pos x="4" y="113"/>
                </a:cxn>
                <a:cxn ang="0">
                  <a:pos x="3" y="113"/>
                </a:cxn>
                <a:cxn ang="0">
                  <a:pos x="0" y="120"/>
                </a:cxn>
                <a:cxn ang="0">
                  <a:pos x="4" y="136"/>
                </a:cxn>
                <a:cxn ang="0">
                  <a:pos x="25" y="178"/>
                </a:cxn>
                <a:cxn ang="0">
                  <a:pos x="31" y="186"/>
                </a:cxn>
                <a:cxn ang="0">
                  <a:pos x="51" y="205"/>
                </a:cxn>
                <a:cxn ang="0">
                  <a:pos x="69" y="217"/>
                </a:cxn>
                <a:cxn ang="0">
                  <a:pos x="73" y="217"/>
                </a:cxn>
                <a:cxn ang="0">
                  <a:pos x="91" y="222"/>
                </a:cxn>
                <a:cxn ang="0">
                  <a:pos x="112" y="231"/>
                </a:cxn>
                <a:cxn ang="0">
                  <a:pos x="123" y="241"/>
                </a:cxn>
                <a:cxn ang="0">
                  <a:pos x="158" y="280"/>
                </a:cxn>
              </a:cxnLst>
              <a:rect l="0" t="0" r="r" b="b"/>
              <a:pathLst>
                <a:path w="202" h="280">
                  <a:moveTo>
                    <a:pt x="202" y="237"/>
                  </a:moveTo>
                  <a:lnTo>
                    <a:pt x="202" y="237"/>
                  </a:lnTo>
                  <a:lnTo>
                    <a:pt x="184" y="226"/>
                  </a:lnTo>
                  <a:lnTo>
                    <a:pt x="170" y="216"/>
                  </a:lnTo>
                  <a:lnTo>
                    <a:pt x="158" y="205"/>
                  </a:lnTo>
                  <a:lnTo>
                    <a:pt x="158" y="205"/>
                  </a:lnTo>
                  <a:lnTo>
                    <a:pt x="157" y="202"/>
                  </a:lnTo>
                  <a:lnTo>
                    <a:pt x="155" y="198"/>
                  </a:lnTo>
                  <a:lnTo>
                    <a:pt x="152" y="183"/>
                  </a:lnTo>
                  <a:lnTo>
                    <a:pt x="151" y="144"/>
                  </a:lnTo>
                  <a:lnTo>
                    <a:pt x="149" y="104"/>
                  </a:lnTo>
                  <a:lnTo>
                    <a:pt x="148" y="87"/>
                  </a:lnTo>
                  <a:lnTo>
                    <a:pt x="145" y="77"/>
                  </a:lnTo>
                  <a:lnTo>
                    <a:pt x="145" y="77"/>
                  </a:lnTo>
                  <a:lnTo>
                    <a:pt x="136" y="59"/>
                  </a:lnTo>
                  <a:lnTo>
                    <a:pt x="124" y="35"/>
                  </a:lnTo>
                  <a:lnTo>
                    <a:pt x="117" y="24"/>
                  </a:lnTo>
                  <a:lnTo>
                    <a:pt x="109" y="14"/>
                  </a:lnTo>
                  <a:lnTo>
                    <a:pt x="102" y="6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84" y="2"/>
                  </a:lnTo>
                  <a:lnTo>
                    <a:pt x="75" y="0"/>
                  </a:lnTo>
                  <a:lnTo>
                    <a:pt x="60" y="0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5" y="5"/>
                  </a:lnTo>
                  <a:lnTo>
                    <a:pt x="46" y="11"/>
                  </a:lnTo>
                  <a:lnTo>
                    <a:pt x="49" y="18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60" y="32"/>
                  </a:lnTo>
                  <a:lnTo>
                    <a:pt x="63" y="39"/>
                  </a:lnTo>
                  <a:lnTo>
                    <a:pt x="66" y="57"/>
                  </a:lnTo>
                  <a:lnTo>
                    <a:pt x="67" y="75"/>
                  </a:lnTo>
                  <a:lnTo>
                    <a:pt x="67" y="90"/>
                  </a:lnTo>
                  <a:lnTo>
                    <a:pt x="67" y="90"/>
                  </a:lnTo>
                  <a:lnTo>
                    <a:pt x="67" y="110"/>
                  </a:lnTo>
                  <a:lnTo>
                    <a:pt x="69" y="135"/>
                  </a:lnTo>
                  <a:lnTo>
                    <a:pt x="69" y="147"/>
                  </a:lnTo>
                  <a:lnTo>
                    <a:pt x="66" y="157"/>
                  </a:lnTo>
                  <a:lnTo>
                    <a:pt x="64" y="160"/>
                  </a:lnTo>
                  <a:lnTo>
                    <a:pt x="63" y="162"/>
                  </a:lnTo>
                  <a:lnTo>
                    <a:pt x="60" y="163"/>
                  </a:lnTo>
                  <a:lnTo>
                    <a:pt x="57" y="163"/>
                  </a:lnTo>
                  <a:lnTo>
                    <a:pt x="57" y="163"/>
                  </a:lnTo>
                  <a:lnTo>
                    <a:pt x="51" y="159"/>
                  </a:lnTo>
                  <a:lnTo>
                    <a:pt x="43" y="151"/>
                  </a:lnTo>
                  <a:lnTo>
                    <a:pt x="30" y="135"/>
                  </a:lnTo>
                  <a:lnTo>
                    <a:pt x="16" y="119"/>
                  </a:lnTo>
                  <a:lnTo>
                    <a:pt x="10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3" y="113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1" y="128"/>
                  </a:lnTo>
                  <a:lnTo>
                    <a:pt x="4" y="136"/>
                  </a:lnTo>
                  <a:lnTo>
                    <a:pt x="15" y="159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31" y="186"/>
                  </a:lnTo>
                  <a:lnTo>
                    <a:pt x="37" y="193"/>
                  </a:lnTo>
                  <a:lnTo>
                    <a:pt x="51" y="205"/>
                  </a:lnTo>
                  <a:lnTo>
                    <a:pt x="64" y="214"/>
                  </a:lnTo>
                  <a:lnTo>
                    <a:pt x="69" y="217"/>
                  </a:lnTo>
                  <a:lnTo>
                    <a:pt x="73" y="217"/>
                  </a:lnTo>
                  <a:lnTo>
                    <a:pt x="73" y="217"/>
                  </a:lnTo>
                  <a:lnTo>
                    <a:pt x="81" y="219"/>
                  </a:lnTo>
                  <a:lnTo>
                    <a:pt x="91" y="222"/>
                  </a:lnTo>
                  <a:lnTo>
                    <a:pt x="103" y="226"/>
                  </a:lnTo>
                  <a:lnTo>
                    <a:pt x="112" y="231"/>
                  </a:lnTo>
                  <a:lnTo>
                    <a:pt x="112" y="231"/>
                  </a:lnTo>
                  <a:lnTo>
                    <a:pt x="123" y="241"/>
                  </a:lnTo>
                  <a:lnTo>
                    <a:pt x="139" y="258"/>
                  </a:lnTo>
                  <a:lnTo>
                    <a:pt x="158" y="280"/>
                  </a:lnTo>
                  <a:lnTo>
                    <a:pt x="202" y="237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3" name="Freeform 25"/>
            <p:cNvSpPr>
              <a:spLocks/>
            </p:cNvSpPr>
            <p:nvPr/>
          </p:nvSpPr>
          <p:spPr bwMode="auto">
            <a:xfrm>
              <a:off x="4071" y="1611"/>
              <a:ext cx="253" cy="335"/>
            </a:xfrm>
            <a:custGeom>
              <a:avLst/>
              <a:gdLst/>
              <a:ahLst/>
              <a:cxnLst>
                <a:cxn ang="0">
                  <a:pos x="213" y="671"/>
                </a:cxn>
                <a:cxn ang="0">
                  <a:pos x="491" y="521"/>
                </a:cxn>
                <a:cxn ang="0">
                  <a:pos x="470" y="457"/>
                </a:cxn>
                <a:cxn ang="0">
                  <a:pos x="506" y="232"/>
                </a:cxn>
                <a:cxn ang="0">
                  <a:pos x="451" y="85"/>
                </a:cxn>
                <a:cxn ang="0">
                  <a:pos x="377" y="0"/>
                </a:cxn>
                <a:cxn ang="0">
                  <a:pos x="0" y="202"/>
                </a:cxn>
                <a:cxn ang="0">
                  <a:pos x="213" y="671"/>
                </a:cxn>
              </a:cxnLst>
              <a:rect l="0" t="0" r="r" b="b"/>
              <a:pathLst>
                <a:path w="506" h="671">
                  <a:moveTo>
                    <a:pt x="213" y="671"/>
                  </a:moveTo>
                  <a:lnTo>
                    <a:pt x="491" y="521"/>
                  </a:lnTo>
                  <a:lnTo>
                    <a:pt x="470" y="457"/>
                  </a:lnTo>
                  <a:lnTo>
                    <a:pt x="506" y="232"/>
                  </a:lnTo>
                  <a:lnTo>
                    <a:pt x="451" y="85"/>
                  </a:lnTo>
                  <a:lnTo>
                    <a:pt x="377" y="0"/>
                  </a:lnTo>
                  <a:lnTo>
                    <a:pt x="0" y="202"/>
                  </a:lnTo>
                  <a:lnTo>
                    <a:pt x="213" y="671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4" name="Freeform 26"/>
            <p:cNvSpPr>
              <a:spLocks/>
            </p:cNvSpPr>
            <p:nvPr/>
          </p:nvSpPr>
          <p:spPr bwMode="auto">
            <a:xfrm>
              <a:off x="4054" y="2529"/>
              <a:ext cx="197" cy="107"/>
            </a:xfrm>
            <a:custGeom>
              <a:avLst/>
              <a:gdLst/>
              <a:ahLst/>
              <a:cxnLst>
                <a:cxn ang="0">
                  <a:pos x="360" y="205"/>
                </a:cxn>
                <a:cxn ang="0">
                  <a:pos x="362" y="171"/>
                </a:cxn>
                <a:cxn ang="0">
                  <a:pos x="366" y="144"/>
                </a:cxn>
                <a:cxn ang="0">
                  <a:pos x="375" y="123"/>
                </a:cxn>
                <a:cxn ang="0">
                  <a:pos x="381" y="116"/>
                </a:cxn>
                <a:cxn ang="0">
                  <a:pos x="392" y="90"/>
                </a:cxn>
                <a:cxn ang="0">
                  <a:pos x="392" y="65"/>
                </a:cxn>
                <a:cxn ang="0">
                  <a:pos x="387" y="47"/>
                </a:cxn>
                <a:cxn ang="0">
                  <a:pos x="377" y="29"/>
                </a:cxn>
                <a:cxn ang="0">
                  <a:pos x="360" y="9"/>
                </a:cxn>
                <a:cxn ang="0">
                  <a:pos x="160" y="134"/>
                </a:cxn>
                <a:cxn ang="0">
                  <a:pos x="114" y="150"/>
                </a:cxn>
                <a:cxn ang="0">
                  <a:pos x="57" y="168"/>
                </a:cxn>
                <a:cxn ang="0">
                  <a:pos x="43" y="169"/>
                </a:cxn>
                <a:cxn ang="0">
                  <a:pos x="4" y="174"/>
                </a:cxn>
                <a:cxn ang="0">
                  <a:pos x="0" y="178"/>
                </a:cxn>
                <a:cxn ang="0">
                  <a:pos x="0" y="181"/>
                </a:cxn>
                <a:cxn ang="0">
                  <a:pos x="7" y="192"/>
                </a:cxn>
                <a:cxn ang="0">
                  <a:pos x="25" y="201"/>
                </a:cxn>
                <a:cxn ang="0">
                  <a:pos x="54" y="208"/>
                </a:cxn>
                <a:cxn ang="0">
                  <a:pos x="93" y="213"/>
                </a:cxn>
                <a:cxn ang="0">
                  <a:pos x="131" y="214"/>
                </a:cxn>
                <a:cxn ang="0">
                  <a:pos x="175" y="216"/>
                </a:cxn>
                <a:cxn ang="0">
                  <a:pos x="197" y="210"/>
                </a:cxn>
                <a:cxn ang="0">
                  <a:pos x="208" y="204"/>
                </a:cxn>
                <a:cxn ang="0">
                  <a:pos x="236" y="180"/>
                </a:cxn>
                <a:cxn ang="0">
                  <a:pos x="290" y="135"/>
                </a:cxn>
                <a:cxn ang="0">
                  <a:pos x="314" y="122"/>
                </a:cxn>
                <a:cxn ang="0">
                  <a:pos x="328" y="119"/>
                </a:cxn>
                <a:cxn ang="0">
                  <a:pos x="333" y="119"/>
                </a:cxn>
                <a:cxn ang="0">
                  <a:pos x="341" y="126"/>
                </a:cxn>
                <a:cxn ang="0">
                  <a:pos x="345" y="138"/>
                </a:cxn>
                <a:cxn ang="0">
                  <a:pos x="348" y="166"/>
                </a:cxn>
                <a:cxn ang="0">
                  <a:pos x="345" y="205"/>
                </a:cxn>
              </a:cxnLst>
              <a:rect l="0" t="0" r="r" b="b"/>
              <a:pathLst>
                <a:path w="393" h="216">
                  <a:moveTo>
                    <a:pt x="360" y="205"/>
                  </a:moveTo>
                  <a:lnTo>
                    <a:pt x="360" y="205"/>
                  </a:lnTo>
                  <a:lnTo>
                    <a:pt x="360" y="195"/>
                  </a:lnTo>
                  <a:lnTo>
                    <a:pt x="362" y="171"/>
                  </a:lnTo>
                  <a:lnTo>
                    <a:pt x="365" y="157"/>
                  </a:lnTo>
                  <a:lnTo>
                    <a:pt x="366" y="144"/>
                  </a:lnTo>
                  <a:lnTo>
                    <a:pt x="371" y="132"/>
                  </a:lnTo>
                  <a:lnTo>
                    <a:pt x="375" y="123"/>
                  </a:lnTo>
                  <a:lnTo>
                    <a:pt x="375" y="123"/>
                  </a:lnTo>
                  <a:lnTo>
                    <a:pt x="381" y="116"/>
                  </a:lnTo>
                  <a:lnTo>
                    <a:pt x="387" y="104"/>
                  </a:lnTo>
                  <a:lnTo>
                    <a:pt x="392" y="90"/>
                  </a:lnTo>
                  <a:lnTo>
                    <a:pt x="393" y="74"/>
                  </a:lnTo>
                  <a:lnTo>
                    <a:pt x="392" y="65"/>
                  </a:lnTo>
                  <a:lnTo>
                    <a:pt x="390" y="56"/>
                  </a:lnTo>
                  <a:lnTo>
                    <a:pt x="387" y="47"/>
                  </a:lnTo>
                  <a:lnTo>
                    <a:pt x="383" y="38"/>
                  </a:lnTo>
                  <a:lnTo>
                    <a:pt x="377" y="29"/>
                  </a:lnTo>
                  <a:lnTo>
                    <a:pt x="369" y="18"/>
                  </a:lnTo>
                  <a:lnTo>
                    <a:pt x="360" y="9"/>
                  </a:lnTo>
                  <a:lnTo>
                    <a:pt x="348" y="0"/>
                  </a:lnTo>
                  <a:lnTo>
                    <a:pt x="160" y="134"/>
                  </a:lnTo>
                  <a:lnTo>
                    <a:pt x="160" y="134"/>
                  </a:lnTo>
                  <a:lnTo>
                    <a:pt x="114" y="150"/>
                  </a:lnTo>
                  <a:lnTo>
                    <a:pt x="75" y="162"/>
                  </a:lnTo>
                  <a:lnTo>
                    <a:pt x="57" y="168"/>
                  </a:lnTo>
                  <a:lnTo>
                    <a:pt x="43" y="169"/>
                  </a:lnTo>
                  <a:lnTo>
                    <a:pt x="43" y="169"/>
                  </a:lnTo>
                  <a:lnTo>
                    <a:pt x="7" y="172"/>
                  </a:lnTo>
                  <a:lnTo>
                    <a:pt x="4" y="174"/>
                  </a:lnTo>
                  <a:lnTo>
                    <a:pt x="1" y="175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1" y="186"/>
                  </a:lnTo>
                  <a:lnTo>
                    <a:pt x="7" y="192"/>
                  </a:lnTo>
                  <a:lnTo>
                    <a:pt x="15" y="196"/>
                  </a:lnTo>
                  <a:lnTo>
                    <a:pt x="25" y="201"/>
                  </a:lnTo>
                  <a:lnTo>
                    <a:pt x="39" y="205"/>
                  </a:lnTo>
                  <a:lnTo>
                    <a:pt x="54" y="208"/>
                  </a:lnTo>
                  <a:lnTo>
                    <a:pt x="73" y="211"/>
                  </a:lnTo>
                  <a:lnTo>
                    <a:pt x="93" y="213"/>
                  </a:lnTo>
                  <a:lnTo>
                    <a:pt x="93" y="213"/>
                  </a:lnTo>
                  <a:lnTo>
                    <a:pt x="131" y="214"/>
                  </a:lnTo>
                  <a:lnTo>
                    <a:pt x="163" y="216"/>
                  </a:lnTo>
                  <a:lnTo>
                    <a:pt x="175" y="216"/>
                  </a:lnTo>
                  <a:lnTo>
                    <a:pt x="187" y="213"/>
                  </a:lnTo>
                  <a:lnTo>
                    <a:pt x="197" y="210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20" y="193"/>
                  </a:lnTo>
                  <a:lnTo>
                    <a:pt x="236" y="180"/>
                  </a:lnTo>
                  <a:lnTo>
                    <a:pt x="272" y="150"/>
                  </a:lnTo>
                  <a:lnTo>
                    <a:pt x="290" y="135"/>
                  </a:lnTo>
                  <a:lnTo>
                    <a:pt x="307" y="125"/>
                  </a:lnTo>
                  <a:lnTo>
                    <a:pt x="314" y="122"/>
                  </a:lnTo>
                  <a:lnTo>
                    <a:pt x="322" y="119"/>
                  </a:lnTo>
                  <a:lnTo>
                    <a:pt x="328" y="119"/>
                  </a:lnTo>
                  <a:lnTo>
                    <a:pt x="333" y="119"/>
                  </a:lnTo>
                  <a:lnTo>
                    <a:pt x="333" y="119"/>
                  </a:lnTo>
                  <a:lnTo>
                    <a:pt x="338" y="122"/>
                  </a:lnTo>
                  <a:lnTo>
                    <a:pt x="341" y="126"/>
                  </a:lnTo>
                  <a:lnTo>
                    <a:pt x="344" y="132"/>
                  </a:lnTo>
                  <a:lnTo>
                    <a:pt x="345" y="138"/>
                  </a:lnTo>
                  <a:lnTo>
                    <a:pt x="348" y="151"/>
                  </a:lnTo>
                  <a:lnTo>
                    <a:pt x="348" y="166"/>
                  </a:lnTo>
                  <a:lnTo>
                    <a:pt x="347" y="193"/>
                  </a:lnTo>
                  <a:lnTo>
                    <a:pt x="345" y="205"/>
                  </a:lnTo>
                  <a:lnTo>
                    <a:pt x="360" y="20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5" name="Freeform 27"/>
            <p:cNvSpPr>
              <a:spLocks/>
            </p:cNvSpPr>
            <p:nvPr/>
          </p:nvSpPr>
          <p:spPr bwMode="auto">
            <a:xfrm>
              <a:off x="4277" y="2568"/>
              <a:ext cx="107" cy="125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4" y="0"/>
                </a:cxn>
                <a:cxn ang="0">
                  <a:pos x="188" y="4"/>
                </a:cxn>
                <a:cxn ang="0">
                  <a:pos x="197" y="16"/>
                </a:cxn>
                <a:cxn ang="0">
                  <a:pos x="202" y="24"/>
                </a:cxn>
                <a:cxn ang="0">
                  <a:pos x="206" y="33"/>
                </a:cxn>
                <a:cxn ang="0">
                  <a:pos x="211" y="43"/>
                </a:cxn>
                <a:cxn ang="0">
                  <a:pos x="212" y="55"/>
                </a:cxn>
                <a:cxn ang="0">
                  <a:pos x="212" y="55"/>
                </a:cxn>
                <a:cxn ang="0">
                  <a:pos x="214" y="65"/>
                </a:cxn>
                <a:cxn ang="0">
                  <a:pos x="211" y="76"/>
                </a:cxn>
                <a:cxn ang="0">
                  <a:pos x="208" y="86"/>
                </a:cxn>
                <a:cxn ang="0">
                  <a:pos x="205" y="95"/>
                </a:cxn>
                <a:cxn ang="0">
                  <a:pos x="197" y="113"/>
                </a:cxn>
                <a:cxn ang="0">
                  <a:pos x="194" y="121"/>
                </a:cxn>
                <a:cxn ang="0">
                  <a:pos x="193" y="128"/>
                </a:cxn>
                <a:cxn ang="0">
                  <a:pos x="193" y="128"/>
                </a:cxn>
                <a:cxn ang="0">
                  <a:pos x="196" y="146"/>
                </a:cxn>
                <a:cxn ang="0">
                  <a:pos x="199" y="166"/>
                </a:cxn>
                <a:cxn ang="0">
                  <a:pos x="205" y="185"/>
                </a:cxn>
                <a:cxn ang="0">
                  <a:pos x="187" y="190"/>
                </a:cxn>
                <a:cxn ang="0">
                  <a:pos x="182" y="166"/>
                </a:cxn>
                <a:cxn ang="0">
                  <a:pos x="182" y="166"/>
                </a:cxn>
                <a:cxn ang="0">
                  <a:pos x="181" y="172"/>
                </a:cxn>
                <a:cxn ang="0">
                  <a:pos x="176" y="184"/>
                </a:cxn>
                <a:cxn ang="0">
                  <a:pos x="173" y="191"/>
                </a:cxn>
                <a:cxn ang="0">
                  <a:pos x="170" y="199"/>
                </a:cxn>
                <a:cxn ang="0">
                  <a:pos x="166" y="203"/>
                </a:cxn>
                <a:cxn ang="0">
                  <a:pos x="160" y="208"/>
                </a:cxn>
                <a:cxn ang="0">
                  <a:pos x="160" y="208"/>
                </a:cxn>
                <a:cxn ang="0">
                  <a:pos x="139" y="217"/>
                </a:cxn>
                <a:cxn ang="0">
                  <a:pos x="103" y="232"/>
                </a:cxn>
                <a:cxn ang="0">
                  <a:pos x="85" y="239"/>
                </a:cxn>
                <a:cxn ang="0">
                  <a:pos x="66" y="245"/>
                </a:cxn>
                <a:cxn ang="0">
                  <a:pos x="49" y="250"/>
                </a:cxn>
                <a:cxn ang="0">
                  <a:pos x="42" y="250"/>
                </a:cxn>
                <a:cxn ang="0">
                  <a:pos x="36" y="250"/>
                </a:cxn>
                <a:cxn ang="0">
                  <a:pos x="36" y="250"/>
                </a:cxn>
                <a:cxn ang="0">
                  <a:pos x="16" y="247"/>
                </a:cxn>
                <a:cxn ang="0">
                  <a:pos x="4" y="244"/>
                </a:cxn>
                <a:cxn ang="0">
                  <a:pos x="1" y="242"/>
                </a:cxn>
                <a:cxn ang="0">
                  <a:pos x="0" y="239"/>
                </a:cxn>
                <a:cxn ang="0">
                  <a:pos x="0" y="235"/>
                </a:cxn>
                <a:cxn ang="0">
                  <a:pos x="0" y="230"/>
                </a:cxn>
                <a:cxn ang="0">
                  <a:pos x="0" y="230"/>
                </a:cxn>
                <a:cxn ang="0">
                  <a:pos x="4" y="223"/>
                </a:cxn>
                <a:cxn ang="0">
                  <a:pos x="10" y="211"/>
                </a:cxn>
                <a:cxn ang="0">
                  <a:pos x="28" y="179"/>
                </a:cxn>
                <a:cxn ang="0">
                  <a:pos x="54" y="139"/>
                </a:cxn>
                <a:cxn ang="0">
                  <a:pos x="184" y="0"/>
                </a:cxn>
              </a:cxnLst>
              <a:rect l="0" t="0" r="r" b="b"/>
              <a:pathLst>
                <a:path w="214" h="250">
                  <a:moveTo>
                    <a:pt x="184" y="0"/>
                  </a:moveTo>
                  <a:lnTo>
                    <a:pt x="184" y="0"/>
                  </a:lnTo>
                  <a:lnTo>
                    <a:pt x="188" y="4"/>
                  </a:lnTo>
                  <a:lnTo>
                    <a:pt x="197" y="16"/>
                  </a:lnTo>
                  <a:lnTo>
                    <a:pt x="202" y="24"/>
                  </a:lnTo>
                  <a:lnTo>
                    <a:pt x="206" y="33"/>
                  </a:lnTo>
                  <a:lnTo>
                    <a:pt x="211" y="43"/>
                  </a:lnTo>
                  <a:lnTo>
                    <a:pt x="212" y="55"/>
                  </a:lnTo>
                  <a:lnTo>
                    <a:pt x="212" y="55"/>
                  </a:lnTo>
                  <a:lnTo>
                    <a:pt x="214" y="65"/>
                  </a:lnTo>
                  <a:lnTo>
                    <a:pt x="211" y="76"/>
                  </a:lnTo>
                  <a:lnTo>
                    <a:pt x="208" y="86"/>
                  </a:lnTo>
                  <a:lnTo>
                    <a:pt x="205" y="95"/>
                  </a:lnTo>
                  <a:lnTo>
                    <a:pt x="197" y="113"/>
                  </a:lnTo>
                  <a:lnTo>
                    <a:pt x="194" y="121"/>
                  </a:lnTo>
                  <a:lnTo>
                    <a:pt x="193" y="128"/>
                  </a:lnTo>
                  <a:lnTo>
                    <a:pt x="193" y="128"/>
                  </a:lnTo>
                  <a:lnTo>
                    <a:pt x="196" y="146"/>
                  </a:lnTo>
                  <a:lnTo>
                    <a:pt x="199" y="166"/>
                  </a:lnTo>
                  <a:lnTo>
                    <a:pt x="205" y="185"/>
                  </a:lnTo>
                  <a:lnTo>
                    <a:pt x="187" y="190"/>
                  </a:lnTo>
                  <a:lnTo>
                    <a:pt x="182" y="166"/>
                  </a:lnTo>
                  <a:lnTo>
                    <a:pt x="182" y="166"/>
                  </a:lnTo>
                  <a:lnTo>
                    <a:pt x="181" y="172"/>
                  </a:lnTo>
                  <a:lnTo>
                    <a:pt x="176" y="184"/>
                  </a:lnTo>
                  <a:lnTo>
                    <a:pt x="173" y="191"/>
                  </a:lnTo>
                  <a:lnTo>
                    <a:pt x="170" y="199"/>
                  </a:lnTo>
                  <a:lnTo>
                    <a:pt x="166" y="203"/>
                  </a:lnTo>
                  <a:lnTo>
                    <a:pt x="160" y="208"/>
                  </a:lnTo>
                  <a:lnTo>
                    <a:pt x="160" y="208"/>
                  </a:lnTo>
                  <a:lnTo>
                    <a:pt x="139" y="217"/>
                  </a:lnTo>
                  <a:lnTo>
                    <a:pt x="103" y="232"/>
                  </a:lnTo>
                  <a:lnTo>
                    <a:pt x="85" y="239"/>
                  </a:lnTo>
                  <a:lnTo>
                    <a:pt x="66" y="245"/>
                  </a:lnTo>
                  <a:lnTo>
                    <a:pt x="49" y="250"/>
                  </a:lnTo>
                  <a:lnTo>
                    <a:pt x="42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16" y="247"/>
                  </a:lnTo>
                  <a:lnTo>
                    <a:pt x="4" y="244"/>
                  </a:lnTo>
                  <a:lnTo>
                    <a:pt x="1" y="242"/>
                  </a:lnTo>
                  <a:lnTo>
                    <a:pt x="0" y="239"/>
                  </a:lnTo>
                  <a:lnTo>
                    <a:pt x="0" y="235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4" y="223"/>
                  </a:lnTo>
                  <a:lnTo>
                    <a:pt x="10" y="211"/>
                  </a:lnTo>
                  <a:lnTo>
                    <a:pt x="28" y="179"/>
                  </a:lnTo>
                  <a:lnTo>
                    <a:pt x="54" y="139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6" name="Freeform 28"/>
            <p:cNvSpPr>
              <a:spLocks/>
            </p:cNvSpPr>
            <p:nvPr/>
          </p:nvSpPr>
          <p:spPr bwMode="auto">
            <a:xfrm>
              <a:off x="4282" y="2323"/>
              <a:ext cx="93" cy="331"/>
            </a:xfrm>
            <a:custGeom>
              <a:avLst/>
              <a:gdLst/>
              <a:ahLst/>
              <a:cxnLst>
                <a:cxn ang="0">
                  <a:pos x="166" y="0"/>
                </a:cxn>
                <a:cxn ang="0">
                  <a:pos x="174" y="40"/>
                </a:cxn>
                <a:cxn ang="0">
                  <a:pos x="180" y="106"/>
                </a:cxn>
                <a:cxn ang="0">
                  <a:pos x="178" y="197"/>
                </a:cxn>
                <a:cxn ang="0">
                  <a:pos x="174" y="251"/>
                </a:cxn>
                <a:cxn ang="0">
                  <a:pos x="168" y="304"/>
                </a:cxn>
                <a:cxn ang="0">
                  <a:pos x="160" y="384"/>
                </a:cxn>
                <a:cxn ang="0">
                  <a:pos x="163" y="441"/>
                </a:cxn>
                <a:cxn ang="0">
                  <a:pos x="175" y="482"/>
                </a:cxn>
                <a:cxn ang="0">
                  <a:pos x="186" y="500"/>
                </a:cxn>
                <a:cxn ang="0">
                  <a:pos x="168" y="552"/>
                </a:cxn>
                <a:cxn ang="0">
                  <a:pos x="163" y="579"/>
                </a:cxn>
                <a:cxn ang="0">
                  <a:pos x="163" y="592"/>
                </a:cxn>
                <a:cxn ang="0">
                  <a:pos x="154" y="618"/>
                </a:cxn>
                <a:cxn ang="0">
                  <a:pos x="142" y="636"/>
                </a:cxn>
                <a:cxn ang="0">
                  <a:pos x="130" y="646"/>
                </a:cxn>
                <a:cxn ang="0">
                  <a:pos x="114" y="654"/>
                </a:cxn>
                <a:cxn ang="0">
                  <a:pos x="94" y="658"/>
                </a:cxn>
                <a:cxn ang="0">
                  <a:pos x="83" y="660"/>
                </a:cxn>
                <a:cxn ang="0">
                  <a:pos x="53" y="663"/>
                </a:cxn>
                <a:cxn ang="0">
                  <a:pos x="33" y="661"/>
                </a:cxn>
                <a:cxn ang="0">
                  <a:pos x="29" y="658"/>
                </a:cxn>
                <a:cxn ang="0">
                  <a:pos x="27" y="651"/>
                </a:cxn>
                <a:cxn ang="0">
                  <a:pos x="32" y="636"/>
                </a:cxn>
                <a:cxn ang="0">
                  <a:pos x="56" y="553"/>
                </a:cxn>
                <a:cxn ang="0">
                  <a:pos x="63" y="513"/>
                </a:cxn>
                <a:cxn ang="0">
                  <a:pos x="65" y="467"/>
                </a:cxn>
                <a:cxn ang="0">
                  <a:pos x="66" y="405"/>
                </a:cxn>
                <a:cxn ang="0">
                  <a:pos x="60" y="333"/>
                </a:cxn>
                <a:cxn ang="0">
                  <a:pos x="47" y="262"/>
                </a:cxn>
                <a:cxn ang="0">
                  <a:pos x="38" y="223"/>
                </a:cxn>
                <a:cxn ang="0">
                  <a:pos x="14" y="97"/>
                </a:cxn>
                <a:cxn ang="0">
                  <a:pos x="0" y="6"/>
                </a:cxn>
              </a:cxnLst>
              <a:rect l="0" t="0" r="r" b="b"/>
              <a:pathLst>
                <a:path w="186" h="663">
                  <a:moveTo>
                    <a:pt x="166" y="0"/>
                  </a:moveTo>
                  <a:lnTo>
                    <a:pt x="166" y="0"/>
                  </a:lnTo>
                  <a:lnTo>
                    <a:pt x="169" y="18"/>
                  </a:lnTo>
                  <a:lnTo>
                    <a:pt x="174" y="40"/>
                  </a:lnTo>
                  <a:lnTo>
                    <a:pt x="177" y="68"/>
                  </a:lnTo>
                  <a:lnTo>
                    <a:pt x="180" y="106"/>
                  </a:lnTo>
                  <a:lnTo>
                    <a:pt x="181" y="149"/>
                  </a:lnTo>
                  <a:lnTo>
                    <a:pt x="178" y="197"/>
                  </a:lnTo>
                  <a:lnTo>
                    <a:pt x="177" y="224"/>
                  </a:lnTo>
                  <a:lnTo>
                    <a:pt x="174" y="251"/>
                  </a:lnTo>
                  <a:lnTo>
                    <a:pt x="174" y="251"/>
                  </a:lnTo>
                  <a:lnTo>
                    <a:pt x="168" y="304"/>
                  </a:lnTo>
                  <a:lnTo>
                    <a:pt x="163" y="347"/>
                  </a:lnTo>
                  <a:lnTo>
                    <a:pt x="160" y="384"/>
                  </a:lnTo>
                  <a:lnTo>
                    <a:pt x="160" y="416"/>
                  </a:lnTo>
                  <a:lnTo>
                    <a:pt x="163" y="441"/>
                  </a:lnTo>
                  <a:lnTo>
                    <a:pt x="168" y="464"/>
                  </a:lnTo>
                  <a:lnTo>
                    <a:pt x="175" y="482"/>
                  </a:lnTo>
                  <a:lnTo>
                    <a:pt x="186" y="500"/>
                  </a:lnTo>
                  <a:lnTo>
                    <a:pt x="186" y="500"/>
                  </a:lnTo>
                  <a:lnTo>
                    <a:pt x="175" y="527"/>
                  </a:lnTo>
                  <a:lnTo>
                    <a:pt x="168" y="552"/>
                  </a:lnTo>
                  <a:lnTo>
                    <a:pt x="165" y="565"/>
                  </a:lnTo>
                  <a:lnTo>
                    <a:pt x="163" y="579"/>
                  </a:lnTo>
                  <a:lnTo>
                    <a:pt x="163" y="579"/>
                  </a:lnTo>
                  <a:lnTo>
                    <a:pt x="163" y="592"/>
                  </a:lnTo>
                  <a:lnTo>
                    <a:pt x="160" y="606"/>
                  </a:lnTo>
                  <a:lnTo>
                    <a:pt x="154" y="618"/>
                  </a:lnTo>
                  <a:lnTo>
                    <a:pt x="148" y="631"/>
                  </a:lnTo>
                  <a:lnTo>
                    <a:pt x="142" y="636"/>
                  </a:lnTo>
                  <a:lnTo>
                    <a:pt x="138" y="642"/>
                  </a:lnTo>
                  <a:lnTo>
                    <a:pt x="130" y="646"/>
                  </a:lnTo>
                  <a:lnTo>
                    <a:pt x="123" y="651"/>
                  </a:lnTo>
                  <a:lnTo>
                    <a:pt x="114" y="654"/>
                  </a:lnTo>
                  <a:lnTo>
                    <a:pt x="105" y="657"/>
                  </a:lnTo>
                  <a:lnTo>
                    <a:pt x="94" y="658"/>
                  </a:lnTo>
                  <a:lnTo>
                    <a:pt x="83" y="660"/>
                  </a:lnTo>
                  <a:lnTo>
                    <a:pt x="83" y="660"/>
                  </a:lnTo>
                  <a:lnTo>
                    <a:pt x="72" y="661"/>
                  </a:lnTo>
                  <a:lnTo>
                    <a:pt x="53" y="663"/>
                  </a:lnTo>
                  <a:lnTo>
                    <a:pt x="42" y="663"/>
                  </a:lnTo>
                  <a:lnTo>
                    <a:pt x="33" y="661"/>
                  </a:lnTo>
                  <a:lnTo>
                    <a:pt x="30" y="660"/>
                  </a:lnTo>
                  <a:lnTo>
                    <a:pt x="29" y="658"/>
                  </a:lnTo>
                  <a:lnTo>
                    <a:pt x="27" y="655"/>
                  </a:lnTo>
                  <a:lnTo>
                    <a:pt x="27" y="651"/>
                  </a:lnTo>
                  <a:lnTo>
                    <a:pt x="27" y="651"/>
                  </a:lnTo>
                  <a:lnTo>
                    <a:pt x="32" y="636"/>
                  </a:lnTo>
                  <a:lnTo>
                    <a:pt x="44" y="600"/>
                  </a:lnTo>
                  <a:lnTo>
                    <a:pt x="56" y="553"/>
                  </a:lnTo>
                  <a:lnTo>
                    <a:pt x="60" y="533"/>
                  </a:lnTo>
                  <a:lnTo>
                    <a:pt x="63" y="513"/>
                  </a:lnTo>
                  <a:lnTo>
                    <a:pt x="63" y="513"/>
                  </a:lnTo>
                  <a:lnTo>
                    <a:pt x="65" y="467"/>
                  </a:lnTo>
                  <a:lnTo>
                    <a:pt x="66" y="438"/>
                  </a:lnTo>
                  <a:lnTo>
                    <a:pt x="66" y="405"/>
                  </a:lnTo>
                  <a:lnTo>
                    <a:pt x="65" y="371"/>
                  </a:lnTo>
                  <a:lnTo>
                    <a:pt x="60" y="333"/>
                  </a:lnTo>
                  <a:lnTo>
                    <a:pt x="56" y="298"/>
                  </a:lnTo>
                  <a:lnTo>
                    <a:pt x="47" y="262"/>
                  </a:lnTo>
                  <a:lnTo>
                    <a:pt x="47" y="262"/>
                  </a:lnTo>
                  <a:lnTo>
                    <a:pt x="38" y="223"/>
                  </a:lnTo>
                  <a:lnTo>
                    <a:pt x="29" y="181"/>
                  </a:lnTo>
                  <a:lnTo>
                    <a:pt x="14" y="97"/>
                  </a:lnTo>
                  <a:lnTo>
                    <a:pt x="3" y="33"/>
                  </a:lnTo>
                  <a:lnTo>
                    <a:pt x="0" y="6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7" name="Freeform 29"/>
            <p:cNvSpPr>
              <a:spLocks/>
            </p:cNvSpPr>
            <p:nvPr/>
          </p:nvSpPr>
          <p:spPr bwMode="auto">
            <a:xfrm>
              <a:off x="4126" y="2316"/>
              <a:ext cx="133" cy="2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0" y="0"/>
                </a:cxn>
                <a:cxn ang="0">
                  <a:pos x="95" y="144"/>
                </a:cxn>
                <a:cxn ang="0">
                  <a:pos x="98" y="256"/>
                </a:cxn>
                <a:cxn ang="0">
                  <a:pos x="102" y="335"/>
                </a:cxn>
                <a:cxn ang="0">
                  <a:pos x="102" y="335"/>
                </a:cxn>
                <a:cxn ang="0">
                  <a:pos x="104" y="359"/>
                </a:cxn>
                <a:cxn ang="0">
                  <a:pos x="102" y="380"/>
                </a:cxn>
                <a:cxn ang="0">
                  <a:pos x="101" y="400"/>
                </a:cxn>
                <a:cxn ang="0">
                  <a:pos x="96" y="416"/>
                </a:cxn>
                <a:cxn ang="0">
                  <a:pos x="92" y="431"/>
                </a:cxn>
                <a:cxn ang="0">
                  <a:pos x="86" y="445"/>
                </a:cxn>
                <a:cxn ang="0">
                  <a:pos x="80" y="455"/>
                </a:cxn>
                <a:cxn ang="0">
                  <a:pos x="74" y="464"/>
                </a:cxn>
                <a:cxn ang="0">
                  <a:pos x="74" y="464"/>
                </a:cxn>
                <a:cxn ang="0">
                  <a:pos x="54" y="490"/>
                </a:cxn>
                <a:cxn ang="0">
                  <a:pos x="30" y="524"/>
                </a:cxn>
                <a:cxn ang="0">
                  <a:pos x="0" y="569"/>
                </a:cxn>
                <a:cxn ang="0">
                  <a:pos x="0" y="569"/>
                </a:cxn>
                <a:cxn ang="0">
                  <a:pos x="3" y="572"/>
                </a:cxn>
                <a:cxn ang="0">
                  <a:pos x="14" y="575"/>
                </a:cxn>
                <a:cxn ang="0">
                  <a:pos x="21" y="576"/>
                </a:cxn>
                <a:cxn ang="0">
                  <a:pos x="32" y="576"/>
                </a:cxn>
                <a:cxn ang="0">
                  <a:pos x="44" y="575"/>
                </a:cxn>
                <a:cxn ang="0">
                  <a:pos x="57" y="572"/>
                </a:cxn>
                <a:cxn ang="0">
                  <a:pos x="57" y="572"/>
                </a:cxn>
                <a:cxn ang="0">
                  <a:pos x="65" y="569"/>
                </a:cxn>
                <a:cxn ang="0">
                  <a:pos x="74" y="564"/>
                </a:cxn>
                <a:cxn ang="0">
                  <a:pos x="90" y="551"/>
                </a:cxn>
                <a:cxn ang="0">
                  <a:pos x="110" y="533"/>
                </a:cxn>
                <a:cxn ang="0">
                  <a:pos x="129" y="514"/>
                </a:cxn>
                <a:cxn ang="0">
                  <a:pos x="149" y="493"/>
                </a:cxn>
                <a:cxn ang="0">
                  <a:pos x="170" y="472"/>
                </a:cxn>
                <a:cxn ang="0">
                  <a:pos x="192" y="452"/>
                </a:cxn>
                <a:cxn ang="0">
                  <a:pos x="204" y="443"/>
                </a:cxn>
                <a:cxn ang="0">
                  <a:pos x="216" y="436"/>
                </a:cxn>
                <a:cxn ang="0">
                  <a:pos x="216" y="436"/>
                </a:cxn>
                <a:cxn ang="0">
                  <a:pos x="213" y="427"/>
                </a:cxn>
                <a:cxn ang="0">
                  <a:pos x="211" y="418"/>
                </a:cxn>
                <a:cxn ang="0">
                  <a:pos x="208" y="406"/>
                </a:cxn>
                <a:cxn ang="0">
                  <a:pos x="207" y="389"/>
                </a:cxn>
                <a:cxn ang="0">
                  <a:pos x="207" y="370"/>
                </a:cxn>
                <a:cxn ang="0">
                  <a:pos x="208" y="346"/>
                </a:cxn>
                <a:cxn ang="0">
                  <a:pos x="213" y="321"/>
                </a:cxn>
                <a:cxn ang="0">
                  <a:pos x="213" y="321"/>
                </a:cxn>
                <a:cxn ang="0">
                  <a:pos x="228" y="259"/>
                </a:cxn>
                <a:cxn ang="0">
                  <a:pos x="244" y="195"/>
                </a:cxn>
                <a:cxn ang="0">
                  <a:pos x="259" y="138"/>
                </a:cxn>
                <a:cxn ang="0">
                  <a:pos x="264" y="117"/>
                </a:cxn>
                <a:cxn ang="0">
                  <a:pos x="267" y="102"/>
                </a:cxn>
                <a:cxn ang="0">
                  <a:pos x="267" y="102"/>
                </a:cxn>
                <a:cxn ang="0">
                  <a:pos x="267" y="80"/>
                </a:cxn>
                <a:cxn ang="0">
                  <a:pos x="265" y="60"/>
                </a:cxn>
                <a:cxn ang="0">
                  <a:pos x="262" y="41"/>
                </a:cxn>
                <a:cxn ang="0">
                  <a:pos x="90" y="0"/>
                </a:cxn>
              </a:cxnLst>
              <a:rect l="0" t="0" r="r" b="b"/>
              <a:pathLst>
                <a:path w="267" h="576">
                  <a:moveTo>
                    <a:pt x="90" y="0"/>
                  </a:moveTo>
                  <a:lnTo>
                    <a:pt x="90" y="0"/>
                  </a:lnTo>
                  <a:lnTo>
                    <a:pt x="95" y="144"/>
                  </a:lnTo>
                  <a:lnTo>
                    <a:pt x="98" y="256"/>
                  </a:lnTo>
                  <a:lnTo>
                    <a:pt x="102" y="335"/>
                  </a:lnTo>
                  <a:lnTo>
                    <a:pt x="102" y="335"/>
                  </a:lnTo>
                  <a:lnTo>
                    <a:pt x="104" y="359"/>
                  </a:lnTo>
                  <a:lnTo>
                    <a:pt x="102" y="380"/>
                  </a:lnTo>
                  <a:lnTo>
                    <a:pt x="101" y="400"/>
                  </a:lnTo>
                  <a:lnTo>
                    <a:pt x="96" y="416"/>
                  </a:lnTo>
                  <a:lnTo>
                    <a:pt x="92" y="431"/>
                  </a:lnTo>
                  <a:lnTo>
                    <a:pt x="86" y="445"/>
                  </a:lnTo>
                  <a:lnTo>
                    <a:pt x="80" y="455"/>
                  </a:lnTo>
                  <a:lnTo>
                    <a:pt x="74" y="464"/>
                  </a:lnTo>
                  <a:lnTo>
                    <a:pt x="74" y="464"/>
                  </a:lnTo>
                  <a:lnTo>
                    <a:pt x="54" y="490"/>
                  </a:lnTo>
                  <a:lnTo>
                    <a:pt x="30" y="524"/>
                  </a:lnTo>
                  <a:lnTo>
                    <a:pt x="0" y="569"/>
                  </a:lnTo>
                  <a:lnTo>
                    <a:pt x="0" y="569"/>
                  </a:lnTo>
                  <a:lnTo>
                    <a:pt x="3" y="572"/>
                  </a:lnTo>
                  <a:lnTo>
                    <a:pt x="14" y="575"/>
                  </a:lnTo>
                  <a:lnTo>
                    <a:pt x="21" y="576"/>
                  </a:lnTo>
                  <a:lnTo>
                    <a:pt x="32" y="576"/>
                  </a:lnTo>
                  <a:lnTo>
                    <a:pt x="44" y="575"/>
                  </a:lnTo>
                  <a:lnTo>
                    <a:pt x="57" y="572"/>
                  </a:lnTo>
                  <a:lnTo>
                    <a:pt x="57" y="572"/>
                  </a:lnTo>
                  <a:lnTo>
                    <a:pt x="65" y="569"/>
                  </a:lnTo>
                  <a:lnTo>
                    <a:pt x="74" y="564"/>
                  </a:lnTo>
                  <a:lnTo>
                    <a:pt x="90" y="551"/>
                  </a:lnTo>
                  <a:lnTo>
                    <a:pt x="110" y="533"/>
                  </a:lnTo>
                  <a:lnTo>
                    <a:pt x="129" y="514"/>
                  </a:lnTo>
                  <a:lnTo>
                    <a:pt x="149" y="493"/>
                  </a:lnTo>
                  <a:lnTo>
                    <a:pt x="170" y="472"/>
                  </a:lnTo>
                  <a:lnTo>
                    <a:pt x="192" y="452"/>
                  </a:lnTo>
                  <a:lnTo>
                    <a:pt x="204" y="443"/>
                  </a:lnTo>
                  <a:lnTo>
                    <a:pt x="216" y="436"/>
                  </a:lnTo>
                  <a:lnTo>
                    <a:pt x="216" y="436"/>
                  </a:lnTo>
                  <a:lnTo>
                    <a:pt x="213" y="427"/>
                  </a:lnTo>
                  <a:lnTo>
                    <a:pt x="211" y="418"/>
                  </a:lnTo>
                  <a:lnTo>
                    <a:pt x="208" y="406"/>
                  </a:lnTo>
                  <a:lnTo>
                    <a:pt x="207" y="389"/>
                  </a:lnTo>
                  <a:lnTo>
                    <a:pt x="207" y="370"/>
                  </a:lnTo>
                  <a:lnTo>
                    <a:pt x="208" y="346"/>
                  </a:lnTo>
                  <a:lnTo>
                    <a:pt x="213" y="321"/>
                  </a:lnTo>
                  <a:lnTo>
                    <a:pt x="213" y="321"/>
                  </a:lnTo>
                  <a:lnTo>
                    <a:pt x="228" y="259"/>
                  </a:lnTo>
                  <a:lnTo>
                    <a:pt x="244" y="195"/>
                  </a:lnTo>
                  <a:lnTo>
                    <a:pt x="259" y="138"/>
                  </a:lnTo>
                  <a:lnTo>
                    <a:pt x="264" y="117"/>
                  </a:lnTo>
                  <a:lnTo>
                    <a:pt x="267" y="102"/>
                  </a:lnTo>
                  <a:lnTo>
                    <a:pt x="267" y="102"/>
                  </a:lnTo>
                  <a:lnTo>
                    <a:pt x="267" y="80"/>
                  </a:lnTo>
                  <a:lnTo>
                    <a:pt x="265" y="60"/>
                  </a:lnTo>
                  <a:lnTo>
                    <a:pt x="262" y="4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8" name="Freeform 30"/>
            <p:cNvSpPr>
              <a:spLocks/>
            </p:cNvSpPr>
            <p:nvPr/>
          </p:nvSpPr>
          <p:spPr bwMode="auto">
            <a:xfrm>
              <a:off x="4106" y="1844"/>
              <a:ext cx="261" cy="499"/>
            </a:xfrm>
            <a:custGeom>
              <a:avLst/>
              <a:gdLst/>
              <a:ahLst/>
              <a:cxnLst>
                <a:cxn ang="0">
                  <a:pos x="417" y="40"/>
                </a:cxn>
                <a:cxn ang="0">
                  <a:pos x="437" y="68"/>
                </a:cxn>
                <a:cxn ang="0">
                  <a:pos x="459" y="107"/>
                </a:cxn>
                <a:cxn ang="0">
                  <a:pos x="472" y="143"/>
                </a:cxn>
                <a:cxn ang="0">
                  <a:pos x="478" y="167"/>
                </a:cxn>
                <a:cxn ang="0">
                  <a:pos x="478" y="178"/>
                </a:cxn>
                <a:cxn ang="0">
                  <a:pos x="475" y="244"/>
                </a:cxn>
                <a:cxn ang="0">
                  <a:pos x="456" y="480"/>
                </a:cxn>
                <a:cxn ang="0">
                  <a:pos x="453" y="509"/>
                </a:cxn>
                <a:cxn ang="0">
                  <a:pos x="451" y="648"/>
                </a:cxn>
                <a:cxn ang="0">
                  <a:pos x="453" y="772"/>
                </a:cxn>
                <a:cxn ang="0">
                  <a:pos x="481" y="842"/>
                </a:cxn>
                <a:cxn ang="0">
                  <a:pos x="504" y="905"/>
                </a:cxn>
                <a:cxn ang="0">
                  <a:pos x="520" y="965"/>
                </a:cxn>
                <a:cxn ang="0">
                  <a:pos x="510" y="970"/>
                </a:cxn>
                <a:cxn ang="0">
                  <a:pos x="463" y="983"/>
                </a:cxn>
                <a:cxn ang="0">
                  <a:pos x="414" y="994"/>
                </a:cxn>
                <a:cxn ang="0">
                  <a:pos x="350" y="998"/>
                </a:cxn>
                <a:cxn ang="0">
                  <a:pos x="275" y="997"/>
                </a:cxn>
                <a:cxn ang="0">
                  <a:pos x="191" y="982"/>
                </a:cxn>
                <a:cxn ang="0">
                  <a:pos x="146" y="968"/>
                </a:cxn>
                <a:cxn ang="0">
                  <a:pos x="100" y="950"/>
                </a:cxn>
                <a:cxn ang="0">
                  <a:pos x="52" y="928"/>
                </a:cxn>
                <a:cxn ang="0">
                  <a:pos x="53" y="759"/>
                </a:cxn>
                <a:cxn ang="0">
                  <a:pos x="53" y="570"/>
                </a:cxn>
                <a:cxn ang="0">
                  <a:pos x="52" y="530"/>
                </a:cxn>
                <a:cxn ang="0">
                  <a:pos x="50" y="441"/>
                </a:cxn>
                <a:cxn ang="0">
                  <a:pos x="56" y="211"/>
                </a:cxn>
                <a:cxn ang="0">
                  <a:pos x="58" y="143"/>
                </a:cxn>
                <a:cxn ang="0">
                  <a:pos x="53" y="149"/>
                </a:cxn>
                <a:cxn ang="0">
                  <a:pos x="37" y="173"/>
                </a:cxn>
                <a:cxn ang="0">
                  <a:pos x="20" y="190"/>
                </a:cxn>
                <a:cxn ang="0">
                  <a:pos x="10" y="196"/>
                </a:cxn>
                <a:cxn ang="0">
                  <a:pos x="4" y="169"/>
                </a:cxn>
                <a:cxn ang="0">
                  <a:pos x="0" y="164"/>
                </a:cxn>
                <a:cxn ang="0">
                  <a:pos x="6" y="143"/>
                </a:cxn>
                <a:cxn ang="0">
                  <a:pos x="29" y="70"/>
                </a:cxn>
                <a:cxn ang="0">
                  <a:pos x="50" y="19"/>
                </a:cxn>
                <a:cxn ang="0">
                  <a:pos x="134" y="172"/>
                </a:cxn>
              </a:cxnLst>
              <a:rect l="0" t="0" r="r" b="b"/>
              <a:pathLst>
                <a:path w="520" h="998">
                  <a:moveTo>
                    <a:pt x="417" y="40"/>
                  </a:moveTo>
                  <a:lnTo>
                    <a:pt x="417" y="40"/>
                  </a:lnTo>
                  <a:lnTo>
                    <a:pt x="428" y="54"/>
                  </a:lnTo>
                  <a:lnTo>
                    <a:pt x="437" y="68"/>
                  </a:lnTo>
                  <a:lnTo>
                    <a:pt x="448" y="86"/>
                  </a:lnTo>
                  <a:lnTo>
                    <a:pt x="459" y="107"/>
                  </a:lnTo>
                  <a:lnTo>
                    <a:pt x="469" y="131"/>
                  </a:lnTo>
                  <a:lnTo>
                    <a:pt x="472" y="143"/>
                  </a:lnTo>
                  <a:lnTo>
                    <a:pt x="475" y="155"/>
                  </a:lnTo>
                  <a:lnTo>
                    <a:pt x="478" y="167"/>
                  </a:lnTo>
                  <a:lnTo>
                    <a:pt x="478" y="178"/>
                  </a:lnTo>
                  <a:lnTo>
                    <a:pt x="478" y="178"/>
                  </a:lnTo>
                  <a:lnTo>
                    <a:pt x="478" y="206"/>
                  </a:lnTo>
                  <a:lnTo>
                    <a:pt x="475" y="244"/>
                  </a:lnTo>
                  <a:lnTo>
                    <a:pt x="469" y="330"/>
                  </a:lnTo>
                  <a:lnTo>
                    <a:pt x="456" y="480"/>
                  </a:lnTo>
                  <a:lnTo>
                    <a:pt x="456" y="480"/>
                  </a:lnTo>
                  <a:lnTo>
                    <a:pt x="453" y="509"/>
                  </a:lnTo>
                  <a:lnTo>
                    <a:pt x="453" y="550"/>
                  </a:lnTo>
                  <a:lnTo>
                    <a:pt x="451" y="648"/>
                  </a:lnTo>
                  <a:lnTo>
                    <a:pt x="453" y="772"/>
                  </a:lnTo>
                  <a:lnTo>
                    <a:pt x="453" y="772"/>
                  </a:lnTo>
                  <a:lnTo>
                    <a:pt x="462" y="793"/>
                  </a:lnTo>
                  <a:lnTo>
                    <a:pt x="481" y="842"/>
                  </a:lnTo>
                  <a:lnTo>
                    <a:pt x="493" y="874"/>
                  </a:lnTo>
                  <a:lnTo>
                    <a:pt x="504" y="905"/>
                  </a:lnTo>
                  <a:lnTo>
                    <a:pt x="513" y="937"/>
                  </a:lnTo>
                  <a:lnTo>
                    <a:pt x="520" y="965"/>
                  </a:lnTo>
                  <a:lnTo>
                    <a:pt x="520" y="965"/>
                  </a:lnTo>
                  <a:lnTo>
                    <a:pt x="510" y="970"/>
                  </a:lnTo>
                  <a:lnTo>
                    <a:pt x="483" y="979"/>
                  </a:lnTo>
                  <a:lnTo>
                    <a:pt x="463" y="983"/>
                  </a:lnTo>
                  <a:lnTo>
                    <a:pt x="441" y="989"/>
                  </a:lnTo>
                  <a:lnTo>
                    <a:pt x="414" y="994"/>
                  </a:lnTo>
                  <a:lnTo>
                    <a:pt x="383" y="997"/>
                  </a:lnTo>
                  <a:lnTo>
                    <a:pt x="350" y="998"/>
                  </a:lnTo>
                  <a:lnTo>
                    <a:pt x="314" y="998"/>
                  </a:lnTo>
                  <a:lnTo>
                    <a:pt x="275" y="997"/>
                  </a:lnTo>
                  <a:lnTo>
                    <a:pt x="234" y="991"/>
                  </a:lnTo>
                  <a:lnTo>
                    <a:pt x="191" y="982"/>
                  </a:lnTo>
                  <a:lnTo>
                    <a:pt x="169" y="974"/>
                  </a:lnTo>
                  <a:lnTo>
                    <a:pt x="146" y="968"/>
                  </a:lnTo>
                  <a:lnTo>
                    <a:pt x="124" y="959"/>
                  </a:lnTo>
                  <a:lnTo>
                    <a:pt x="100" y="950"/>
                  </a:lnTo>
                  <a:lnTo>
                    <a:pt x="76" y="940"/>
                  </a:lnTo>
                  <a:lnTo>
                    <a:pt x="52" y="928"/>
                  </a:lnTo>
                  <a:lnTo>
                    <a:pt x="52" y="928"/>
                  </a:lnTo>
                  <a:lnTo>
                    <a:pt x="53" y="759"/>
                  </a:lnTo>
                  <a:lnTo>
                    <a:pt x="53" y="625"/>
                  </a:lnTo>
                  <a:lnTo>
                    <a:pt x="53" y="570"/>
                  </a:lnTo>
                  <a:lnTo>
                    <a:pt x="52" y="530"/>
                  </a:lnTo>
                  <a:lnTo>
                    <a:pt x="52" y="530"/>
                  </a:lnTo>
                  <a:lnTo>
                    <a:pt x="50" y="492"/>
                  </a:lnTo>
                  <a:lnTo>
                    <a:pt x="50" y="441"/>
                  </a:lnTo>
                  <a:lnTo>
                    <a:pt x="53" y="323"/>
                  </a:lnTo>
                  <a:lnTo>
                    <a:pt x="56" y="211"/>
                  </a:lnTo>
                  <a:lnTo>
                    <a:pt x="58" y="169"/>
                  </a:lnTo>
                  <a:lnTo>
                    <a:pt x="58" y="143"/>
                  </a:lnTo>
                  <a:lnTo>
                    <a:pt x="58" y="143"/>
                  </a:lnTo>
                  <a:lnTo>
                    <a:pt x="53" y="149"/>
                  </a:lnTo>
                  <a:lnTo>
                    <a:pt x="44" y="164"/>
                  </a:lnTo>
                  <a:lnTo>
                    <a:pt x="37" y="173"/>
                  </a:lnTo>
                  <a:lnTo>
                    <a:pt x="29" y="181"/>
                  </a:lnTo>
                  <a:lnTo>
                    <a:pt x="20" y="190"/>
                  </a:lnTo>
                  <a:lnTo>
                    <a:pt x="10" y="196"/>
                  </a:lnTo>
                  <a:lnTo>
                    <a:pt x="10" y="196"/>
                  </a:lnTo>
                  <a:lnTo>
                    <a:pt x="9" y="179"/>
                  </a:lnTo>
                  <a:lnTo>
                    <a:pt x="4" y="169"/>
                  </a:lnTo>
                  <a:lnTo>
                    <a:pt x="3" y="166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6" y="143"/>
                  </a:lnTo>
                  <a:lnTo>
                    <a:pt x="20" y="97"/>
                  </a:lnTo>
                  <a:lnTo>
                    <a:pt x="29" y="70"/>
                  </a:lnTo>
                  <a:lnTo>
                    <a:pt x="40" y="43"/>
                  </a:lnTo>
                  <a:lnTo>
                    <a:pt x="50" y="19"/>
                  </a:lnTo>
                  <a:lnTo>
                    <a:pt x="61" y="0"/>
                  </a:lnTo>
                  <a:lnTo>
                    <a:pt x="134" y="172"/>
                  </a:lnTo>
                  <a:lnTo>
                    <a:pt x="417" y="4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9" name="Freeform 31"/>
            <p:cNvSpPr>
              <a:spLocks/>
            </p:cNvSpPr>
            <p:nvPr/>
          </p:nvSpPr>
          <p:spPr bwMode="auto">
            <a:xfrm>
              <a:off x="3998" y="1440"/>
              <a:ext cx="421" cy="420"/>
            </a:xfrm>
            <a:custGeom>
              <a:avLst/>
              <a:gdLst/>
              <a:ahLst/>
              <a:cxnLst>
                <a:cxn ang="0">
                  <a:pos x="112" y="36"/>
                </a:cxn>
                <a:cxn ang="0">
                  <a:pos x="136" y="61"/>
                </a:cxn>
                <a:cxn ang="0">
                  <a:pos x="169" y="111"/>
                </a:cxn>
                <a:cxn ang="0">
                  <a:pos x="272" y="182"/>
                </a:cxn>
                <a:cxn ang="0">
                  <a:pos x="303" y="208"/>
                </a:cxn>
                <a:cxn ang="0">
                  <a:pos x="332" y="227"/>
                </a:cxn>
                <a:cxn ang="0">
                  <a:pos x="342" y="248"/>
                </a:cxn>
                <a:cxn ang="0">
                  <a:pos x="368" y="242"/>
                </a:cxn>
                <a:cxn ang="0">
                  <a:pos x="393" y="241"/>
                </a:cxn>
                <a:cxn ang="0">
                  <a:pos x="462" y="208"/>
                </a:cxn>
                <a:cxn ang="0">
                  <a:pos x="468" y="253"/>
                </a:cxn>
                <a:cxn ang="0">
                  <a:pos x="453" y="329"/>
                </a:cxn>
                <a:cxn ang="0">
                  <a:pos x="423" y="389"/>
                </a:cxn>
                <a:cxn ang="0">
                  <a:pos x="507" y="268"/>
                </a:cxn>
                <a:cxn ang="0">
                  <a:pos x="538" y="229"/>
                </a:cxn>
                <a:cxn ang="0">
                  <a:pos x="577" y="209"/>
                </a:cxn>
                <a:cxn ang="0">
                  <a:pos x="595" y="214"/>
                </a:cxn>
                <a:cxn ang="0">
                  <a:pos x="652" y="256"/>
                </a:cxn>
                <a:cxn ang="0">
                  <a:pos x="665" y="292"/>
                </a:cxn>
                <a:cxn ang="0">
                  <a:pos x="724" y="215"/>
                </a:cxn>
                <a:cxn ang="0">
                  <a:pos x="751" y="197"/>
                </a:cxn>
                <a:cxn ang="0">
                  <a:pos x="790" y="200"/>
                </a:cxn>
                <a:cxn ang="0">
                  <a:pos x="823" y="226"/>
                </a:cxn>
                <a:cxn ang="0">
                  <a:pos x="842" y="284"/>
                </a:cxn>
                <a:cxn ang="0">
                  <a:pos x="839" y="356"/>
                </a:cxn>
                <a:cxn ang="0">
                  <a:pos x="802" y="634"/>
                </a:cxn>
                <a:cxn ang="0">
                  <a:pos x="769" y="759"/>
                </a:cxn>
                <a:cxn ang="0">
                  <a:pos x="742" y="810"/>
                </a:cxn>
                <a:cxn ang="0">
                  <a:pos x="703" y="829"/>
                </a:cxn>
                <a:cxn ang="0">
                  <a:pos x="559" y="840"/>
                </a:cxn>
                <a:cxn ang="0">
                  <a:pos x="413" y="828"/>
                </a:cxn>
                <a:cxn ang="0">
                  <a:pos x="354" y="816"/>
                </a:cxn>
                <a:cxn ang="0">
                  <a:pos x="330" y="790"/>
                </a:cxn>
                <a:cxn ang="0">
                  <a:pos x="327" y="769"/>
                </a:cxn>
                <a:cxn ang="0">
                  <a:pos x="329" y="661"/>
                </a:cxn>
                <a:cxn ang="0">
                  <a:pos x="368" y="633"/>
                </a:cxn>
                <a:cxn ang="0">
                  <a:pos x="429" y="649"/>
                </a:cxn>
                <a:cxn ang="0">
                  <a:pos x="529" y="669"/>
                </a:cxn>
                <a:cxn ang="0">
                  <a:pos x="567" y="667"/>
                </a:cxn>
                <a:cxn ang="0">
                  <a:pos x="591" y="660"/>
                </a:cxn>
                <a:cxn ang="0">
                  <a:pos x="618" y="651"/>
                </a:cxn>
                <a:cxn ang="0">
                  <a:pos x="628" y="631"/>
                </a:cxn>
                <a:cxn ang="0">
                  <a:pos x="612" y="524"/>
                </a:cxn>
                <a:cxn ang="0">
                  <a:pos x="339" y="444"/>
                </a:cxn>
                <a:cxn ang="0">
                  <a:pos x="342" y="407"/>
                </a:cxn>
                <a:cxn ang="0">
                  <a:pos x="311" y="365"/>
                </a:cxn>
                <a:cxn ang="0">
                  <a:pos x="230" y="323"/>
                </a:cxn>
                <a:cxn ang="0">
                  <a:pos x="178" y="298"/>
                </a:cxn>
                <a:cxn ang="0">
                  <a:pos x="121" y="230"/>
                </a:cxn>
                <a:cxn ang="0">
                  <a:pos x="59" y="158"/>
                </a:cxn>
                <a:cxn ang="0">
                  <a:pos x="0" y="75"/>
                </a:cxn>
              </a:cxnLst>
              <a:rect l="0" t="0" r="r" b="b"/>
              <a:pathLst>
                <a:path w="842" h="840">
                  <a:moveTo>
                    <a:pt x="76" y="0"/>
                  </a:moveTo>
                  <a:lnTo>
                    <a:pt x="76" y="0"/>
                  </a:lnTo>
                  <a:lnTo>
                    <a:pt x="95" y="19"/>
                  </a:lnTo>
                  <a:lnTo>
                    <a:pt x="112" y="36"/>
                  </a:lnTo>
                  <a:lnTo>
                    <a:pt x="125" y="49"/>
                  </a:lnTo>
                  <a:lnTo>
                    <a:pt x="125" y="49"/>
                  </a:lnTo>
                  <a:lnTo>
                    <a:pt x="131" y="54"/>
                  </a:lnTo>
                  <a:lnTo>
                    <a:pt x="136" y="61"/>
                  </a:lnTo>
                  <a:lnTo>
                    <a:pt x="146" y="79"/>
                  </a:lnTo>
                  <a:lnTo>
                    <a:pt x="157" y="97"/>
                  </a:lnTo>
                  <a:lnTo>
                    <a:pt x="163" y="105"/>
                  </a:lnTo>
                  <a:lnTo>
                    <a:pt x="169" y="111"/>
                  </a:lnTo>
                  <a:lnTo>
                    <a:pt x="169" y="111"/>
                  </a:lnTo>
                  <a:lnTo>
                    <a:pt x="194" y="127"/>
                  </a:lnTo>
                  <a:lnTo>
                    <a:pt x="233" y="152"/>
                  </a:lnTo>
                  <a:lnTo>
                    <a:pt x="272" y="182"/>
                  </a:lnTo>
                  <a:lnTo>
                    <a:pt x="287" y="196"/>
                  </a:lnTo>
                  <a:lnTo>
                    <a:pt x="297" y="206"/>
                  </a:lnTo>
                  <a:lnTo>
                    <a:pt x="297" y="206"/>
                  </a:lnTo>
                  <a:lnTo>
                    <a:pt x="303" y="208"/>
                  </a:lnTo>
                  <a:lnTo>
                    <a:pt x="314" y="212"/>
                  </a:lnTo>
                  <a:lnTo>
                    <a:pt x="320" y="215"/>
                  </a:lnTo>
                  <a:lnTo>
                    <a:pt x="326" y="220"/>
                  </a:lnTo>
                  <a:lnTo>
                    <a:pt x="332" y="227"/>
                  </a:lnTo>
                  <a:lnTo>
                    <a:pt x="336" y="236"/>
                  </a:lnTo>
                  <a:lnTo>
                    <a:pt x="336" y="236"/>
                  </a:lnTo>
                  <a:lnTo>
                    <a:pt x="339" y="244"/>
                  </a:lnTo>
                  <a:lnTo>
                    <a:pt x="342" y="248"/>
                  </a:lnTo>
                  <a:lnTo>
                    <a:pt x="344" y="248"/>
                  </a:lnTo>
                  <a:lnTo>
                    <a:pt x="348" y="248"/>
                  </a:lnTo>
                  <a:lnTo>
                    <a:pt x="359" y="244"/>
                  </a:lnTo>
                  <a:lnTo>
                    <a:pt x="368" y="242"/>
                  </a:lnTo>
                  <a:lnTo>
                    <a:pt x="380" y="242"/>
                  </a:lnTo>
                  <a:lnTo>
                    <a:pt x="380" y="242"/>
                  </a:lnTo>
                  <a:lnTo>
                    <a:pt x="387" y="242"/>
                  </a:lnTo>
                  <a:lnTo>
                    <a:pt x="393" y="241"/>
                  </a:lnTo>
                  <a:lnTo>
                    <a:pt x="408" y="236"/>
                  </a:lnTo>
                  <a:lnTo>
                    <a:pt x="425" y="230"/>
                  </a:lnTo>
                  <a:lnTo>
                    <a:pt x="438" y="223"/>
                  </a:lnTo>
                  <a:lnTo>
                    <a:pt x="462" y="208"/>
                  </a:lnTo>
                  <a:lnTo>
                    <a:pt x="471" y="200"/>
                  </a:lnTo>
                  <a:lnTo>
                    <a:pt x="471" y="200"/>
                  </a:lnTo>
                  <a:lnTo>
                    <a:pt x="469" y="224"/>
                  </a:lnTo>
                  <a:lnTo>
                    <a:pt x="468" y="253"/>
                  </a:lnTo>
                  <a:lnTo>
                    <a:pt x="463" y="290"/>
                  </a:lnTo>
                  <a:lnTo>
                    <a:pt x="463" y="290"/>
                  </a:lnTo>
                  <a:lnTo>
                    <a:pt x="459" y="310"/>
                  </a:lnTo>
                  <a:lnTo>
                    <a:pt x="453" y="329"/>
                  </a:lnTo>
                  <a:lnTo>
                    <a:pt x="447" y="346"/>
                  </a:lnTo>
                  <a:lnTo>
                    <a:pt x="440" y="361"/>
                  </a:lnTo>
                  <a:lnTo>
                    <a:pt x="429" y="382"/>
                  </a:lnTo>
                  <a:lnTo>
                    <a:pt x="423" y="389"/>
                  </a:lnTo>
                  <a:lnTo>
                    <a:pt x="423" y="389"/>
                  </a:lnTo>
                  <a:lnTo>
                    <a:pt x="456" y="344"/>
                  </a:lnTo>
                  <a:lnTo>
                    <a:pt x="483" y="304"/>
                  </a:lnTo>
                  <a:lnTo>
                    <a:pt x="507" y="268"/>
                  </a:lnTo>
                  <a:lnTo>
                    <a:pt x="507" y="268"/>
                  </a:lnTo>
                  <a:lnTo>
                    <a:pt x="517" y="254"/>
                  </a:lnTo>
                  <a:lnTo>
                    <a:pt x="528" y="241"/>
                  </a:lnTo>
                  <a:lnTo>
                    <a:pt x="538" y="229"/>
                  </a:lnTo>
                  <a:lnTo>
                    <a:pt x="549" y="220"/>
                  </a:lnTo>
                  <a:lnTo>
                    <a:pt x="559" y="212"/>
                  </a:lnTo>
                  <a:lnTo>
                    <a:pt x="571" y="209"/>
                  </a:lnTo>
                  <a:lnTo>
                    <a:pt x="577" y="209"/>
                  </a:lnTo>
                  <a:lnTo>
                    <a:pt x="583" y="209"/>
                  </a:lnTo>
                  <a:lnTo>
                    <a:pt x="589" y="211"/>
                  </a:lnTo>
                  <a:lnTo>
                    <a:pt x="595" y="214"/>
                  </a:lnTo>
                  <a:lnTo>
                    <a:pt x="595" y="214"/>
                  </a:lnTo>
                  <a:lnTo>
                    <a:pt x="621" y="229"/>
                  </a:lnTo>
                  <a:lnTo>
                    <a:pt x="633" y="236"/>
                  </a:lnTo>
                  <a:lnTo>
                    <a:pt x="643" y="245"/>
                  </a:lnTo>
                  <a:lnTo>
                    <a:pt x="652" y="256"/>
                  </a:lnTo>
                  <a:lnTo>
                    <a:pt x="659" y="266"/>
                  </a:lnTo>
                  <a:lnTo>
                    <a:pt x="664" y="278"/>
                  </a:lnTo>
                  <a:lnTo>
                    <a:pt x="665" y="292"/>
                  </a:lnTo>
                  <a:lnTo>
                    <a:pt x="665" y="292"/>
                  </a:lnTo>
                  <a:lnTo>
                    <a:pt x="674" y="278"/>
                  </a:lnTo>
                  <a:lnTo>
                    <a:pt x="697" y="247"/>
                  </a:lnTo>
                  <a:lnTo>
                    <a:pt x="710" y="230"/>
                  </a:lnTo>
                  <a:lnTo>
                    <a:pt x="724" y="215"/>
                  </a:lnTo>
                  <a:lnTo>
                    <a:pt x="739" y="203"/>
                  </a:lnTo>
                  <a:lnTo>
                    <a:pt x="745" y="200"/>
                  </a:lnTo>
                  <a:lnTo>
                    <a:pt x="751" y="197"/>
                  </a:lnTo>
                  <a:lnTo>
                    <a:pt x="751" y="197"/>
                  </a:lnTo>
                  <a:lnTo>
                    <a:pt x="766" y="197"/>
                  </a:lnTo>
                  <a:lnTo>
                    <a:pt x="773" y="197"/>
                  </a:lnTo>
                  <a:lnTo>
                    <a:pt x="782" y="199"/>
                  </a:lnTo>
                  <a:lnTo>
                    <a:pt x="790" y="200"/>
                  </a:lnTo>
                  <a:lnTo>
                    <a:pt x="799" y="205"/>
                  </a:lnTo>
                  <a:lnTo>
                    <a:pt x="808" y="209"/>
                  </a:lnTo>
                  <a:lnTo>
                    <a:pt x="815" y="217"/>
                  </a:lnTo>
                  <a:lnTo>
                    <a:pt x="823" y="226"/>
                  </a:lnTo>
                  <a:lnTo>
                    <a:pt x="829" y="236"/>
                  </a:lnTo>
                  <a:lnTo>
                    <a:pt x="835" y="250"/>
                  </a:lnTo>
                  <a:lnTo>
                    <a:pt x="839" y="265"/>
                  </a:lnTo>
                  <a:lnTo>
                    <a:pt x="842" y="284"/>
                  </a:lnTo>
                  <a:lnTo>
                    <a:pt x="842" y="305"/>
                  </a:lnTo>
                  <a:lnTo>
                    <a:pt x="842" y="329"/>
                  </a:lnTo>
                  <a:lnTo>
                    <a:pt x="839" y="356"/>
                  </a:lnTo>
                  <a:lnTo>
                    <a:pt x="839" y="356"/>
                  </a:lnTo>
                  <a:lnTo>
                    <a:pt x="815" y="546"/>
                  </a:lnTo>
                  <a:lnTo>
                    <a:pt x="806" y="605"/>
                  </a:lnTo>
                  <a:lnTo>
                    <a:pt x="802" y="634"/>
                  </a:lnTo>
                  <a:lnTo>
                    <a:pt x="802" y="634"/>
                  </a:lnTo>
                  <a:lnTo>
                    <a:pt x="793" y="669"/>
                  </a:lnTo>
                  <a:lnTo>
                    <a:pt x="787" y="696"/>
                  </a:lnTo>
                  <a:lnTo>
                    <a:pt x="778" y="727"/>
                  </a:lnTo>
                  <a:lnTo>
                    <a:pt x="769" y="759"/>
                  </a:lnTo>
                  <a:lnTo>
                    <a:pt x="763" y="772"/>
                  </a:lnTo>
                  <a:lnTo>
                    <a:pt x="755" y="786"/>
                  </a:lnTo>
                  <a:lnTo>
                    <a:pt x="749" y="799"/>
                  </a:lnTo>
                  <a:lnTo>
                    <a:pt x="742" y="810"/>
                  </a:lnTo>
                  <a:lnTo>
                    <a:pt x="733" y="819"/>
                  </a:lnTo>
                  <a:lnTo>
                    <a:pt x="725" y="825"/>
                  </a:lnTo>
                  <a:lnTo>
                    <a:pt x="725" y="825"/>
                  </a:lnTo>
                  <a:lnTo>
                    <a:pt x="703" y="829"/>
                  </a:lnTo>
                  <a:lnTo>
                    <a:pt x="676" y="834"/>
                  </a:lnTo>
                  <a:lnTo>
                    <a:pt x="637" y="837"/>
                  </a:lnTo>
                  <a:lnTo>
                    <a:pt x="588" y="840"/>
                  </a:lnTo>
                  <a:lnTo>
                    <a:pt x="559" y="840"/>
                  </a:lnTo>
                  <a:lnTo>
                    <a:pt x="526" y="838"/>
                  </a:lnTo>
                  <a:lnTo>
                    <a:pt x="492" y="837"/>
                  </a:lnTo>
                  <a:lnTo>
                    <a:pt x="453" y="832"/>
                  </a:lnTo>
                  <a:lnTo>
                    <a:pt x="413" y="828"/>
                  </a:lnTo>
                  <a:lnTo>
                    <a:pt x="368" y="822"/>
                  </a:lnTo>
                  <a:lnTo>
                    <a:pt x="368" y="822"/>
                  </a:lnTo>
                  <a:lnTo>
                    <a:pt x="362" y="820"/>
                  </a:lnTo>
                  <a:lnTo>
                    <a:pt x="354" y="816"/>
                  </a:lnTo>
                  <a:lnTo>
                    <a:pt x="347" y="811"/>
                  </a:lnTo>
                  <a:lnTo>
                    <a:pt x="339" y="805"/>
                  </a:lnTo>
                  <a:lnTo>
                    <a:pt x="332" y="796"/>
                  </a:lnTo>
                  <a:lnTo>
                    <a:pt x="330" y="790"/>
                  </a:lnTo>
                  <a:lnTo>
                    <a:pt x="329" y="784"/>
                  </a:lnTo>
                  <a:lnTo>
                    <a:pt x="327" y="777"/>
                  </a:lnTo>
                  <a:lnTo>
                    <a:pt x="327" y="769"/>
                  </a:lnTo>
                  <a:lnTo>
                    <a:pt x="327" y="769"/>
                  </a:lnTo>
                  <a:lnTo>
                    <a:pt x="327" y="735"/>
                  </a:lnTo>
                  <a:lnTo>
                    <a:pt x="327" y="697"/>
                  </a:lnTo>
                  <a:lnTo>
                    <a:pt x="327" y="679"/>
                  </a:lnTo>
                  <a:lnTo>
                    <a:pt x="329" y="661"/>
                  </a:lnTo>
                  <a:lnTo>
                    <a:pt x="332" y="645"/>
                  </a:lnTo>
                  <a:lnTo>
                    <a:pt x="336" y="628"/>
                  </a:lnTo>
                  <a:lnTo>
                    <a:pt x="336" y="628"/>
                  </a:lnTo>
                  <a:lnTo>
                    <a:pt x="368" y="633"/>
                  </a:lnTo>
                  <a:lnTo>
                    <a:pt x="398" y="639"/>
                  </a:lnTo>
                  <a:lnTo>
                    <a:pt x="414" y="643"/>
                  </a:lnTo>
                  <a:lnTo>
                    <a:pt x="429" y="649"/>
                  </a:lnTo>
                  <a:lnTo>
                    <a:pt x="429" y="649"/>
                  </a:lnTo>
                  <a:lnTo>
                    <a:pt x="457" y="657"/>
                  </a:lnTo>
                  <a:lnTo>
                    <a:pt x="481" y="663"/>
                  </a:lnTo>
                  <a:lnTo>
                    <a:pt x="529" y="669"/>
                  </a:lnTo>
                  <a:lnTo>
                    <a:pt x="529" y="669"/>
                  </a:lnTo>
                  <a:lnTo>
                    <a:pt x="541" y="670"/>
                  </a:lnTo>
                  <a:lnTo>
                    <a:pt x="550" y="670"/>
                  </a:lnTo>
                  <a:lnTo>
                    <a:pt x="559" y="669"/>
                  </a:lnTo>
                  <a:lnTo>
                    <a:pt x="567" y="667"/>
                  </a:lnTo>
                  <a:lnTo>
                    <a:pt x="579" y="663"/>
                  </a:lnTo>
                  <a:lnTo>
                    <a:pt x="585" y="661"/>
                  </a:lnTo>
                  <a:lnTo>
                    <a:pt x="591" y="660"/>
                  </a:lnTo>
                  <a:lnTo>
                    <a:pt x="591" y="660"/>
                  </a:lnTo>
                  <a:lnTo>
                    <a:pt x="597" y="660"/>
                  </a:lnTo>
                  <a:lnTo>
                    <a:pt x="601" y="658"/>
                  </a:lnTo>
                  <a:lnTo>
                    <a:pt x="610" y="654"/>
                  </a:lnTo>
                  <a:lnTo>
                    <a:pt x="618" y="651"/>
                  </a:lnTo>
                  <a:lnTo>
                    <a:pt x="622" y="649"/>
                  </a:lnTo>
                  <a:lnTo>
                    <a:pt x="628" y="649"/>
                  </a:lnTo>
                  <a:lnTo>
                    <a:pt x="628" y="649"/>
                  </a:lnTo>
                  <a:lnTo>
                    <a:pt x="628" y="631"/>
                  </a:lnTo>
                  <a:lnTo>
                    <a:pt x="625" y="591"/>
                  </a:lnTo>
                  <a:lnTo>
                    <a:pt x="622" y="569"/>
                  </a:lnTo>
                  <a:lnTo>
                    <a:pt x="618" y="545"/>
                  </a:lnTo>
                  <a:lnTo>
                    <a:pt x="612" y="524"/>
                  </a:lnTo>
                  <a:lnTo>
                    <a:pt x="609" y="516"/>
                  </a:lnTo>
                  <a:lnTo>
                    <a:pt x="606" y="509"/>
                  </a:lnTo>
                  <a:lnTo>
                    <a:pt x="523" y="362"/>
                  </a:lnTo>
                  <a:lnTo>
                    <a:pt x="339" y="444"/>
                  </a:lnTo>
                  <a:lnTo>
                    <a:pt x="339" y="444"/>
                  </a:lnTo>
                  <a:lnTo>
                    <a:pt x="339" y="438"/>
                  </a:lnTo>
                  <a:lnTo>
                    <a:pt x="339" y="425"/>
                  </a:lnTo>
                  <a:lnTo>
                    <a:pt x="342" y="407"/>
                  </a:lnTo>
                  <a:lnTo>
                    <a:pt x="345" y="396"/>
                  </a:lnTo>
                  <a:lnTo>
                    <a:pt x="351" y="386"/>
                  </a:lnTo>
                  <a:lnTo>
                    <a:pt x="351" y="386"/>
                  </a:lnTo>
                  <a:lnTo>
                    <a:pt x="311" y="365"/>
                  </a:lnTo>
                  <a:lnTo>
                    <a:pt x="251" y="332"/>
                  </a:lnTo>
                  <a:lnTo>
                    <a:pt x="251" y="332"/>
                  </a:lnTo>
                  <a:lnTo>
                    <a:pt x="240" y="328"/>
                  </a:lnTo>
                  <a:lnTo>
                    <a:pt x="230" y="323"/>
                  </a:lnTo>
                  <a:lnTo>
                    <a:pt x="208" y="316"/>
                  </a:lnTo>
                  <a:lnTo>
                    <a:pt x="197" y="311"/>
                  </a:lnTo>
                  <a:lnTo>
                    <a:pt x="187" y="305"/>
                  </a:lnTo>
                  <a:lnTo>
                    <a:pt x="178" y="298"/>
                  </a:lnTo>
                  <a:lnTo>
                    <a:pt x="169" y="289"/>
                  </a:lnTo>
                  <a:lnTo>
                    <a:pt x="169" y="289"/>
                  </a:lnTo>
                  <a:lnTo>
                    <a:pt x="148" y="263"/>
                  </a:lnTo>
                  <a:lnTo>
                    <a:pt x="121" y="230"/>
                  </a:lnTo>
                  <a:lnTo>
                    <a:pt x="76" y="181"/>
                  </a:lnTo>
                  <a:lnTo>
                    <a:pt x="76" y="181"/>
                  </a:lnTo>
                  <a:lnTo>
                    <a:pt x="68" y="172"/>
                  </a:lnTo>
                  <a:lnTo>
                    <a:pt x="59" y="158"/>
                  </a:lnTo>
                  <a:lnTo>
                    <a:pt x="38" y="126"/>
                  </a:lnTo>
                  <a:lnTo>
                    <a:pt x="16" y="93"/>
                  </a:lnTo>
                  <a:lnTo>
                    <a:pt x="7" y="82"/>
                  </a:lnTo>
                  <a:lnTo>
                    <a:pt x="0" y="7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80" name="Freeform 32"/>
            <p:cNvSpPr>
              <a:spLocks/>
            </p:cNvSpPr>
            <p:nvPr/>
          </p:nvSpPr>
          <p:spPr bwMode="auto">
            <a:xfrm>
              <a:off x="4068" y="1699"/>
              <a:ext cx="101" cy="104"/>
            </a:xfrm>
            <a:custGeom>
              <a:avLst/>
              <a:gdLst/>
              <a:ahLst/>
              <a:cxnLst>
                <a:cxn ang="0">
                  <a:pos x="202" y="122"/>
                </a:cxn>
                <a:cxn ang="0">
                  <a:pos x="147" y="57"/>
                </a:cxn>
                <a:cxn ang="0">
                  <a:pos x="126" y="39"/>
                </a:cxn>
                <a:cxn ang="0">
                  <a:pos x="109" y="28"/>
                </a:cxn>
                <a:cxn ang="0">
                  <a:pos x="56" y="1"/>
                </a:cxn>
                <a:cxn ang="0">
                  <a:pos x="53" y="0"/>
                </a:cxn>
                <a:cxn ang="0">
                  <a:pos x="47" y="1"/>
                </a:cxn>
                <a:cxn ang="0">
                  <a:pos x="47" y="10"/>
                </a:cxn>
                <a:cxn ang="0">
                  <a:pos x="53" y="19"/>
                </a:cxn>
                <a:cxn ang="0">
                  <a:pos x="62" y="28"/>
                </a:cxn>
                <a:cxn ang="0">
                  <a:pos x="91" y="46"/>
                </a:cxn>
                <a:cxn ang="0">
                  <a:pos x="100" y="52"/>
                </a:cxn>
                <a:cxn ang="0">
                  <a:pos x="103" y="60"/>
                </a:cxn>
                <a:cxn ang="0">
                  <a:pos x="102" y="67"/>
                </a:cxn>
                <a:cxn ang="0">
                  <a:pos x="94" y="75"/>
                </a:cxn>
                <a:cxn ang="0">
                  <a:pos x="81" y="79"/>
                </a:cxn>
                <a:cxn ang="0">
                  <a:pos x="60" y="81"/>
                </a:cxn>
                <a:cxn ang="0">
                  <a:pos x="24" y="84"/>
                </a:cxn>
                <a:cxn ang="0">
                  <a:pos x="14" y="85"/>
                </a:cxn>
                <a:cxn ang="0">
                  <a:pos x="5" y="93"/>
                </a:cxn>
                <a:cxn ang="0">
                  <a:pos x="0" y="103"/>
                </a:cxn>
                <a:cxn ang="0">
                  <a:pos x="2" y="106"/>
                </a:cxn>
                <a:cxn ang="0">
                  <a:pos x="6" y="112"/>
                </a:cxn>
                <a:cxn ang="0">
                  <a:pos x="23" y="122"/>
                </a:cxn>
                <a:cxn ang="0">
                  <a:pos x="24" y="128"/>
                </a:cxn>
                <a:cxn ang="0">
                  <a:pos x="33" y="143"/>
                </a:cxn>
                <a:cxn ang="0">
                  <a:pos x="39" y="151"/>
                </a:cxn>
                <a:cxn ang="0">
                  <a:pos x="45" y="166"/>
                </a:cxn>
                <a:cxn ang="0">
                  <a:pos x="50" y="173"/>
                </a:cxn>
                <a:cxn ang="0">
                  <a:pos x="63" y="194"/>
                </a:cxn>
                <a:cxn ang="0">
                  <a:pos x="78" y="205"/>
                </a:cxn>
                <a:cxn ang="0">
                  <a:pos x="83" y="206"/>
                </a:cxn>
                <a:cxn ang="0">
                  <a:pos x="162" y="206"/>
                </a:cxn>
                <a:cxn ang="0">
                  <a:pos x="183" y="202"/>
                </a:cxn>
              </a:cxnLst>
              <a:rect l="0" t="0" r="r" b="b"/>
              <a:pathLst>
                <a:path w="202" h="206">
                  <a:moveTo>
                    <a:pt x="202" y="122"/>
                  </a:moveTo>
                  <a:lnTo>
                    <a:pt x="202" y="122"/>
                  </a:lnTo>
                  <a:lnTo>
                    <a:pt x="171" y="85"/>
                  </a:lnTo>
                  <a:lnTo>
                    <a:pt x="147" y="57"/>
                  </a:lnTo>
                  <a:lnTo>
                    <a:pt x="135" y="46"/>
                  </a:lnTo>
                  <a:lnTo>
                    <a:pt x="126" y="39"/>
                  </a:lnTo>
                  <a:lnTo>
                    <a:pt x="126" y="39"/>
                  </a:lnTo>
                  <a:lnTo>
                    <a:pt x="109" y="28"/>
                  </a:lnTo>
                  <a:lnTo>
                    <a:pt x="88" y="18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7" y="3"/>
                  </a:lnTo>
                  <a:lnTo>
                    <a:pt x="47" y="10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6" y="24"/>
                  </a:lnTo>
                  <a:lnTo>
                    <a:pt x="62" y="28"/>
                  </a:lnTo>
                  <a:lnTo>
                    <a:pt x="77" y="37"/>
                  </a:lnTo>
                  <a:lnTo>
                    <a:pt x="91" y="46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2" y="55"/>
                  </a:lnTo>
                  <a:lnTo>
                    <a:pt x="103" y="60"/>
                  </a:lnTo>
                  <a:lnTo>
                    <a:pt x="103" y="64"/>
                  </a:lnTo>
                  <a:lnTo>
                    <a:pt x="102" y="67"/>
                  </a:lnTo>
                  <a:lnTo>
                    <a:pt x="99" y="72"/>
                  </a:lnTo>
                  <a:lnTo>
                    <a:pt x="94" y="75"/>
                  </a:lnTo>
                  <a:lnTo>
                    <a:pt x="88" y="78"/>
                  </a:lnTo>
                  <a:lnTo>
                    <a:pt x="81" y="79"/>
                  </a:lnTo>
                  <a:lnTo>
                    <a:pt x="81" y="79"/>
                  </a:lnTo>
                  <a:lnTo>
                    <a:pt x="60" y="81"/>
                  </a:lnTo>
                  <a:lnTo>
                    <a:pt x="41" y="82"/>
                  </a:lnTo>
                  <a:lnTo>
                    <a:pt x="24" y="84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9" y="88"/>
                  </a:lnTo>
                  <a:lnTo>
                    <a:pt x="5" y="93"/>
                  </a:lnTo>
                  <a:lnTo>
                    <a:pt x="2" y="100"/>
                  </a:lnTo>
                  <a:lnTo>
                    <a:pt x="0" y="103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9"/>
                  </a:lnTo>
                  <a:lnTo>
                    <a:pt x="6" y="112"/>
                  </a:lnTo>
                  <a:lnTo>
                    <a:pt x="14" y="116"/>
                  </a:lnTo>
                  <a:lnTo>
                    <a:pt x="23" y="122"/>
                  </a:lnTo>
                  <a:lnTo>
                    <a:pt x="23" y="122"/>
                  </a:lnTo>
                  <a:lnTo>
                    <a:pt x="24" y="128"/>
                  </a:lnTo>
                  <a:lnTo>
                    <a:pt x="27" y="134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9" y="151"/>
                  </a:lnTo>
                  <a:lnTo>
                    <a:pt x="42" y="158"/>
                  </a:lnTo>
                  <a:lnTo>
                    <a:pt x="45" y="166"/>
                  </a:lnTo>
                  <a:lnTo>
                    <a:pt x="50" y="173"/>
                  </a:lnTo>
                  <a:lnTo>
                    <a:pt x="50" y="173"/>
                  </a:lnTo>
                  <a:lnTo>
                    <a:pt x="54" y="184"/>
                  </a:lnTo>
                  <a:lnTo>
                    <a:pt x="63" y="194"/>
                  </a:lnTo>
                  <a:lnTo>
                    <a:pt x="72" y="202"/>
                  </a:lnTo>
                  <a:lnTo>
                    <a:pt x="78" y="205"/>
                  </a:lnTo>
                  <a:lnTo>
                    <a:pt x="83" y="206"/>
                  </a:lnTo>
                  <a:lnTo>
                    <a:pt x="83" y="206"/>
                  </a:lnTo>
                  <a:lnTo>
                    <a:pt x="130" y="206"/>
                  </a:lnTo>
                  <a:lnTo>
                    <a:pt x="162" y="206"/>
                  </a:lnTo>
                  <a:lnTo>
                    <a:pt x="174" y="205"/>
                  </a:lnTo>
                  <a:lnTo>
                    <a:pt x="183" y="202"/>
                  </a:lnTo>
                  <a:lnTo>
                    <a:pt x="202" y="12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81" name="Freeform 33"/>
            <p:cNvSpPr>
              <a:spLocks/>
            </p:cNvSpPr>
            <p:nvPr/>
          </p:nvSpPr>
          <p:spPr bwMode="auto">
            <a:xfrm>
              <a:off x="4210" y="1508"/>
              <a:ext cx="167" cy="127"/>
            </a:xfrm>
            <a:custGeom>
              <a:avLst/>
              <a:gdLst/>
              <a:ahLst/>
              <a:cxnLst>
                <a:cxn ang="0">
                  <a:pos x="42" y="62"/>
                </a:cxn>
                <a:cxn ang="0">
                  <a:pos x="40" y="86"/>
                </a:cxn>
                <a:cxn ang="0">
                  <a:pos x="34" y="125"/>
                </a:cxn>
                <a:cxn ang="0">
                  <a:pos x="31" y="163"/>
                </a:cxn>
                <a:cxn ang="0">
                  <a:pos x="27" y="193"/>
                </a:cxn>
                <a:cxn ang="0">
                  <a:pos x="24" y="202"/>
                </a:cxn>
                <a:cxn ang="0">
                  <a:pos x="0" y="254"/>
                </a:cxn>
                <a:cxn ang="0">
                  <a:pos x="33" y="215"/>
                </a:cxn>
                <a:cxn ang="0">
                  <a:pos x="85" y="143"/>
                </a:cxn>
                <a:cxn ang="0">
                  <a:pos x="103" y="116"/>
                </a:cxn>
                <a:cxn ang="0">
                  <a:pos x="121" y="95"/>
                </a:cxn>
                <a:cxn ang="0">
                  <a:pos x="132" y="89"/>
                </a:cxn>
                <a:cxn ang="0">
                  <a:pos x="136" y="89"/>
                </a:cxn>
                <a:cxn ang="0">
                  <a:pos x="166" y="83"/>
                </a:cxn>
                <a:cxn ang="0">
                  <a:pos x="172" y="79"/>
                </a:cxn>
                <a:cxn ang="0">
                  <a:pos x="174" y="86"/>
                </a:cxn>
                <a:cxn ang="0">
                  <a:pos x="184" y="104"/>
                </a:cxn>
                <a:cxn ang="0">
                  <a:pos x="189" y="110"/>
                </a:cxn>
                <a:cxn ang="0">
                  <a:pos x="216" y="131"/>
                </a:cxn>
                <a:cxn ang="0">
                  <a:pos x="232" y="149"/>
                </a:cxn>
                <a:cxn ang="0">
                  <a:pos x="239" y="167"/>
                </a:cxn>
                <a:cxn ang="0">
                  <a:pos x="241" y="173"/>
                </a:cxn>
                <a:cxn ang="0">
                  <a:pos x="256" y="146"/>
                </a:cxn>
                <a:cxn ang="0">
                  <a:pos x="281" y="110"/>
                </a:cxn>
                <a:cxn ang="0">
                  <a:pos x="314" y="73"/>
                </a:cxn>
                <a:cxn ang="0">
                  <a:pos x="335" y="56"/>
                </a:cxn>
                <a:cxn ang="0">
                  <a:pos x="266" y="0"/>
                </a:cxn>
                <a:cxn ang="0">
                  <a:pos x="210" y="22"/>
                </a:cxn>
                <a:cxn ang="0">
                  <a:pos x="156" y="50"/>
                </a:cxn>
                <a:cxn ang="0">
                  <a:pos x="100" y="86"/>
                </a:cxn>
                <a:cxn ang="0">
                  <a:pos x="72" y="3"/>
                </a:cxn>
                <a:cxn ang="0">
                  <a:pos x="52" y="23"/>
                </a:cxn>
                <a:cxn ang="0">
                  <a:pos x="31" y="38"/>
                </a:cxn>
                <a:cxn ang="0">
                  <a:pos x="6" y="50"/>
                </a:cxn>
              </a:cxnLst>
              <a:rect l="0" t="0" r="r" b="b"/>
              <a:pathLst>
                <a:path w="335" h="254">
                  <a:moveTo>
                    <a:pt x="6" y="50"/>
                  </a:moveTo>
                  <a:lnTo>
                    <a:pt x="42" y="62"/>
                  </a:lnTo>
                  <a:lnTo>
                    <a:pt x="42" y="62"/>
                  </a:lnTo>
                  <a:lnTo>
                    <a:pt x="40" y="86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33" y="143"/>
                  </a:lnTo>
                  <a:lnTo>
                    <a:pt x="31" y="163"/>
                  </a:lnTo>
                  <a:lnTo>
                    <a:pt x="30" y="182"/>
                  </a:lnTo>
                  <a:lnTo>
                    <a:pt x="27" y="193"/>
                  </a:lnTo>
                  <a:lnTo>
                    <a:pt x="24" y="202"/>
                  </a:lnTo>
                  <a:lnTo>
                    <a:pt x="24" y="202"/>
                  </a:lnTo>
                  <a:lnTo>
                    <a:pt x="8" y="236"/>
                  </a:lnTo>
                  <a:lnTo>
                    <a:pt x="0" y="254"/>
                  </a:lnTo>
                  <a:lnTo>
                    <a:pt x="0" y="254"/>
                  </a:lnTo>
                  <a:lnTo>
                    <a:pt x="33" y="215"/>
                  </a:lnTo>
                  <a:lnTo>
                    <a:pt x="60" y="179"/>
                  </a:lnTo>
                  <a:lnTo>
                    <a:pt x="85" y="143"/>
                  </a:lnTo>
                  <a:lnTo>
                    <a:pt x="85" y="143"/>
                  </a:lnTo>
                  <a:lnTo>
                    <a:pt x="103" y="116"/>
                  </a:lnTo>
                  <a:lnTo>
                    <a:pt x="117" y="100"/>
                  </a:lnTo>
                  <a:lnTo>
                    <a:pt x="121" y="95"/>
                  </a:lnTo>
                  <a:lnTo>
                    <a:pt x="127" y="92"/>
                  </a:lnTo>
                  <a:lnTo>
                    <a:pt x="132" y="89"/>
                  </a:lnTo>
                  <a:lnTo>
                    <a:pt x="136" y="89"/>
                  </a:lnTo>
                  <a:lnTo>
                    <a:pt x="136" y="89"/>
                  </a:lnTo>
                  <a:lnTo>
                    <a:pt x="159" y="86"/>
                  </a:lnTo>
                  <a:lnTo>
                    <a:pt x="166" y="83"/>
                  </a:lnTo>
                  <a:lnTo>
                    <a:pt x="171" y="82"/>
                  </a:lnTo>
                  <a:lnTo>
                    <a:pt x="172" y="79"/>
                  </a:lnTo>
                  <a:lnTo>
                    <a:pt x="172" y="79"/>
                  </a:lnTo>
                  <a:lnTo>
                    <a:pt x="174" y="86"/>
                  </a:lnTo>
                  <a:lnTo>
                    <a:pt x="177" y="94"/>
                  </a:lnTo>
                  <a:lnTo>
                    <a:pt x="184" y="104"/>
                  </a:lnTo>
                  <a:lnTo>
                    <a:pt x="184" y="104"/>
                  </a:lnTo>
                  <a:lnTo>
                    <a:pt x="189" y="110"/>
                  </a:lnTo>
                  <a:lnTo>
                    <a:pt x="198" y="116"/>
                  </a:lnTo>
                  <a:lnTo>
                    <a:pt x="216" y="131"/>
                  </a:lnTo>
                  <a:lnTo>
                    <a:pt x="225" y="140"/>
                  </a:lnTo>
                  <a:lnTo>
                    <a:pt x="232" y="149"/>
                  </a:lnTo>
                  <a:lnTo>
                    <a:pt x="238" y="161"/>
                  </a:lnTo>
                  <a:lnTo>
                    <a:pt x="239" y="167"/>
                  </a:lnTo>
                  <a:lnTo>
                    <a:pt x="241" y="173"/>
                  </a:lnTo>
                  <a:lnTo>
                    <a:pt x="241" y="173"/>
                  </a:lnTo>
                  <a:lnTo>
                    <a:pt x="247" y="160"/>
                  </a:lnTo>
                  <a:lnTo>
                    <a:pt x="256" y="146"/>
                  </a:lnTo>
                  <a:lnTo>
                    <a:pt x="266" y="128"/>
                  </a:lnTo>
                  <a:lnTo>
                    <a:pt x="281" y="110"/>
                  </a:lnTo>
                  <a:lnTo>
                    <a:pt x="296" y="91"/>
                  </a:lnTo>
                  <a:lnTo>
                    <a:pt x="314" y="73"/>
                  </a:lnTo>
                  <a:lnTo>
                    <a:pt x="325" y="64"/>
                  </a:lnTo>
                  <a:lnTo>
                    <a:pt x="335" y="56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50" y="6"/>
                  </a:lnTo>
                  <a:lnTo>
                    <a:pt x="210" y="22"/>
                  </a:lnTo>
                  <a:lnTo>
                    <a:pt x="183" y="35"/>
                  </a:lnTo>
                  <a:lnTo>
                    <a:pt x="156" y="50"/>
                  </a:lnTo>
                  <a:lnTo>
                    <a:pt x="127" y="67"/>
                  </a:lnTo>
                  <a:lnTo>
                    <a:pt x="100" y="86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66" y="8"/>
                  </a:lnTo>
                  <a:lnTo>
                    <a:pt x="52" y="23"/>
                  </a:lnTo>
                  <a:lnTo>
                    <a:pt x="42" y="31"/>
                  </a:lnTo>
                  <a:lnTo>
                    <a:pt x="31" y="38"/>
                  </a:lnTo>
                  <a:lnTo>
                    <a:pt x="19" y="46"/>
                  </a:lnTo>
                  <a:lnTo>
                    <a:pt x="6" y="50"/>
                  </a:lnTo>
                  <a:lnTo>
                    <a:pt x="6" y="50"/>
                  </a:lnTo>
                  <a:close/>
                </a:path>
              </a:pathLst>
            </a:custGeom>
            <a:solidFill>
              <a:srgbClr val="D4145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82" name="Freeform 34"/>
            <p:cNvSpPr>
              <a:spLocks/>
            </p:cNvSpPr>
            <p:nvPr/>
          </p:nvSpPr>
          <p:spPr bwMode="auto">
            <a:xfrm>
              <a:off x="4224" y="1330"/>
              <a:ext cx="214" cy="294"/>
            </a:xfrm>
            <a:custGeom>
              <a:avLst/>
              <a:gdLst/>
              <a:ahLst/>
              <a:cxnLst>
                <a:cxn ang="0">
                  <a:pos x="400" y="552"/>
                </a:cxn>
                <a:cxn ang="0">
                  <a:pos x="422" y="492"/>
                </a:cxn>
                <a:cxn ang="0">
                  <a:pos x="428" y="462"/>
                </a:cxn>
                <a:cxn ang="0">
                  <a:pos x="423" y="450"/>
                </a:cxn>
                <a:cxn ang="0">
                  <a:pos x="409" y="414"/>
                </a:cxn>
                <a:cxn ang="0">
                  <a:pos x="395" y="387"/>
                </a:cxn>
                <a:cxn ang="0">
                  <a:pos x="377" y="352"/>
                </a:cxn>
                <a:cxn ang="0">
                  <a:pos x="371" y="296"/>
                </a:cxn>
                <a:cxn ang="0">
                  <a:pos x="362" y="248"/>
                </a:cxn>
                <a:cxn ang="0">
                  <a:pos x="337" y="128"/>
                </a:cxn>
                <a:cxn ang="0">
                  <a:pos x="313" y="70"/>
                </a:cxn>
                <a:cxn ang="0">
                  <a:pos x="296" y="51"/>
                </a:cxn>
                <a:cxn ang="0">
                  <a:pos x="259" y="19"/>
                </a:cxn>
                <a:cxn ang="0">
                  <a:pos x="206" y="1"/>
                </a:cxn>
                <a:cxn ang="0">
                  <a:pos x="174" y="0"/>
                </a:cxn>
                <a:cxn ang="0">
                  <a:pos x="136" y="10"/>
                </a:cxn>
                <a:cxn ang="0">
                  <a:pos x="85" y="39"/>
                </a:cxn>
                <a:cxn ang="0">
                  <a:pos x="52" y="69"/>
                </a:cxn>
                <a:cxn ang="0">
                  <a:pos x="30" y="100"/>
                </a:cxn>
                <a:cxn ang="0">
                  <a:pos x="22" y="121"/>
                </a:cxn>
                <a:cxn ang="0">
                  <a:pos x="18" y="175"/>
                </a:cxn>
                <a:cxn ang="0">
                  <a:pos x="24" y="241"/>
                </a:cxn>
                <a:cxn ang="0">
                  <a:pos x="28" y="293"/>
                </a:cxn>
                <a:cxn ang="0">
                  <a:pos x="25" y="356"/>
                </a:cxn>
                <a:cxn ang="0">
                  <a:pos x="16" y="377"/>
                </a:cxn>
                <a:cxn ang="0">
                  <a:pos x="24" y="377"/>
                </a:cxn>
                <a:cxn ang="0">
                  <a:pos x="37" y="365"/>
                </a:cxn>
                <a:cxn ang="0">
                  <a:pos x="40" y="365"/>
                </a:cxn>
                <a:cxn ang="0">
                  <a:pos x="46" y="393"/>
                </a:cxn>
                <a:cxn ang="0">
                  <a:pos x="42" y="425"/>
                </a:cxn>
                <a:cxn ang="0">
                  <a:pos x="33" y="437"/>
                </a:cxn>
                <a:cxn ang="0">
                  <a:pos x="18" y="440"/>
                </a:cxn>
                <a:cxn ang="0">
                  <a:pos x="1" y="438"/>
                </a:cxn>
                <a:cxn ang="0">
                  <a:pos x="1" y="440"/>
                </a:cxn>
                <a:cxn ang="0">
                  <a:pos x="16" y="452"/>
                </a:cxn>
                <a:cxn ang="0">
                  <a:pos x="48" y="455"/>
                </a:cxn>
                <a:cxn ang="0">
                  <a:pos x="73" y="443"/>
                </a:cxn>
                <a:cxn ang="0">
                  <a:pos x="108" y="408"/>
                </a:cxn>
                <a:cxn ang="0">
                  <a:pos x="121" y="374"/>
                </a:cxn>
                <a:cxn ang="0">
                  <a:pos x="215" y="340"/>
                </a:cxn>
                <a:cxn ang="0">
                  <a:pos x="229" y="355"/>
                </a:cxn>
                <a:cxn ang="0">
                  <a:pos x="232" y="371"/>
                </a:cxn>
                <a:cxn ang="0">
                  <a:pos x="235" y="410"/>
                </a:cxn>
                <a:cxn ang="0">
                  <a:pos x="244" y="425"/>
                </a:cxn>
                <a:cxn ang="0">
                  <a:pos x="242" y="413"/>
                </a:cxn>
                <a:cxn ang="0">
                  <a:pos x="248" y="389"/>
                </a:cxn>
                <a:cxn ang="0">
                  <a:pos x="250" y="408"/>
                </a:cxn>
                <a:cxn ang="0">
                  <a:pos x="259" y="431"/>
                </a:cxn>
                <a:cxn ang="0">
                  <a:pos x="265" y="434"/>
                </a:cxn>
                <a:cxn ang="0">
                  <a:pos x="266" y="413"/>
                </a:cxn>
                <a:cxn ang="0">
                  <a:pos x="272" y="408"/>
                </a:cxn>
                <a:cxn ang="0">
                  <a:pos x="299" y="422"/>
                </a:cxn>
                <a:cxn ang="0">
                  <a:pos x="343" y="455"/>
                </a:cxn>
                <a:cxn ang="0">
                  <a:pos x="370" y="476"/>
                </a:cxn>
                <a:cxn ang="0">
                  <a:pos x="376" y="491"/>
                </a:cxn>
                <a:cxn ang="0">
                  <a:pos x="380" y="587"/>
                </a:cxn>
              </a:cxnLst>
              <a:rect l="0" t="0" r="r" b="b"/>
              <a:pathLst>
                <a:path w="428" h="587">
                  <a:moveTo>
                    <a:pt x="391" y="579"/>
                  </a:moveTo>
                  <a:lnTo>
                    <a:pt x="391" y="579"/>
                  </a:lnTo>
                  <a:lnTo>
                    <a:pt x="400" y="552"/>
                  </a:lnTo>
                  <a:lnTo>
                    <a:pt x="416" y="510"/>
                  </a:lnTo>
                  <a:lnTo>
                    <a:pt x="416" y="510"/>
                  </a:lnTo>
                  <a:lnTo>
                    <a:pt x="422" y="492"/>
                  </a:lnTo>
                  <a:lnTo>
                    <a:pt x="426" y="477"/>
                  </a:lnTo>
                  <a:lnTo>
                    <a:pt x="428" y="470"/>
                  </a:lnTo>
                  <a:lnTo>
                    <a:pt x="428" y="462"/>
                  </a:lnTo>
                  <a:lnTo>
                    <a:pt x="426" y="456"/>
                  </a:lnTo>
                  <a:lnTo>
                    <a:pt x="423" y="450"/>
                  </a:lnTo>
                  <a:lnTo>
                    <a:pt x="423" y="450"/>
                  </a:lnTo>
                  <a:lnTo>
                    <a:pt x="419" y="440"/>
                  </a:lnTo>
                  <a:lnTo>
                    <a:pt x="413" y="428"/>
                  </a:lnTo>
                  <a:lnTo>
                    <a:pt x="409" y="414"/>
                  </a:lnTo>
                  <a:lnTo>
                    <a:pt x="403" y="401"/>
                  </a:lnTo>
                  <a:lnTo>
                    <a:pt x="403" y="401"/>
                  </a:lnTo>
                  <a:lnTo>
                    <a:pt x="395" y="387"/>
                  </a:lnTo>
                  <a:lnTo>
                    <a:pt x="386" y="374"/>
                  </a:lnTo>
                  <a:lnTo>
                    <a:pt x="380" y="359"/>
                  </a:lnTo>
                  <a:lnTo>
                    <a:pt x="377" y="352"/>
                  </a:lnTo>
                  <a:lnTo>
                    <a:pt x="376" y="341"/>
                  </a:lnTo>
                  <a:lnTo>
                    <a:pt x="376" y="341"/>
                  </a:lnTo>
                  <a:lnTo>
                    <a:pt x="371" y="296"/>
                  </a:lnTo>
                  <a:lnTo>
                    <a:pt x="368" y="272"/>
                  </a:lnTo>
                  <a:lnTo>
                    <a:pt x="362" y="248"/>
                  </a:lnTo>
                  <a:lnTo>
                    <a:pt x="362" y="248"/>
                  </a:lnTo>
                  <a:lnTo>
                    <a:pt x="355" y="211"/>
                  </a:lnTo>
                  <a:lnTo>
                    <a:pt x="343" y="157"/>
                  </a:lnTo>
                  <a:lnTo>
                    <a:pt x="337" y="128"/>
                  </a:lnTo>
                  <a:lnTo>
                    <a:pt x="328" y="102"/>
                  </a:lnTo>
                  <a:lnTo>
                    <a:pt x="319" y="79"/>
                  </a:lnTo>
                  <a:lnTo>
                    <a:pt x="313" y="70"/>
                  </a:lnTo>
                  <a:lnTo>
                    <a:pt x="308" y="63"/>
                  </a:lnTo>
                  <a:lnTo>
                    <a:pt x="308" y="63"/>
                  </a:lnTo>
                  <a:lnTo>
                    <a:pt x="296" y="51"/>
                  </a:lnTo>
                  <a:lnTo>
                    <a:pt x="284" y="39"/>
                  </a:lnTo>
                  <a:lnTo>
                    <a:pt x="272" y="28"/>
                  </a:lnTo>
                  <a:lnTo>
                    <a:pt x="259" y="19"/>
                  </a:lnTo>
                  <a:lnTo>
                    <a:pt x="242" y="12"/>
                  </a:lnTo>
                  <a:lnTo>
                    <a:pt x="226" y="6"/>
                  </a:lnTo>
                  <a:lnTo>
                    <a:pt x="206" y="1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74" y="0"/>
                  </a:lnTo>
                  <a:lnTo>
                    <a:pt x="162" y="3"/>
                  </a:lnTo>
                  <a:lnTo>
                    <a:pt x="150" y="6"/>
                  </a:lnTo>
                  <a:lnTo>
                    <a:pt x="136" y="10"/>
                  </a:lnTo>
                  <a:lnTo>
                    <a:pt x="123" y="16"/>
                  </a:lnTo>
                  <a:lnTo>
                    <a:pt x="109" y="24"/>
                  </a:lnTo>
                  <a:lnTo>
                    <a:pt x="85" y="39"/>
                  </a:lnTo>
                  <a:lnTo>
                    <a:pt x="73" y="48"/>
                  </a:lnTo>
                  <a:lnTo>
                    <a:pt x="63" y="58"/>
                  </a:lnTo>
                  <a:lnTo>
                    <a:pt x="52" y="69"/>
                  </a:lnTo>
                  <a:lnTo>
                    <a:pt x="43" y="78"/>
                  </a:lnTo>
                  <a:lnTo>
                    <a:pt x="36" y="88"/>
                  </a:lnTo>
                  <a:lnTo>
                    <a:pt x="30" y="100"/>
                  </a:lnTo>
                  <a:lnTo>
                    <a:pt x="25" y="111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19" y="140"/>
                  </a:lnTo>
                  <a:lnTo>
                    <a:pt x="18" y="158"/>
                  </a:lnTo>
                  <a:lnTo>
                    <a:pt x="18" y="175"/>
                  </a:lnTo>
                  <a:lnTo>
                    <a:pt x="18" y="191"/>
                  </a:lnTo>
                  <a:lnTo>
                    <a:pt x="19" y="218"/>
                  </a:lnTo>
                  <a:lnTo>
                    <a:pt x="24" y="241"/>
                  </a:lnTo>
                  <a:lnTo>
                    <a:pt x="24" y="241"/>
                  </a:lnTo>
                  <a:lnTo>
                    <a:pt x="27" y="272"/>
                  </a:lnTo>
                  <a:lnTo>
                    <a:pt x="28" y="293"/>
                  </a:lnTo>
                  <a:lnTo>
                    <a:pt x="28" y="316"/>
                  </a:lnTo>
                  <a:lnTo>
                    <a:pt x="28" y="337"/>
                  </a:lnTo>
                  <a:lnTo>
                    <a:pt x="25" y="356"/>
                  </a:lnTo>
                  <a:lnTo>
                    <a:pt x="24" y="365"/>
                  </a:lnTo>
                  <a:lnTo>
                    <a:pt x="21" y="371"/>
                  </a:lnTo>
                  <a:lnTo>
                    <a:pt x="16" y="377"/>
                  </a:lnTo>
                  <a:lnTo>
                    <a:pt x="12" y="381"/>
                  </a:lnTo>
                  <a:lnTo>
                    <a:pt x="12" y="381"/>
                  </a:lnTo>
                  <a:lnTo>
                    <a:pt x="24" y="377"/>
                  </a:lnTo>
                  <a:lnTo>
                    <a:pt x="31" y="371"/>
                  </a:lnTo>
                  <a:lnTo>
                    <a:pt x="36" y="368"/>
                  </a:lnTo>
                  <a:lnTo>
                    <a:pt x="37" y="365"/>
                  </a:lnTo>
                  <a:lnTo>
                    <a:pt x="37" y="365"/>
                  </a:lnTo>
                  <a:lnTo>
                    <a:pt x="39" y="363"/>
                  </a:lnTo>
                  <a:lnTo>
                    <a:pt x="40" y="365"/>
                  </a:lnTo>
                  <a:lnTo>
                    <a:pt x="43" y="371"/>
                  </a:lnTo>
                  <a:lnTo>
                    <a:pt x="45" y="381"/>
                  </a:lnTo>
                  <a:lnTo>
                    <a:pt x="46" y="393"/>
                  </a:lnTo>
                  <a:lnTo>
                    <a:pt x="46" y="407"/>
                  </a:lnTo>
                  <a:lnTo>
                    <a:pt x="45" y="420"/>
                  </a:lnTo>
                  <a:lnTo>
                    <a:pt x="42" y="425"/>
                  </a:lnTo>
                  <a:lnTo>
                    <a:pt x="40" y="431"/>
                  </a:lnTo>
                  <a:lnTo>
                    <a:pt x="37" y="434"/>
                  </a:lnTo>
                  <a:lnTo>
                    <a:pt x="33" y="437"/>
                  </a:lnTo>
                  <a:lnTo>
                    <a:pt x="33" y="437"/>
                  </a:lnTo>
                  <a:lnTo>
                    <a:pt x="25" y="440"/>
                  </a:lnTo>
                  <a:lnTo>
                    <a:pt x="18" y="440"/>
                  </a:lnTo>
                  <a:lnTo>
                    <a:pt x="12" y="441"/>
                  </a:lnTo>
                  <a:lnTo>
                    <a:pt x="7" y="440"/>
                  </a:lnTo>
                  <a:lnTo>
                    <a:pt x="1" y="438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" y="440"/>
                  </a:lnTo>
                  <a:lnTo>
                    <a:pt x="6" y="444"/>
                  </a:lnTo>
                  <a:lnTo>
                    <a:pt x="10" y="449"/>
                  </a:lnTo>
                  <a:lnTo>
                    <a:pt x="16" y="452"/>
                  </a:lnTo>
                  <a:lnTo>
                    <a:pt x="25" y="455"/>
                  </a:lnTo>
                  <a:lnTo>
                    <a:pt x="36" y="456"/>
                  </a:lnTo>
                  <a:lnTo>
                    <a:pt x="48" y="455"/>
                  </a:lnTo>
                  <a:lnTo>
                    <a:pt x="48" y="455"/>
                  </a:lnTo>
                  <a:lnTo>
                    <a:pt x="61" y="450"/>
                  </a:lnTo>
                  <a:lnTo>
                    <a:pt x="73" y="443"/>
                  </a:lnTo>
                  <a:lnTo>
                    <a:pt x="87" y="432"/>
                  </a:lnTo>
                  <a:lnTo>
                    <a:pt x="97" y="420"/>
                  </a:lnTo>
                  <a:lnTo>
                    <a:pt x="108" y="408"/>
                  </a:lnTo>
                  <a:lnTo>
                    <a:pt x="115" y="396"/>
                  </a:lnTo>
                  <a:lnTo>
                    <a:pt x="120" y="384"/>
                  </a:lnTo>
                  <a:lnTo>
                    <a:pt x="121" y="374"/>
                  </a:lnTo>
                  <a:lnTo>
                    <a:pt x="212" y="338"/>
                  </a:lnTo>
                  <a:lnTo>
                    <a:pt x="212" y="338"/>
                  </a:lnTo>
                  <a:lnTo>
                    <a:pt x="215" y="340"/>
                  </a:lnTo>
                  <a:lnTo>
                    <a:pt x="223" y="344"/>
                  </a:lnTo>
                  <a:lnTo>
                    <a:pt x="226" y="349"/>
                  </a:lnTo>
                  <a:lnTo>
                    <a:pt x="229" y="355"/>
                  </a:lnTo>
                  <a:lnTo>
                    <a:pt x="232" y="362"/>
                  </a:lnTo>
                  <a:lnTo>
                    <a:pt x="232" y="371"/>
                  </a:lnTo>
                  <a:lnTo>
                    <a:pt x="232" y="371"/>
                  </a:lnTo>
                  <a:lnTo>
                    <a:pt x="232" y="389"/>
                  </a:lnTo>
                  <a:lnTo>
                    <a:pt x="233" y="404"/>
                  </a:lnTo>
                  <a:lnTo>
                    <a:pt x="235" y="410"/>
                  </a:lnTo>
                  <a:lnTo>
                    <a:pt x="236" y="416"/>
                  </a:lnTo>
                  <a:lnTo>
                    <a:pt x="239" y="420"/>
                  </a:lnTo>
                  <a:lnTo>
                    <a:pt x="244" y="425"/>
                  </a:lnTo>
                  <a:lnTo>
                    <a:pt x="244" y="425"/>
                  </a:lnTo>
                  <a:lnTo>
                    <a:pt x="244" y="422"/>
                  </a:lnTo>
                  <a:lnTo>
                    <a:pt x="242" y="413"/>
                  </a:lnTo>
                  <a:lnTo>
                    <a:pt x="242" y="401"/>
                  </a:lnTo>
                  <a:lnTo>
                    <a:pt x="245" y="395"/>
                  </a:lnTo>
                  <a:lnTo>
                    <a:pt x="248" y="389"/>
                  </a:lnTo>
                  <a:lnTo>
                    <a:pt x="248" y="389"/>
                  </a:lnTo>
                  <a:lnTo>
                    <a:pt x="248" y="395"/>
                  </a:lnTo>
                  <a:lnTo>
                    <a:pt x="250" y="408"/>
                  </a:lnTo>
                  <a:lnTo>
                    <a:pt x="251" y="416"/>
                  </a:lnTo>
                  <a:lnTo>
                    <a:pt x="254" y="423"/>
                  </a:lnTo>
                  <a:lnTo>
                    <a:pt x="259" y="431"/>
                  </a:lnTo>
                  <a:lnTo>
                    <a:pt x="265" y="438"/>
                  </a:lnTo>
                  <a:lnTo>
                    <a:pt x="265" y="438"/>
                  </a:lnTo>
                  <a:lnTo>
                    <a:pt x="265" y="434"/>
                  </a:lnTo>
                  <a:lnTo>
                    <a:pt x="265" y="423"/>
                  </a:lnTo>
                  <a:lnTo>
                    <a:pt x="266" y="417"/>
                  </a:lnTo>
                  <a:lnTo>
                    <a:pt x="266" y="413"/>
                  </a:lnTo>
                  <a:lnTo>
                    <a:pt x="269" y="410"/>
                  </a:lnTo>
                  <a:lnTo>
                    <a:pt x="272" y="408"/>
                  </a:lnTo>
                  <a:lnTo>
                    <a:pt x="272" y="408"/>
                  </a:lnTo>
                  <a:lnTo>
                    <a:pt x="278" y="408"/>
                  </a:lnTo>
                  <a:lnTo>
                    <a:pt x="284" y="411"/>
                  </a:lnTo>
                  <a:lnTo>
                    <a:pt x="299" y="422"/>
                  </a:lnTo>
                  <a:lnTo>
                    <a:pt x="329" y="446"/>
                  </a:lnTo>
                  <a:lnTo>
                    <a:pt x="329" y="446"/>
                  </a:lnTo>
                  <a:lnTo>
                    <a:pt x="343" y="455"/>
                  </a:lnTo>
                  <a:lnTo>
                    <a:pt x="358" y="464"/>
                  </a:lnTo>
                  <a:lnTo>
                    <a:pt x="364" y="470"/>
                  </a:lnTo>
                  <a:lnTo>
                    <a:pt x="370" y="476"/>
                  </a:lnTo>
                  <a:lnTo>
                    <a:pt x="374" y="483"/>
                  </a:lnTo>
                  <a:lnTo>
                    <a:pt x="376" y="491"/>
                  </a:lnTo>
                  <a:lnTo>
                    <a:pt x="376" y="491"/>
                  </a:lnTo>
                  <a:lnTo>
                    <a:pt x="376" y="536"/>
                  </a:lnTo>
                  <a:lnTo>
                    <a:pt x="377" y="561"/>
                  </a:lnTo>
                  <a:lnTo>
                    <a:pt x="380" y="587"/>
                  </a:lnTo>
                  <a:lnTo>
                    <a:pt x="391" y="579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83" name="Freeform 35"/>
            <p:cNvSpPr>
              <a:spLocks/>
            </p:cNvSpPr>
            <p:nvPr/>
          </p:nvSpPr>
          <p:spPr bwMode="auto">
            <a:xfrm>
              <a:off x="4248" y="1376"/>
              <a:ext cx="107" cy="180"/>
            </a:xfrm>
            <a:custGeom>
              <a:avLst/>
              <a:gdLst/>
              <a:ahLst/>
              <a:cxnLst>
                <a:cxn ang="0">
                  <a:pos x="21" y="29"/>
                </a:cxn>
                <a:cxn ang="0">
                  <a:pos x="25" y="18"/>
                </a:cxn>
                <a:cxn ang="0">
                  <a:pos x="36" y="6"/>
                </a:cxn>
                <a:cxn ang="0">
                  <a:pos x="40" y="5"/>
                </a:cxn>
                <a:cxn ang="0">
                  <a:pos x="91" y="0"/>
                </a:cxn>
                <a:cxn ang="0">
                  <a:pos x="123" y="2"/>
                </a:cxn>
                <a:cxn ang="0">
                  <a:pos x="138" y="6"/>
                </a:cxn>
                <a:cxn ang="0">
                  <a:pos x="141" y="9"/>
                </a:cxn>
                <a:cxn ang="0">
                  <a:pos x="160" y="42"/>
                </a:cxn>
                <a:cxn ang="0">
                  <a:pos x="172" y="76"/>
                </a:cxn>
                <a:cxn ang="0">
                  <a:pos x="173" y="88"/>
                </a:cxn>
                <a:cxn ang="0">
                  <a:pos x="179" y="148"/>
                </a:cxn>
                <a:cxn ang="0">
                  <a:pos x="182" y="165"/>
                </a:cxn>
                <a:cxn ang="0">
                  <a:pos x="190" y="181"/>
                </a:cxn>
                <a:cxn ang="0">
                  <a:pos x="208" y="208"/>
                </a:cxn>
                <a:cxn ang="0">
                  <a:pos x="212" y="219"/>
                </a:cxn>
                <a:cxn ang="0">
                  <a:pos x="211" y="228"/>
                </a:cxn>
                <a:cxn ang="0">
                  <a:pos x="206" y="240"/>
                </a:cxn>
                <a:cxn ang="0">
                  <a:pos x="197" y="252"/>
                </a:cxn>
                <a:cxn ang="0">
                  <a:pos x="179" y="267"/>
                </a:cxn>
                <a:cxn ang="0">
                  <a:pos x="106" y="311"/>
                </a:cxn>
                <a:cxn ang="0">
                  <a:pos x="54" y="350"/>
                </a:cxn>
                <a:cxn ang="0">
                  <a:pos x="45" y="359"/>
                </a:cxn>
                <a:cxn ang="0">
                  <a:pos x="48" y="335"/>
                </a:cxn>
                <a:cxn ang="0">
                  <a:pos x="46" y="302"/>
                </a:cxn>
                <a:cxn ang="0">
                  <a:pos x="43" y="293"/>
                </a:cxn>
                <a:cxn ang="0">
                  <a:pos x="36" y="277"/>
                </a:cxn>
                <a:cxn ang="0">
                  <a:pos x="15" y="253"/>
                </a:cxn>
                <a:cxn ang="0">
                  <a:pos x="7" y="235"/>
                </a:cxn>
                <a:cxn ang="0">
                  <a:pos x="4" y="222"/>
                </a:cxn>
                <a:cxn ang="0">
                  <a:pos x="0" y="166"/>
                </a:cxn>
                <a:cxn ang="0">
                  <a:pos x="1" y="109"/>
                </a:cxn>
                <a:cxn ang="0">
                  <a:pos x="3" y="96"/>
                </a:cxn>
                <a:cxn ang="0">
                  <a:pos x="13" y="51"/>
                </a:cxn>
                <a:cxn ang="0">
                  <a:pos x="21" y="29"/>
                </a:cxn>
              </a:cxnLst>
              <a:rect l="0" t="0" r="r" b="b"/>
              <a:pathLst>
                <a:path w="212" h="359">
                  <a:moveTo>
                    <a:pt x="21" y="29"/>
                  </a:moveTo>
                  <a:lnTo>
                    <a:pt x="21" y="29"/>
                  </a:lnTo>
                  <a:lnTo>
                    <a:pt x="21" y="26"/>
                  </a:lnTo>
                  <a:lnTo>
                    <a:pt x="25" y="18"/>
                  </a:lnTo>
                  <a:lnTo>
                    <a:pt x="31" y="9"/>
                  </a:lnTo>
                  <a:lnTo>
                    <a:pt x="36" y="6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61" y="2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23" y="2"/>
                  </a:lnTo>
                  <a:lnTo>
                    <a:pt x="133" y="5"/>
                  </a:lnTo>
                  <a:lnTo>
                    <a:pt x="138" y="6"/>
                  </a:lnTo>
                  <a:lnTo>
                    <a:pt x="141" y="9"/>
                  </a:lnTo>
                  <a:lnTo>
                    <a:pt x="141" y="9"/>
                  </a:lnTo>
                  <a:lnTo>
                    <a:pt x="151" y="23"/>
                  </a:lnTo>
                  <a:lnTo>
                    <a:pt x="160" y="42"/>
                  </a:lnTo>
                  <a:lnTo>
                    <a:pt x="169" y="64"/>
                  </a:lnTo>
                  <a:lnTo>
                    <a:pt x="172" y="76"/>
                  </a:lnTo>
                  <a:lnTo>
                    <a:pt x="173" y="88"/>
                  </a:lnTo>
                  <a:lnTo>
                    <a:pt x="173" y="88"/>
                  </a:lnTo>
                  <a:lnTo>
                    <a:pt x="178" y="130"/>
                  </a:lnTo>
                  <a:lnTo>
                    <a:pt x="179" y="148"/>
                  </a:lnTo>
                  <a:lnTo>
                    <a:pt x="182" y="165"/>
                  </a:lnTo>
                  <a:lnTo>
                    <a:pt x="182" y="165"/>
                  </a:lnTo>
                  <a:lnTo>
                    <a:pt x="185" y="172"/>
                  </a:lnTo>
                  <a:lnTo>
                    <a:pt x="190" y="181"/>
                  </a:lnTo>
                  <a:lnTo>
                    <a:pt x="199" y="195"/>
                  </a:lnTo>
                  <a:lnTo>
                    <a:pt x="208" y="208"/>
                  </a:lnTo>
                  <a:lnTo>
                    <a:pt x="211" y="213"/>
                  </a:lnTo>
                  <a:lnTo>
                    <a:pt x="212" y="219"/>
                  </a:lnTo>
                  <a:lnTo>
                    <a:pt x="212" y="219"/>
                  </a:lnTo>
                  <a:lnTo>
                    <a:pt x="211" y="228"/>
                  </a:lnTo>
                  <a:lnTo>
                    <a:pt x="209" y="234"/>
                  </a:lnTo>
                  <a:lnTo>
                    <a:pt x="206" y="240"/>
                  </a:lnTo>
                  <a:lnTo>
                    <a:pt x="202" y="246"/>
                  </a:lnTo>
                  <a:lnTo>
                    <a:pt x="197" y="252"/>
                  </a:lnTo>
                  <a:lnTo>
                    <a:pt x="188" y="259"/>
                  </a:lnTo>
                  <a:lnTo>
                    <a:pt x="179" y="267"/>
                  </a:lnTo>
                  <a:lnTo>
                    <a:pt x="179" y="267"/>
                  </a:lnTo>
                  <a:lnTo>
                    <a:pt x="106" y="311"/>
                  </a:lnTo>
                  <a:lnTo>
                    <a:pt x="67" y="340"/>
                  </a:lnTo>
                  <a:lnTo>
                    <a:pt x="54" y="350"/>
                  </a:lnTo>
                  <a:lnTo>
                    <a:pt x="45" y="359"/>
                  </a:lnTo>
                  <a:lnTo>
                    <a:pt x="45" y="359"/>
                  </a:lnTo>
                  <a:lnTo>
                    <a:pt x="46" y="353"/>
                  </a:lnTo>
                  <a:lnTo>
                    <a:pt x="48" y="335"/>
                  </a:lnTo>
                  <a:lnTo>
                    <a:pt x="46" y="314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6" y="277"/>
                  </a:lnTo>
                  <a:lnTo>
                    <a:pt x="25" y="265"/>
                  </a:lnTo>
                  <a:lnTo>
                    <a:pt x="15" y="253"/>
                  </a:lnTo>
                  <a:lnTo>
                    <a:pt x="10" y="246"/>
                  </a:lnTo>
                  <a:lnTo>
                    <a:pt x="7" y="235"/>
                  </a:lnTo>
                  <a:lnTo>
                    <a:pt x="7" y="235"/>
                  </a:lnTo>
                  <a:lnTo>
                    <a:pt x="4" y="222"/>
                  </a:lnTo>
                  <a:lnTo>
                    <a:pt x="1" y="205"/>
                  </a:lnTo>
                  <a:lnTo>
                    <a:pt x="0" y="166"/>
                  </a:lnTo>
                  <a:lnTo>
                    <a:pt x="0" y="127"/>
                  </a:lnTo>
                  <a:lnTo>
                    <a:pt x="1" y="109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9" y="72"/>
                  </a:lnTo>
                  <a:lnTo>
                    <a:pt x="13" y="51"/>
                  </a:lnTo>
                  <a:lnTo>
                    <a:pt x="21" y="29"/>
                  </a:lnTo>
                  <a:lnTo>
                    <a:pt x="21" y="29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5684" name="Text Box 36"/>
          <p:cNvSpPr txBox="1">
            <a:spLocks noChangeArrowheads="1"/>
          </p:cNvSpPr>
          <p:nvPr/>
        </p:nvSpPr>
        <p:spPr bwMode="auto">
          <a:xfrm>
            <a:off x="6011863" y="968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Insert your slogan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6" descr="BANDEAU-GRI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1588"/>
            <a:ext cx="9144000" cy="676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550" y="6237288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1FCA0826-AA1B-4464-8AD4-FB77E7E161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49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1150" y="477838"/>
            <a:ext cx="852011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Customize your headline here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573588" y="908050"/>
            <a:ext cx="4462462" cy="5761038"/>
            <a:chOff x="221" y="2837"/>
            <a:chExt cx="1129" cy="1457"/>
          </a:xfrm>
        </p:grpSpPr>
        <p:sp>
          <p:nvSpPr>
            <p:cNvPr id="157714" name="Freeform 18"/>
            <p:cNvSpPr>
              <a:spLocks noEditPoints="1"/>
            </p:cNvSpPr>
            <p:nvPr/>
          </p:nvSpPr>
          <p:spPr bwMode="auto">
            <a:xfrm>
              <a:off x="221" y="3338"/>
              <a:ext cx="270" cy="259"/>
            </a:xfrm>
            <a:custGeom>
              <a:avLst/>
              <a:gdLst/>
              <a:ahLst/>
              <a:cxnLst>
                <a:cxn ang="0">
                  <a:pos x="488" y="108"/>
                </a:cxn>
                <a:cxn ang="0">
                  <a:pos x="488" y="49"/>
                </a:cxn>
                <a:cxn ang="0">
                  <a:pos x="485" y="28"/>
                </a:cxn>
                <a:cxn ang="0">
                  <a:pos x="479" y="19"/>
                </a:cxn>
                <a:cxn ang="0">
                  <a:pos x="464" y="6"/>
                </a:cxn>
                <a:cxn ang="0">
                  <a:pos x="450" y="0"/>
                </a:cxn>
                <a:cxn ang="0">
                  <a:pos x="437" y="0"/>
                </a:cxn>
                <a:cxn ang="0">
                  <a:pos x="425" y="9"/>
                </a:cxn>
                <a:cxn ang="0">
                  <a:pos x="415" y="28"/>
                </a:cxn>
                <a:cxn ang="0">
                  <a:pos x="410" y="63"/>
                </a:cxn>
                <a:cxn ang="0">
                  <a:pos x="281" y="88"/>
                </a:cxn>
                <a:cxn ang="0">
                  <a:pos x="275" y="88"/>
                </a:cxn>
                <a:cxn ang="0">
                  <a:pos x="260" y="94"/>
                </a:cxn>
                <a:cxn ang="0">
                  <a:pos x="235" y="112"/>
                </a:cxn>
                <a:cxn ang="0">
                  <a:pos x="201" y="150"/>
                </a:cxn>
                <a:cxn ang="0">
                  <a:pos x="118" y="257"/>
                </a:cxn>
                <a:cxn ang="0">
                  <a:pos x="70" y="323"/>
                </a:cxn>
                <a:cxn ang="0">
                  <a:pos x="31" y="373"/>
                </a:cxn>
                <a:cxn ang="0">
                  <a:pos x="22" y="382"/>
                </a:cxn>
                <a:cxn ang="0">
                  <a:pos x="9" y="397"/>
                </a:cxn>
                <a:cxn ang="0">
                  <a:pos x="1" y="416"/>
                </a:cxn>
                <a:cxn ang="0">
                  <a:pos x="1" y="431"/>
                </a:cxn>
                <a:cxn ang="0">
                  <a:pos x="4" y="436"/>
                </a:cxn>
                <a:cxn ang="0">
                  <a:pos x="18" y="447"/>
                </a:cxn>
                <a:cxn ang="0">
                  <a:pos x="36" y="455"/>
                </a:cxn>
                <a:cxn ang="0">
                  <a:pos x="66" y="462"/>
                </a:cxn>
                <a:cxn ang="0">
                  <a:pos x="76" y="468"/>
                </a:cxn>
                <a:cxn ang="0">
                  <a:pos x="91" y="480"/>
                </a:cxn>
                <a:cxn ang="0">
                  <a:pos x="99" y="494"/>
                </a:cxn>
                <a:cxn ang="0">
                  <a:pos x="106" y="507"/>
                </a:cxn>
                <a:cxn ang="0">
                  <a:pos x="109" y="509"/>
                </a:cxn>
                <a:cxn ang="0">
                  <a:pos x="210" y="518"/>
                </a:cxn>
                <a:cxn ang="0">
                  <a:pos x="227" y="516"/>
                </a:cxn>
                <a:cxn ang="0">
                  <a:pos x="289" y="507"/>
                </a:cxn>
                <a:cxn ang="0">
                  <a:pos x="323" y="497"/>
                </a:cxn>
                <a:cxn ang="0">
                  <a:pos x="331" y="492"/>
                </a:cxn>
                <a:cxn ang="0">
                  <a:pos x="386" y="407"/>
                </a:cxn>
                <a:cxn ang="0">
                  <a:pos x="449" y="311"/>
                </a:cxn>
                <a:cxn ang="0">
                  <a:pos x="492" y="251"/>
                </a:cxn>
                <a:cxn ang="0">
                  <a:pos x="531" y="201"/>
                </a:cxn>
                <a:cxn ang="0">
                  <a:pos x="537" y="192"/>
                </a:cxn>
                <a:cxn ang="0">
                  <a:pos x="540" y="168"/>
                </a:cxn>
                <a:cxn ang="0">
                  <a:pos x="534" y="147"/>
                </a:cxn>
                <a:cxn ang="0">
                  <a:pos x="527" y="133"/>
                </a:cxn>
                <a:cxn ang="0">
                  <a:pos x="515" y="121"/>
                </a:cxn>
                <a:cxn ang="0">
                  <a:pos x="498" y="111"/>
                </a:cxn>
                <a:cxn ang="0">
                  <a:pos x="488" y="108"/>
                </a:cxn>
                <a:cxn ang="0">
                  <a:pos x="431" y="84"/>
                </a:cxn>
                <a:cxn ang="0">
                  <a:pos x="437" y="61"/>
                </a:cxn>
                <a:cxn ang="0">
                  <a:pos x="443" y="52"/>
                </a:cxn>
                <a:cxn ang="0">
                  <a:pos x="449" y="52"/>
                </a:cxn>
                <a:cxn ang="0">
                  <a:pos x="453" y="60"/>
                </a:cxn>
                <a:cxn ang="0">
                  <a:pos x="461" y="81"/>
                </a:cxn>
                <a:cxn ang="0">
                  <a:pos x="431" y="84"/>
                </a:cxn>
              </a:cxnLst>
              <a:rect l="0" t="0" r="r" b="b"/>
              <a:pathLst>
                <a:path w="540" h="518">
                  <a:moveTo>
                    <a:pt x="488" y="108"/>
                  </a:moveTo>
                  <a:lnTo>
                    <a:pt x="488" y="108"/>
                  </a:lnTo>
                  <a:lnTo>
                    <a:pt x="489" y="76"/>
                  </a:lnTo>
                  <a:lnTo>
                    <a:pt x="488" y="49"/>
                  </a:lnTo>
                  <a:lnTo>
                    <a:pt x="486" y="37"/>
                  </a:lnTo>
                  <a:lnTo>
                    <a:pt x="485" y="28"/>
                  </a:lnTo>
                  <a:lnTo>
                    <a:pt x="485" y="28"/>
                  </a:lnTo>
                  <a:lnTo>
                    <a:pt x="479" y="19"/>
                  </a:lnTo>
                  <a:lnTo>
                    <a:pt x="470" y="10"/>
                  </a:lnTo>
                  <a:lnTo>
                    <a:pt x="464" y="6"/>
                  </a:lnTo>
                  <a:lnTo>
                    <a:pt x="458" y="3"/>
                  </a:lnTo>
                  <a:lnTo>
                    <a:pt x="450" y="0"/>
                  </a:lnTo>
                  <a:lnTo>
                    <a:pt x="443" y="0"/>
                  </a:lnTo>
                  <a:lnTo>
                    <a:pt x="437" y="0"/>
                  </a:lnTo>
                  <a:lnTo>
                    <a:pt x="431" y="3"/>
                  </a:lnTo>
                  <a:lnTo>
                    <a:pt x="425" y="9"/>
                  </a:lnTo>
                  <a:lnTo>
                    <a:pt x="419" y="18"/>
                  </a:lnTo>
                  <a:lnTo>
                    <a:pt x="415" y="28"/>
                  </a:lnTo>
                  <a:lnTo>
                    <a:pt x="412" y="43"/>
                  </a:lnTo>
                  <a:lnTo>
                    <a:pt x="410" y="63"/>
                  </a:lnTo>
                  <a:lnTo>
                    <a:pt x="409" y="85"/>
                  </a:lnTo>
                  <a:lnTo>
                    <a:pt x="281" y="88"/>
                  </a:lnTo>
                  <a:lnTo>
                    <a:pt x="281" y="88"/>
                  </a:lnTo>
                  <a:lnTo>
                    <a:pt x="275" y="88"/>
                  </a:lnTo>
                  <a:lnTo>
                    <a:pt x="269" y="91"/>
                  </a:lnTo>
                  <a:lnTo>
                    <a:pt x="260" y="94"/>
                  </a:lnTo>
                  <a:lnTo>
                    <a:pt x="248" y="102"/>
                  </a:lnTo>
                  <a:lnTo>
                    <a:pt x="235" y="112"/>
                  </a:lnTo>
                  <a:lnTo>
                    <a:pt x="218" y="127"/>
                  </a:lnTo>
                  <a:lnTo>
                    <a:pt x="201" y="150"/>
                  </a:lnTo>
                  <a:lnTo>
                    <a:pt x="201" y="150"/>
                  </a:lnTo>
                  <a:lnTo>
                    <a:pt x="118" y="257"/>
                  </a:lnTo>
                  <a:lnTo>
                    <a:pt x="118" y="257"/>
                  </a:lnTo>
                  <a:lnTo>
                    <a:pt x="70" y="323"/>
                  </a:lnTo>
                  <a:lnTo>
                    <a:pt x="45" y="356"/>
                  </a:lnTo>
                  <a:lnTo>
                    <a:pt x="31" y="373"/>
                  </a:lnTo>
                  <a:lnTo>
                    <a:pt x="31" y="373"/>
                  </a:lnTo>
                  <a:lnTo>
                    <a:pt x="22" y="382"/>
                  </a:lnTo>
                  <a:lnTo>
                    <a:pt x="16" y="389"/>
                  </a:lnTo>
                  <a:lnTo>
                    <a:pt x="9" y="397"/>
                  </a:lnTo>
                  <a:lnTo>
                    <a:pt x="4" y="406"/>
                  </a:lnTo>
                  <a:lnTo>
                    <a:pt x="1" y="416"/>
                  </a:lnTo>
                  <a:lnTo>
                    <a:pt x="0" y="425"/>
                  </a:lnTo>
                  <a:lnTo>
                    <a:pt x="1" y="431"/>
                  </a:lnTo>
                  <a:lnTo>
                    <a:pt x="4" y="436"/>
                  </a:lnTo>
                  <a:lnTo>
                    <a:pt x="4" y="436"/>
                  </a:lnTo>
                  <a:lnTo>
                    <a:pt x="10" y="443"/>
                  </a:lnTo>
                  <a:lnTo>
                    <a:pt x="18" y="447"/>
                  </a:lnTo>
                  <a:lnTo>
                    <a:pt x="27" y="452"/>
                  </a:lnTo>
                  <a:lnTo>
                    <a:pt x="36" y="455"/>
                  </a:lnTo>
                  <a:lnTo>
                    <a:pt x="57" y="459"/>
                  </a:lnTo>
                  <a:lnTo>
                    <a:pt x="66" y="462"/>
                  </a:lnTo>
                  <a:lnTo>
                    <a:pt x="76" y="468"/>
                  </a:lnTo>
                  <a:lnTo>
                    <a:pt x="76" y="468"/>
                  </a:lnTo>
                  <a:lnTo>
                    <a:pt x="85" y="474"/>
                  </a:lnTo>
                  <a:lnTo>
                    <a:pt x="91" y="480"/>
                  </a:lnTo>
                  <a:lnTo>
                    <a:pt x="96" y="488"/>
                  </a:lnTo>
                  <a:lnTo>
                    <a:pt x="99" y="494"/>
                  </a:lnTo>
                  <a:lnTo>
                    <a:pt x="103" y="504"/>
                  </a:lnTo>
                  <a:lnTo>
                    <a:pt x="106" y="507"/>
                  </a:lnTo>
                  <a:lnTo>
                    <a:pt x="109" y="509"/>
                  </a:lnTo>
                  <a:lnTo>
                    <a:pt x="109" y="509"/>
                  </a:lnTo>
                  <a:lnTo>
                    <a:pt x="163" y="513"/>
                  </a:lnTo>
                  <a:lnTo>
                    <a:pt x="210" y="518"/>
                  </a:lnTo>
                  <a:lnTo>
                    <a:pt x="210" y="518"/>
                  </a:lnTo>
                  <a:lnTo>
                    <a:pt x="227" y="516"/>
                  </a:lnTo>
                  <a:lnTo>
                    <a:pt x="266" y="510"/>
                  </a:lnTo>
                  <a:lnTo>
                    <a:pt x="289" y="507"/>
                  </a:lnTo>
                  <a:lnTo>
                    <a:pt x="308" y="503"/>
                  </a:lnTo>
                  <a:lnTo>
                    <a:pt x="323" y="497"/>
                  </a:lnTo>
                  <a:lnTo>
                    <a:pt x="328" y="495"/>
                  </a:lnTo>
                  <a:lnTo>
                    <a:pt x="331" y="492"/>
                  </a:lnTo>
                  <a:lnTo>
                    <a:pt x="331" y="492"/>
                  </a:lnTo>
                  <a:lnTo>
                    <a:pt x="386" y="407"/>
                  </a:lnTo>
                  <a:lnTo>
                    <a:pt x="422" y="350"/>
                  </a:lnTo>
                  <a:lnTo>
                    <a:pt x="449" y="311"/>
                  </a:lnTo>
                  <a:lnTo>
                    <a:pt x="449" y="311"/>
                  </a:lnTo>
                  <a:lnTo>
                    <a:pt x="492" y="251"/>
                  </a:lnTo>
                  <a:lnTo>
                    <a:pt x="515" y="221"/>
                  </a:lnTo>
                  <a:lnTo>
                    <a:pt x="531" y="201"/>
                  </a:lnTo>
                  <a:lnTo>
                    <a:pt x="531" y="201"/>
                  </a:lnTo>
                  <a:lnTo>
                    <a:pt x="537" y="192"/>
                  </a:lnTo>
                  <a:lnTo>
                    <a:pt x="540" y="181"/>
                  </a:lnTo>
                  <a:lnTo>
                    <a:pt x="540" y="168"/>
                  </a:lnTo>
                  <a:lnTo>
                    <a:pt x="537" y="154"/>
                  </a:lnTo>
                  <a:lnTo>
                    <a:pt x="534" y="147"/>
                  </a:lnTo>
                  <a:lnTo>
                    <a:pt x="531" y="139"/>
                  </a:lnTo>
                  <a:lnTo>
                    <a:pt x="527" y="133"/>
                  </a:lnTo>
                  <a:lnTo>
                    <a:pt x="521" y="127"/>
                  </a:lnTo>
                  <a:lnTo>
                    <a:pt x="515" y="121"/>
                  </a:lnTo>
                  <a:lnTo>
                    <a:pt x="507" y="115"/>
                  </a:lnTo>
                  <a:lnTo>
                    <a:pt x="498" y="111"/>
                  </a:lnTo>
                  <a:lnTo>
                    <a:pt x="488" y="108"/>
                  </a:lnTo>
                  <a:lnTo>
                    <a:pt x="488" y="108"/>
                  </a:lnTo>
                  <a:close/>
                  <a:moveTo>
                    <a:pt x="431" y="84"/>
                  </a:moveTo>
                  <a:lnTo>
                    <a:pt x="431" y="84"/>
                  </a:lnTo>
                  <a:lnTo>
                    <a:pt x="434" y="70"/>
                  </a:lnTo>
                  <a:lnTo>
                    <a:pt x="437" y="61"/>
                  </a:lnTo>
                  <a:lnTo>
                    <a:pt x="440" y="55"/>
                  </a:lnTo>
                  <a:lnTo>
                    <a:pt x="443" y="52"/>
                  </a:lnTo>
                  <a:lnTo>
                    <a:pt x="446" y="51"/>
                  </a:lnTo>
                  <a:lnTo>
                    <a:pt x="449" y="52"/>
                  </a:lnTo>
                  <a:lnTo>
                    <a:pt x="450" y="55"/>
                  </a:lnTo>
                  <a:lnTo>
                    <a:pt x="453" y="60"/>
                  </a:lnTo>
                  <a:lnTo>
                    <a:pt x="458" y="70"/>
                  </a:lnTo>
                  <a:lnTo>
                    <a:pt x="461" y="81"/>
                  </a:lnTo>
                  <a:lnTo>
                    <a:pt x="464" y="94"/>
                  </a:lnTo>
                  <a:lnTo>
                    <a:pt x="431" y="84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715" name="Freeform 19"/>
            <p:cNvSpPr>
              <a:spLocks/>
            </p:cNvSpPr>
            <p:nvPr/>
          </p:nvSpPr>
          <p:spPr bwMode="auto">
            <a:xfrm>
              <a:off x="415" y="3296"/>
              <a:ext cx="60" cy="75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44" y="4"/>
                </a:cxn>
                <a:cxn ang="0">
                  <a:pos x="36" y="16"/>
                </a:cxn>
                <a:cxn ang="0">
                  <a:pos x="30" y="28"/>
                </a:cxn>
                <a:cxn ang="0">
                  <a:pos x="27" y="33"/>
                </a:cxn>
                <a:cxn ang="0">
                  <a:pos x="27" y="37"/>
                </a:cxn>
                <a:cxn ang="0">
                  <a:pos x="27" y="37"/>
                </a:cxn>
                <a:cxn ang="0">
                  <a:pos x="25" y="43"/>
                </a:cxn>
                <a:cxn ang="0">
                  <a:pos x="22" y="47"/>
                </a:cxn>
                <a:cxn ang="0">
                  <a:pos x="13" y="59"/>
                </a:cxn>
                <a:cxn ang="0">
                  <a:pos x="4" y="70"/>
                </a:cxn>
                <a:cxn ang="0">
                  <a:pos x="1" y="76"/>
                </a:cxn>
                <a:cxn ang="0">
                  <a:pos x="0" y="80"/>
                </a:cxn>
                <a:cxn ang="0">
                  <a:pos x="0" y="80"/>
                </a:cxn>
                <a:cxn ang="0">
                  <a:pos x="1" y="86"/>
                </a:cxn>
                <a:cxn ang="0">
                  <a:pos x="4" y="92"/>
                </a:cxn>
                <a:cxn ang="0">
                  <a:pos x="12" y="107"/>
                </a:cxn>
                <a:cxn ang="0">
                  <a:pos x="22" y="125"/>
                </a:cxn>
                <a:cxn ang="0">
                  <a:pos x="22" y="125"/>
                </a:cxn>
                <a:cxn ang="0">
                  <a:pos x="24" y="119"/>
                </a:cxn>
                <a:cxn ang="0">
                  <a:pos x="28" y="106"/>
                </a:cxn>
                <a:cxn ang="0">
                  <a:pos x="31" y="98"/>
                </a:cxn>
                <a:cxn ang="0">
                  <a:pos x="36" y="92"/>
                </a:cxn>
                <a:cxn ang="0">
                  <a:pos x="39" y="88"/>
                </a:cxn>
                <a:cxn ang="0">
                  <a:pos x="41" y="88"/>
                </a:cxn>
                <a:cxn ang="0">
                  <a:pos x="43" y="88"/>
                </a:cxn>
                <a:cxn ang="0">
                  <a:pos x="43" y="88"/>
                </a:cxn>
                <a:cxn ang="0">
                  <a:pos x="47" y="89"/>
                </a:cxn>
                <a:cxn ang="0">
                  <a:pos x="49" y="95"/>
                </a:cxn>
                <a:cxn ang="0">
                  <a:pos x="50" y="101"/>
                </a:cxn>
                <a:cxn ang="0">
                  <a:pos x="49" y="109"/>
                </a:cxn>
                <a:cxn ang="0">
                  <a:pos x="47" y="134"/>
                </a:cxn>
                <a:cxn ang="0">
                  <a:pos x="47" y="134"/>
                </a:cxn>
                <a:cxn ang="0">
                  <a:pos x="47" y="137"/>
                </a:cxn>
                <a:cxn ang="0">
                  <a:pos x="49" y="140"/>
                </a:cxn>
                <a:cxn ang="0">
                  <a:pos x="55" y="146"/>
                </a:cxn>
                <a:cxn ang="0">
                  <a:pos x="62" y="151"/>
                </a:cxn>
                <a:cxn ang="0">
                  <a:pos x="65" y="151"/>
                </a:cxn>
                <a:cxn ang="0">
                  <a:pos x="70" y="151"/>
                </a:cxn>
                <a:cxn ang="0">
                  <a:pos x="70" y="151"/>
                </a:cxn>
                <a:cxn ang="0">
                  <a:pos x="77" y="151"/>
                </a:cxn>
                <a:cxn ang="0">
                  <a:pos x="88" y="148"/>
                </a:cxn>
                <a:cxn ang="0">
                  <a:pos x="92" y="146"/>
                </a:cxn>
                <a:cxn ang="0">
                  <a:pos x="95" y="143"/>
                </a:cxn>
                <a:cxn ang="0">
                  <a:pos x="98" y="140"/>
                </a:cxn>
                <a:cxn ang="0">
                  <a:pos x="100" y="134"/>
                </a:cxn>
                <a:cxn ang="0">
                  <a:pos x="100" y="134"/>
                </a:cxn>
                <a:cxn ang="0">
                  <a:pos x="104" y="118"/>
                </a:cxn>
                <a:cxn ang="0">
                  <a:pos x="110" y="97"/>
                </a:cxn>
                <a:cxn ang="0">
                  <a:pos x="119" y="74"/>
                </a:cxn>
                <a:cxn ang="0">
                  <a:pos x="119" y="0"/>
                </a:cxn>
                <a:cxn ang="0">
                  <a:pos x="44" y="4"/>
                </a:cxn>
              </a:cxnLst>
              <a:rect l="0" t="0" r="r" b="b"/>
              <a:pathLst>
                <a:path w="119" h="151">
                  <a:moveTo>
                    <a:pt x="44" y="4"/>
                  </a:moveTo>
                  <a:lnTo>
                    <a:pt x="44" y="4"/>
                  </a:lnTo>
                  <a:lnTo>
                    <a:pt x="36" y="16"/>
                  </a:lnTo>
                  <a:lnTo>
                    <a:pt x="30" y="28"/>
                  </a:lnTo>
                  <a:lnTo>
                    <a:pt x="27" y="33"/>
                  </a:lnTo>
                  <a:lnTo>
                    <a:pt x="27" y="37"/>
                  </a:lnTo>
                  <a:lnTo>
                    <a:pt x="27" y="37"/>
                  </a:lnTo>
                  <a:lnTo>
                    <a:pt x="25" y="43"/>
                  </a:lnTo>
                  <a:lnTo>
                    <a:pt x="22" y="47"/>
                  </a:lnTo>
                  <a:lnTo>
                    <a:pt x="13" y="59"/>
                  </a:lnTo>
                  <a:lnTo>
                    <a:pt x="4" y="70"/>
                  </a:lnTo>
                  <a:lnTo>
                    <a:pt x="1" y="76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1" y="86"/>
                  </a:lnTo>
                  <a:lnTo>
                    <a:pt x="4" y="92"/>
                  </a:lnTo>
                  <a:lnTo>
                    <a:pt x="12" y="107"/>
                  </a:lnTo>
                  <a:lnTo>
                    <a:pt x="22" y="125"/>
                  </a:lnTo>
                  <a:lnTo>
                    <a:pt x="22" y="125"/>
                  </a:lnTo>
                  <a:lnTo>
                    <a:pt x="24" y="119"/>
                  </a:lnTo>
                  <a:lnTo>
                    <a:pt x="28" y="106"/>
                  </a:lnTo>
                  <a:lnTo>
                    <a:pt x="31" y="98"/>
                  </a:lnTo>
                  <a:lnTo>
                    <a:pt x="36" y="92"/>
                  </a:lnTo>
                  <a:lnTo>
                    <a:pt x="39" y="88"/>
                  </a:lnTo>
                  <a:lnTo>
                    <a:pt x="41" y="88"/>
                  </a:lnTo>
                  <a:lnTo>
                    <a:pt x="43" y="88"/>
                  </a:lnTo>
                  <a:lnTo>
                    <a:pt x="43" y="88"/>
                  </a:lnTo>
                  <a:lnTo>
                    <a:pt x="47" y="89"/>
                  </a:lnTo>
                  <a:lnTo>
                    <a:pt x="49" y="95"/>
                  </a:lnTo>
                  <a:lnTo>
                    <a:pt x="50" y="101"/>
                  </a:lnTo>
                  <a:lnTo>
                    <a:pt x="49" y="109"/>
                  </a:lnTo>
                  <a:lnTo>
                    <a:pt x="47" y="134"/>
                  </a:lnTo>
                  <a:lnTo>
                    <a:pt x="47" y="134"/>
                  </a:lnTo>
                  <a:lnTo>
                    <a:pt x="47" y="137"/>
                  </a:lnTo>
                  <a:lnTo>
                    <a:pt x="49" y="140"/>
                  </a:lnTo>
                  <a:lnTo>
                    <a:pt x="55" y="146"/>
                  </a:lnTo>
                  <a:lnTo>
                    <a:pt x="62" y="151"/>
                  </a:lnTo>
                  <a:lnTo>
                    <a:pt x="65" y="151"/>
                  </a:lnTo>
                  <a:lnTo>
                    <a:pt x="70" y="151"/>
                  </a:lnTo>
                  <a:lnTo>
                    <a:pt x="70" y="151"/>
                  </a:lnTo>
                  <a:lnTo>
                    <a:pt x="77" y="151"/>
                  </a:lnTo>
                  <a:lnTo>
                    <a:pt x="88" y="148"/>
                  </a:lnTo>
                  <a:lnTo>
                    <a:pt x="92" y="146"/>
                  </a:lnTo>
                  <a:lnTo>
                    <a:pt x="95" y="143"/>
                  </a:lnTo>
                  <a:lnTo>
                    <a:pt x="98" y="140"/>
                  </a:lnTo>
                  <a:lnTo>
                    <a:pt x="100" y="134"/>
                  </a:lnTo>
                  <a:lnTo>
                    <a:pt x="100" y="134"/>
                  </a:lnTo>
                  <a:lnTo>
                    <a:pt x="104" y="118"/>
                  </a:lnTo>
                  <a:lnTo>
                    <a:pt x="110" y="97"/>
                  </a:lnTo>
                  <a:lnTo>
                    <a:pt x="119" y="74"/>
                  </a:lnTo>
                  <a:lnTo>
                    <a:pt x="119" y="0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716" name="Freeform 20"/>
            <p:cNvSpPr>
              <a:spLocks/>
            </p:cNvSpPr>
            <p:nvPr/>
          </p:nvSpPr>
          <p:spPr bwMode="auto">
            <a:xfrm>
              <a:off x="1245" y="3249"/>
              <a:ext cx="105" cy="111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127"/>
                </a:cxn>
                <a:cxn ang="0">
                  <a:pos x="19" y="140"/>
                </a:cxn>
                <a:cxn ang="0">
                  <a:pos x="19" y="152"/>
                </a:cxn>
                <a:cxn ang="0">
                  <a:pos x="24" y="163"/>
                </a:cxn>
                <a:cxn ang="0">
                  <a:pos x="30" y="164"/>
                </a:cxn>
                <a:cxn ang="0">
                  <a:pos x="33" y="164"/>
                </a:cxn>
                <a:cxn ang="0">
                  <a:pos x="42" y="157"/>
                </a:cxn>
                <a:cxn ang="0">
                  <a:pos x="46" y="142"/>
                </a:cxn>
                <a:cxn ang="0">
                  <a:pos x="52" y="111"/>
                </a:cxn>
                <a:cxn ang="0">
                  <a:pos x="54" y="106"/>
                </a:cxn>
                <a:cxn ang="0">
                  <a:pos x="60" y="97"/>
                </a:cxn>
                <a:cxn ang="0">
                  <a:pos x="66" y="94"/>
                </a:cxn>
                <a:cxn ang="0">
                  <a:pos x="70" y="126"/>
                </a:cxn>
                <a:cxn ang="0">
                  <a:pos x="70" y="158"/>
                </a:cxn>
                <a:cxn ang="0">
                  <a:pos x="69" y="164"/>
                </a:cxn>
                <a:cxn ang="0">
                  <a:pos x="58" y="188"/>
                </a:cxn>
                <a:cxn ang="0">
                  <a:pos x="57" y="196"/>
                </a:cxn>
                <a:cxn ang="0">
                  <a:pos x="61" y="211"/>
                </a:cxn>
                <a:cxn ang="0">
                  <a:pos x="67" y="218"/>
                </a:cxn>
                <a:cxn ang="0">
                  <a:pos x="78" y="221"/>
                </a:cxn>
                <a:cxn ang="0">
                  <a:pos x="84" y="218"/>
                </a:cxn>
                <a:cxn ang="0">
                  <a:pos x="101" y="205"/>
                </a:cxn>
                <a:cxn ang="0">
                  <a:pos x="122" y="197"/>
                </a:cxn>
                <a:cxn ang="0">
                  <a:pos x="134" y="197"/>
                </a:cxn>
                <a:cxn ang="0">
                  <a:pos x="152" y="199"/>
                </a:cxn>
                <a:cxn ang="0">
                  <a:pos x="163" y="196"/>
                </a:cxn>
                <a:cxn ang="0">
                  <a:pos x="176" y="188"/>
                </a:cxn>
                <a:cxn ang="0">
                  <a:pos x="191" y="176"/>
                </a:cxn>
                <a:cxn ang="0">
                  <a:pos x="205" y="155"/>
                </a:cxn>
                <a:cxn ang="0">
                  <a:pos x="209" y="124"/>
                </a:cxn>
                <a:cxn ang="0">
                  <a:pos x="208" y="106"/>
                </a:cxn>
                <a:cxn ang="0">
                  <a:pos x="200" y="79"/>
                </a:cxn>
                <a:cxn ang="0">
                  <a:pos x="190" y="55"/>
                </a:cxn>
                <a:cxn ang="0">
                  <a:pos x="121" y="0"/>
                </a:cxn>
                <a:cxn ang="0">
                  <a:pos x="0" y="94"/>
                </a:cxn>
              </a:cxnLst>
              <a:rect l="0" t="0" r="r" b="b"/>
              <a:pathLst>
                <a:path w="209" h="221">
                  <a:moveTo>
                    <a:pt x="0" y="94"/>
                  </a:moveTo>
                  <a:lnTo>
                    <a:pt x="0" y="94"/>
                  </a:lnTo>
                  <a:lnTo>
                    <a:pt x="10" y="111"/>
                  </a:lnTo>
                  <a:lnTo>
                    <a:pt x="16" y="127"/>
                  </a:lnTo>
                  <a:lnTo>
                    <a:pt x="19" y="135"/>
                  </a:lnTo>
                  <a:lnTo>
                    <a:pt x="19" y="140"/>
                  </a:lnTo>
                  <a:lnTo>
                    <a:pt x="19" y="140"/>
                  </a:lnTo>
                  <a:lnTo>
                    <a:pt x="19" y="152"/>
                  </a:lnTo>
                  <a:lnTo>
                    <a:pt x="22" y="160"/>
                  </a:lnTo>
                  <a:lnTo>
                    <a:pt x="24" y="163"/>
                  </a:lnTo>
                  <a:lnTo>
                    <a:pt x="25" y="164"/>
                  </a:lnTo>
                  <a:lnTo>
                    <a:pt x="30" y="164"/>
                  </a:lnTo>
                  <a:lnTo>
                    <a:pt x="33" y="164"/>
                  </a:lnTo>
                  <a:lnTo>
                    <a:pt x="33" y="164"/>
                  </a:lnTo>
                  <a:lnTo>
                    <a:pt x="37" y="163"/>
                  </a:lnTo>
                  <a:lnTo>
                    <a:pt x="42" y="157"/>
                  </a:lnTo>
                  <a:lnTo>
                    <a:pt x="45" y="149"/>
                  </a:lnTo>
                  <a:lnTo>
                    <a:pt x="46" y="142"/>
                  </a:lnTo>
                  <a:lnTo>
                    <a:pt x="51" y="124"/>
                  </a:lnTo>
                  <a:lnTo>
                    <a:pt x="52" y="111"/>
                  </a:lnTo>
                  <a:lnTo>
                    <a:pt x="52" y="111"/>
                  </a:lnTo>
                  <a:lnTo>
                    <a:pt x="54" y="106"/>
                  </a:lnTo>
                  <a:lnTo>
                    <a:pt x="55" y="102"/>
                  </a:lnTo>
                  <a:lnTo>
                    <a:pt x="60" y="97"/>
                  </a:lnTo>
                  <a:lnTo>
                    <a:pt x="64" y="96"/>
                  </a:lnTo>
                  <a:lnTo>
                    <a:pt x="66" y="94"/>
                  </a:lnTo>
                  <a:lnTo>
                    <a:pt x="66" y="94"/>
                  </a:lnTo>
                  <a:lnTo>
                    <a:pt x="70" y="126"/>
                  </a:lnTo>
                  <a:lnTo>
                    <a:pt x="72" y="149"/>
                  </a:lnTo>
                  <a:lnTo>
                    <a:pt x="70" y="158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61" y="181"/>
                  </a:lnTo>
                  <a:lnTo>
                    <a:pt x="58" y="188"/>
                  </a:lnTo>
                  <a:lnTo>
                    <a:pt x="57" y="196"/>
                  </a:lnTo>
                  <a:lnTo>
                    <a:pt x="57" y="196"/>
                  </a:lnTo>
                  <a:lnTo>
                    <a:pt x="58" y="205"/>
                  </a:lnTo>
                  <a:lnTo>
                    <a:pt x="61" y="211"/>
                  </a:lnTo>
                  <a:lnTo>
                    <a:pt x="64" y="215"/>
                  </a:lnTo>
                  <a:lnTo>
                    <a:pt x="67" y="218"/>
                  </a:lnTo>
                  <a:lnTo>
                    <a:pt x="72" y="221"/>
                  </a:lnTo>
                  <a:lnTo>
                    <a:pt x="78" y="221"/>
                  </a:lnTo>
                  <a:lnTo>
                    <a:pt x="84" y="218"/>
                  </a:lnTo>
                  <a:lnTo>
                    <a:pt x="84" y="218"/>
                  </a:lnTo>
                  <a:lnTo>
                    <a:pt x="94" y="211"/>
                  </a:lnTo>
                  <a:lnTo>
                    <a:pt x="101" y="205"/>
                  </a:lnTo>
                  <a:lnTo>
                    <a:pt x="110" y="200"/>
                  </a:lnTo>
                  <a:lnTo>
                    <a:pt x="122" y="197"/>
                  </a:lnTo>
                  <a:lnTo>
                    <a:pt x="122" y="197"/>
                  </a:lnTo>
                  <a:lnTo>
                    <a:pt x="134" y="197"/>
                  </a:lnTo>
                  <a:lnTo>
                    <a:pt x="145" y="199"/>
                  </a:lnTo>
                  <a:lnTo>
                    <a:pt x="152" y="199"/>
                  </a:lnTo>
                  <a:lnTo>
                    <a:pt x="157" y="197"/>
                  </a:lnTo>
                  <a:lnTo>
                    <a:pt x="163" y="196"/>
                  </a:lnTo>
                  <a:lnTo>
                    <a:pt x="163" y="196"/>
                  </a:lnTo>
                  <a:lnTo>
                    <a:pt x="176" y="188"/>
                  </a:lnTo>
                  <a:lnTo>
                    <a:pt x="184" y="184"/>
                  </a:lnTo>
                  <a:lnTo>
                    <a:pt x="191" y="176"/>
                  </a:lnTo>
                  <a:lnTo>
                    <a:pt x="199" y="166"/>
                  </a:lnTo>
                  <a:lnTo>
                    <a:pt x="205" y="155"/>
                  </a:lnTo>
                  <a:lnTo>
                    <a:pt x="208" y="140"/>
                  </a:lnTo>
                  <a:lnTo>
                    <a:pt x="209" y="124"/>
                  </a:lnTo>
                  <a:lnTo>
                    <a:pt x="209" y="124"/>
                  </a:lnTo>
                  <a:lnTo>
                    <a:pt x="208" y="106"/>
                  </a:lnTo>
                  <a:lnTo>
                    <a:pt x="205" y="91"/>
                  </a:lnTo>
                  <a:lnTo>
                    <a:pt x="200" y="79"/>
                  </a:lnTo>
                  <a:lnTo>
                    <a:pt x="197" y="69"/>
                  </a:lnTo>
                  <a:lnTo>
                    <a:pt x="190" y="55"/>
                  </a:lnTo>
                  <a:lnTo>
                    <a:pt x="187" y="51"/>
                  </a:lnTo>
                  <a:lnTo>
                    <a:pt x="121" y="0"/>
                  </a:lnTo>
                  <a:lnTo>
                    <a:pt x="37" y="16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717" name="Freeform 21"/>
            <p:cNvSpPr>
              <a:spLocks/>
            </p:cNvSpPr>
            <p:nvPr/>
          </p:nvSpPr>
          <p:spPr bwMode="auto">
            <a:xfrm>
              <a:off x="676" y="3019"/>
              <a:ext cx="214" cy="394"/>
            </a:xfrm>
            <a:custGeom>
              <a:avLst/>
              <a:gdLst/>
              <a:ahLst/>
              <a:cxnLst>
                <a:cxn ang="0">
                  <a:pos x="347" y="0"/>
                </a:cxn>
                <a:cxn ang="0">
                  <a:pos x="136" y="21"/>
                </a:cxn>
                <a:cxn ang="0">
                  <a:pos x="88" y="146"/>
                </a:cxn>
                <a:cxn ang="0">
                  <a:pos x="19" y="362"/>
                </a:cxn>
                <a:cxn ang="0">
                  <a:pos x="0" y="733"/>
                </a:cxn>
                <a:cxn ang="0">
                  <a:pos x="79" y="772"/>
                </a:cxn>
                <a:cxn ang="0">
                  <a:pos x="277" y="789"/>
                </a:cxn>
                <a:cxn ang="0">
                  <a:pos x="428" y="763"/>
                </a:cxn>
                <a:cxn ang="0">
                  <a:pos x="425" y="618"/>
                </a:cxn>
                <a:cxn ang="0">
                  <a:pos x="410" y="257"/>
                </a:cxn>
                <a:cxn ang="0">
                  <a:pos x="347" y="0"/>
                </a:cxn>
              </a:cxnLst>
              <a:rect l="0" t="0" r="r" b="b"/>
              <a:pathLst>
                <a:path w="428" h="789">
                  <a:moveTo>
                    <a:pt x="347" y="0"/>
                  </a:moveTo>
                  <a:lnTo>
                    <a:pt x="136" y="21"/>
                  </a:lnTo>
                  <a:lnTo>
                    <a:pt x="88" y="146"/>
                  </a:lnTo>
                  <a:lnTo>
                    <a:pt x="19" y="362"/>
                  </a:lnTo>
                  <a:lnTo>
                    <a:pt x="0" y="733"/>
                  </a:lnTo>
                  <a:lnTo>
                    <a:pt x="79" y="772"/>
                  </a:lnTo>
                  <a:lnTo>
                    <a:pt x="277" y="789"/>
                  </a:lnTo>
                  <a:lnTo>
                    <a:pt x="428" y="763"/>
                  </a:lnTo>
                  <a:lnTo>
                    <a:pt x="425" y="618"/>
                  </a:lnTo>
                  <a:lnTo>
                    <a:pt x="410" y="257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718" name="Freeform 22"/>
            <p:cNvSpPr>
              <a:spLocks/>
            </p:cNvSpPr>
            <p:nvPr/>
          </p:nvSpPr>
          <p:spPr bwMode="auto">
            <a:xfrm>
              <a:off x="722" y="2837"/>
              <a:ext cx="142" cy="118"/>
            </a:xfrm>
            <a:custGeom>
              <a:avLst/>
              <a:gdLst/>
              <a:ahLst/>
              <a:cxnLst>
                <a:cxn ang="0">
                  <a:pos x="5" y="211"/>
                </a:cxn>
                <a:cxn ang="0">
                  <a:pos x="0" y="129"/>
                </a:cxn>
                <a:cxn ang="0">
                  <a:pos x="5" y="106"/>
                </a:cxn>
                <a:cxn ang="0">
                  <a:pos x="9" y="88"/>
                </a:cxn>
                <a:cxn ang="0">
                  <a:pos x="11" y="66"/>
                </a:cxn>
                <a:cxn ang="0">
                  <a:pos x="14" y="54"/>
                </a:cxn>
                <a:cxn ang="0">
                  <a:pos x="20" y="49"/>
                </a:cxn>
                <a:cxn ang="0">
                  <a:pos x="33" y="46"/>
                </a:cxn>
                <a:cxn ang="0">
                  <a:pos x="75" y="30"/>
                </a:cxn>
                <a:cxn ang="0">
                  <a:pos x="90" y="19"/>
                </a:cxn>
                <a:cxn ang="0">
                  <a:pos x="96" y="15"/>
                </a:cxn>
                <a:cxn ang="0">
                  <a:pos x="118" y="4"/>
                </a:cxn>
                <a:cxn ang="0">
                  <a:pos x="145" y="0"/>
                </a:cxn>
                <a:cxn ang="0">
                  <a:pos x="151" y="1"/>
                </a:cxn>
                <a:cxn ang="0">
                  <a:pos x="171" y="9"/>
                </a:cxn>
                <a:cxn ang="0">
                  <a:pos x="195" y="21"/>
                </a:cxn>
                <a:cxn ang="0">
                  <a:pos x="202" y="24"/>
                </a:cxn>
                <a:cxn ang="0">
                  <a:pos x="232" y="46"/>
                </a:cxn>
                <a:cxn ang="0">
                  <a:pos x="261" y="69"/>
                </a:cxn>
                <a:cxn ang="0">
                  <a:pos x="267" y="72"/>
                </a:cxn>
                <a:cxn ang="0">
                  <a:pos x="271" y="76"/>
                </a:cxn>
                <a:cxn ang="0">
                  <a:pos x="277" y="105"/>
                </a:cxn>
                <a:cxn ang="0">
                  <a:pos x="283" y="157"/>
                </a:cxn>
                <a:cxn ang="0">
                  <a:pos x="279" y="199"/>
                </a:cxn>
                <a:cxn ang="0">
                  <a:pos x="274" y="202"/>
                </a:cxn>
                <a:cxn ang="0">
                  <a:pos x="256" y="223"/>
                </a:cxn>
                <a:cxn ang="0">
                  <a:pos x="250" y="235"/>
                </a:cxn>
                <a:cxn ang="0">
                  <a:pos x="252" y="232"/>
                </a:cxn>
                <a:cxn ang="0">
                  <a:pos x="252" y="213"/>
                </a:cxn>
                <a:cxn ang="0">
                  <a:pos x="247" y="198"/>
                </a:cxn>
                <a:cxn ang="0">
                  <a:pos x="240" y="183"/>
                </a:cxn>
                <a:cxn ang="0">
                  <a:pos x="228" y="165"/>
                </a:cxn>
                <a:cxn ang="0">
                  <a:pos x="225" y="159"/>
                </a:cxn>
                <a:cxn ang="0">
                  <a:pos x="226" y="135"/>
                </a:cxn>
                <a:cxn ang="0">
                  <a:pos x="225" y="124"/>
                </a:cxn>
                <a:cxn ang="0">
                  <a:pos x="216" y="99"/>
                </a:cxn>
                <a:cxn ang="0">
                  <a:pos x="207" y="88"/>
                </a:cxn>
                <a:cxn ang="0">
                  <a:pos x="193" y="82"/>
                </a:cxn>
                <a:cxn ang="0">
                  <a:pos x="178" y="79"/>
                </a:cxn>
                <a:cxn ang="0">
                  <a:pos x="154" y="81"/>
                </a:cxn>
                <a:cxn ang="0">
                  <a:pos x="151" y="84"/>
                </a:cxn>
                <a:cxn ang="0">
                  <a:pos x="148" y="87"/>
                </a:cxn>
                <a:cxn ang="0">
                  <a:pos x="138" y="94"/>
                </a:cxn>
                <a:cxn ang="0">
                  <a:pos x="136" y="90"/>
                </a:cxn>
                <a:cxn ang="0">
                  <a:pos x="126" y="85"/>
                </a:cxn>
                <a:cxn ang="0">
                  <a:pos x="118" y="85"/>
                </a:cxn>
                <a:cxn ang="0">
                  <a:pos x="99" y="88"/>
                </a:cxn>
                <a:cxn ang="0">
                  <a:pos x="90" y="94"/>
                </a:cxn>
                <a:cxn ang="0">
                  <a:pos x="79" y="102"/>
                </a:cxn>
                <a:cxn ang="0">
                  <a:pos x="50" y="112"/>
                </a:cxn>
                <a:cxn ang="0">
                  <a:pos x="54" y="103"/>
                </a:cxn>
                <a:cxn ang="0">
                  <a:pos x="54" y="96"/>
                </a:cxn>
                <a:cxn ang="0">
                  <a:pos x="51" y="96"/>
                </a:cxn>
                <a:cxn ang="0">
                  <a:pos x="32" y="105"/>
                </a:cxn>
                <a:cxn ang="0">
                  <a:pos x="23" y="114"/>
                </a:cxn>
                <a:cxn ang="0">
                  <a:pos x="21" y="117"/>
                </a:cxn>
                <a:cxn ang="0">
                  <a:pos x="9" y="193"/>
                </a:cxn>
                <a:cxn ang="0">
                  <a:pos x="5" y="211"/>
                </a:cxn>
              </a:cxnLst>
              <a:rect l="0" t="0" r="r" b="b"/>
              <a:pathLst>
                <a:path w="285" h="235">
                  <a:moveTo>
                    <a:pt x="5" y="211"/>
                  </a:moveTo>
                  <a:lnTo>
                    <a:pt x="5" y="211"/>
                  </a:lnTo>
                  <a:lnTo>
                    <a:pt x="0" y="129"/>
                  </a:lnTo>
                  <a:lnTo>
                    <a:pt x="0" y="129"/>
                  </a:lnTo>
                  <a:lnTo>
                    <a:pt x="2" y="117"/>
                  </a:lnTo>
                  <a:lnTo>
                    <a:pt x="5" y="106"/>
                  </a:lnTo>
                  <a:lnTo>
                    <a:pt x="9" y="88"/>
                  </a:lnTo>
                  <a:lnTo>
                    <a:pt x="9" y="88"/>
                  </a:lnTo>
                  <a:lnTo>
                    <a:pt x="11" y="79"/>
                  </a:lnTo>
                  <a:lnTo>
                    <a:pt x="11" y="66"/>
                  </a:lnTo>
                  <a:lnTo>
                    <a:pt x="12" y="60"/>
                  </a:lnTo>
                  <a:lnTo>
                    <a:pt x="14" y="54"/>
                  </a:lnTo>
                  <a:lnTo>
                    <a:pt x="15" y="51"/>
                  </a:lnTo>
                  <a:lnTo>
                    <a:pt x="20" y="49"/>
                  </a:lnTo>
                  <a:lnTo>
                    <a:pt x="20" y="49"/>
                  </a:lnTo>
                  <a:lnTo>
                    <a:pt x="33" y="46"/>
                  </a:lnTo>
                  <a:lnTo>
                    <a:pt x="54" y="39"/>
                  </a:lnTo>
                  <a:lnTo>
                    <a:pt x="75" y="30"/>
                  </a:lnTo>
                  <a:lnTo>
                    <a:pt x="84" y="25"/>
                  </a:lnTo>
                  <a:lnTo>
                    <a:pt x="90" y="19"/>
                  </a:lnTo>
                  <a:lnTo>
                    <a:pt x="90" y="19"/>
                  </a:lnTo>
                  <a:lnTo>
                    <a:pt x="96" y="15"/>
                  </a:lnTo>
                  <a:lnTo>
                    <a:pt x="103" y="10"/>
                  </a:lnTo>
                  <a:lnTo>
                    <a:pt x="118" y="4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1" y="1"/>
                  </a:lnTo>
                  <a:lnTo>
                    <a:pt x="157" y="3"/>
                  </a:lnTo>
                  <a:lnTo>
                    <a:pt x="171" y="9"/>
                  </a:lnTo>
                  <a:lnTo>
                    <a:pt x="184" y="16"/>
                  </a:lnTo>
                  <a:lnTo>
                    <a:pt x="195" y="21"/>
                  </a:lnTo>
                  <a:lnTo>
                    <a:pt x="195" y="21"/>
                  </a:lnTo>
                  <a:lnTo>
                    <a:pt x="202" y="24"/>
                  </a:lnTo>
                  <a:lnTo>
                    <a:pt x="211" y="30"/>
                  </a:lnTo>
                  <a:lnTo>
                    <a:pt x="232" y="46"/>
                  </a:lnTo>
                  <a:lnTo>
                    <a:pt x="252" y="63"/>
                  </a:lnTo>
                  <a:lnTo>
                    <a:pt x="261" y="69"/>
                  </a:lnTo>
                  <a:lnTo>
                    <a:pt x="267" y="72"/>
                  </a:lnTo>
                  <a:lnTo>
                    <a:pt x="267" y="72"/>
                  </a:lnTo>
                  <a:lnTo>
                    <a:pt x="268" y="73"/>
                  </a:lnTo>
                  <a:lnTo>
                    <a:pt x="271" y="76"/>
                  </a:lnTo>
                  <a:lnTo>
                    <a:pt x="274" y="88"/>
                  </a:lnTo>
                  <a:lnTo>
                    <a:pt x="277" y="105"/>
                  </a:lnTo>
                  <a:lnTo>
                    <a:pt x="280" y="123"/>
                  </a:lnTo>
                  <a:lnTo>
                    <a:pt x="283" y="157"/>
                  </a:lnTo>
                  <a:lnTo>
                    <a:pt x="285" y="174"/>
                  </a:lnTo>
                  <a:lnTo>
                    <a:pt x="279" y="199"/>
                  </a:lnTo>
                  <a:lnTo>
                    <a:pt x="279" y="199"/>
                  </a:lnTo>
                  <a:lnTo>
                    <a:pt x="274" y="202"/>
                  </a:lnTo>
                  <a:lnTo>
                    <a:pt x="265" y="211"/>
                  </a:lnTo>
                  <a:lnTo>
                    <a:pt x="256" y="223"/>
                  </a:lnTo>
                  <a:lnTo>
                    <a:pt x="252" y="229"/>
                  </a:lnTo>
                  <a:lnTo>
                    <a:pt x="250" y="235"/>
                  </a:lnTo>
                  <a:lnTo>
                    <a:pt x="250" y="235"/>
                  </a:lnTo>
                  <a:lnTo>
                    <a:pt x="252" y="232"/>
                  </a:lnTo>
                  <a:lnTo>
                    <a:pt x="252" y="225"/>
                  </a:lnTo>
                  <a:lnTo>
                    <a:pt x="252" y="213"/>
                  </a:lnTo>
                  <a:lnTo>
                    <a:pt x="250" y="205"/>
                  </a:lnTo>
                  <a:lnTo>
                    <a:pt x="247" y="198"/>
                  </a:lnTo>
                  <a:lnTo>
                    <a:pt x="247" y="198"/>
                  </a:lnTo>
                  <a:lnTo>
                    <a:pt x="240" y="183"/>
                  </a:lnTo>
                  <a:lnTo>
                    <a:pt x="232" y="172"/>
                  </a:lnTo>
                  <a:lnTo>
                    <a:pt x="228" y="165"/>
                  </a:lnTo>
                  <a:lnTo>
                    <a:pt x="225" y="159"/>
                  </a:lnTo>
                  <a:lnTo>
                    <a:pt x="225" y="159"/>
                  </a:lnTo>
                  <a:lnTo>
                    <a:pt x="226" y="145"/>
                  </a:lnTo>
                  <a:lnTo>
                    <a:pt x="226" y="135"/>
                  </a:lnTo>
                  <a:lnTo>
                    <a:pt x="225" y="124"/>
                  </a:lnTo>
                  <a:lnTo>
                    <a:pt x="225" y="124"/>
                  </a:lnTo>
                  <a:lnTo>
                    <a:pt x="220" y="112"/>
                  </a:lnTo>
                  <a:lnTo>
                    <a:pt x="216" y="99"/>
                  </a:lnTo>
                  <a:lnTo>
                    <a:pt x="211" y="93"/>
                  </a:lnTo>
                  <a:lnTo>
                    <a:pt x="207" y="88"/>
                  </a:lnTo>
                  <a:lnTo>
                    <a:pt x="201" y="84"/>
                  </a:lnTo>
                  <a:lnTo>
                    <a:pt x="193" y="82"/>
                  </a:lnTo>
                  <a:lnTo>
                    <a:pt x="193" y="82"/>
                  </a:lnTo>
                  <a:lnTo>
                    <a:pt x="178" y="79"/>
                  </a:lnTo>
                  <a:lnTo>
                    <a:pt x="165" y="79"/>
                  </a:lnTo>
                  <a:lnTo>
                    <a:pt x="154" y="81"/>
                  </a:lnTo>
                  <a:lnTo>
                    <a:pt x="151" y="82"/>
                  </a:lnTo>
                  <a:lnTo>
                    <a:pt x="151" y="84"/>
                  </a:lnTo>
                  <a:lnTo>
                    <a:pt x="151" y="84"/>
                  </a:lnTo>
                  <a:lnTo>
                    <a:pt x="148" y="87"/>
                  </a:lnTo>
                  <a:lnTo>
                    <a:pt x="145" y="90"/>
                  </a:lnTo>
                  <a:lnTo>
                    <a:pt x="138" y="94"/>
                  </a:lnTo>
                  <a:lnTo>
                    <a:pt x="138" y="94"/>
                  </a:lnTo>
                  <a:lnTo>
                    <a:pt x="136" y="90"/>
                  </a:lnTo>
                  <a:lnTo>
                    <a:pt x="133" y="87"/>
                  </a:lnTo>
                  <a:lnTo>
                    <a:pt x="126" y="85"/>
                  </a:lnTo>
                  <a:lnTo>
                    <a:pt x="126" y="85"/>
                  </a:lnTo>
                  <a:lnTo>
                    <a:pt x="118" y="85"/>
                  </a:lnTo>
                  <a:lnTo>
                    <a:pt x="109" y="85"/>
                  </a:lnTo>
                  <a:lnTo>
                    <a:pt x="99" y="88"/>
                  </a:lnTo>
                  <a:lnTo>
                    <a:pt x="94" y="90"/>
                  </a:lnTo>
                  <a:lnTo>
                    <a:pt x="90" y="94"/>
                  </a:lnTo>
                  <a:lnTo>
                    <a:pt x="90" y="94"/>
                  </a:lnTo>
                  <a:lnTo>
                    <a:pt x="79" y="102"/>
                  </a:lnTo>
                  <a:lnTo>
                    <a:pt x="65" y="108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4" y="103"/>
                  </a:lnTo>
                  <a:lnTo>
                    <a:pt x="54" y="97"/>
                  </a:lnTo>
                  <a:lnTo>
                    <a:pt x="54" y="96"/>
                  </a:lnTo>
                  <a:lnTo>
                    <a:pt x="51" y="96"/>
                  </a:lnTo>
                  <a:lnTo>
                    <a:pt x="51" y="96"/>
                  </a:lnTo>
                  <a:lnTo>
                    <a:pt x="42" y="99"/>
                  </a:lnTo>
                  <a:lnTo>
                    <a:pt x="32" y="105"/>
                  </a:lnTo>
                  <a:lnTo>
                    <a:pt x="24" y="111"/>
                  </a:lnTo>
                  <a:lnTo>
                    <a:pt x="23" y="114"/>
                  </a:lnTo>
                  <a:lnTo>
                    <a:pt x="21" y="117"/>
                  </a:lnTo>
                  <a:lnTo>
                    <a:pt x="21" y="117"/>
                  </a:lnTo>
                  <a:lnTo>
                    <a:pt x="15" y="162"/>
                  </a:lnTo>
                  <a:lnTo>
                    <a:pt x="9" y="193"/>
                  </a:lnTo>
                  <a:lnTo>
                    <a:pt x="6" y="205"/>
                  </a:lnTo>
                  <a:lnTo>
                    <a:pt x="5" y="211"/>
                  </a:lnTo>
                  <a:lnTo>
                    <a:pt x="5" y="211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719" name="Freeform 23"/>
            <p:cNvSpPr>
              <a:spLocks/>
            </p:cNvSpPr>
            <p:nvPr/>
          </p:nvSpPr>
          <p:spPr bwMode="auto">
            <a:xfrm>
              <a:off x="719" y="2869"/>
              <a:ext cx="148" cy="212"/>
            </a:xfrm>
            <a:custGeom>
              <a:avLst/>
              <a:gdLst/>
              <a:ahLst/>
              <a:cxnLst>
                <a:cxn ang="0">
                  <a:pos x="271" y="132"/>
                </a:cxn>
                <a:cxn ang="0">
                  <a:pos x="281" y="132"/>
                </a:cxn>
                <a:cxn ang="0">
                  <a:pos x="289" y="135"/>
                </a:cxn>
                <a:cxn ang="0">
                  <a:pos x="294" y="141"/>
                </a:cxn>
                <a:cxn ang="0">
                  <a:pos x="296" y="155"/>
                </a:cxn>
                <a:cxn ang="0">
                  <a:pos x="294" y="174"/>
                </a:cxn>
                <a:cxn ang="0">
                  <a:pos x="289" y="198"/>
                </a:cxn>
                <a:cxn ang="0">
                  <a:pos x="277" y="220"/>
                </a:cxn>
                <a:cxn ang="0">
                  <a:pos x="269" y="231"/>
                </a:cxn>
                <a:cxn ang="0">
                  <a:pos x="257" y="237"/>
                </a:cxn>
                <a:cxn ang="0">
                  <a:pos x="248" y="235"/>
                </a:cxn>
                <a:cxn ang="0">
                  <a:pos x="242" y="229"/>
                </a:cxn>
                <a:cxn ang="0">
                  <a:pos x="175" y="388"/>
                </a:cxn>
                <a:cxn ang="0">
                  <a:pos x="94" y="412"/>
                </a:cxn>
                <a:cxn ang="0">
                  <a:pos x="57" y="330"/>
                </a:cxn>
                <a:cxn ang="0">
                  <a:pos x="31" y="276"/>
                </a:cxn>
                <a:cxn ang="0">
                  <a:pos x="27" y="259"/>
                </a:cxn>
                <a:cxn ang="0">
                  <a:pos x="27" y="253"/>
                </a:cxn>
                <a:cxn ang="0">
                  <a:pos x="19" y="237"/>
                </a:cxn>
                <a:cxn ang="0">
                  <a:pos x="10" y="216"/>
                </a:cxn>
                <a:cxn ang="0">
                  <a:pos x="6" y="202"/>
                </a:cxn>
                <a:cxn ang="0">
                  <a:pos x="0" y="171"/>
                </a:cxn>
                <a:cxn ang="0">
                  <a:pos x="3" y="147"/>
                </a:cxn>
                <a:cxn ang="0">
                  <a:pos x="7" y="135"/>
                </a:cxn>
                <a:cxn ang="0">
                  <a:pos x="13" y="107"/>
                </a:cxn>
                <a:cxn ang="0">
                  <a:pos x="15" y="77"/>
                </a:cxn>
                <a:cxn ang="0">
                  <a:pos x="18" y="38"/>
                </a:cxn>
                <a:cxn ang="0">
                  <a:pos x="22" y="30"/>
                </a:cxn>
                <a:cxn ang="0">
                  <a:pos x="34" y="18"/>
                </a:cxn>
                <a:cxn ang="0">
                  <a:pos x="58" y="8"/>
                </a:cxn>
                <a:cxn ang="0">
                  <a:pos x="116" y="0"/>
                </a:cxn>
                <a:cxn ang="0">
                  <a:pos x="242" y="26"/>
                </a:cxn>
              </a:cxnLst>
              <a:rect l="0" t="0" r="r" b="b"/>
              <a:pathLst>
                <a:path w="296" h="424">
                  <a:moveTo>
                    <a:pt x="271" y="132"/>
                  </a:moveTo>
                  <a:lnTo>
                    <a:pt x="271" y="132"/>
                  </a:lnTo>
                  <a:lnTo>
                    <a:pt x="274" y="132"/>
                  </a:lnTo>
                  <a:lnTo>
                    <a:pt x="281" y="132"/>
                  </a:lnTo>
                  <a:lnTo>
                    <a:pt x="286" y="134"/>
                  </a:lnTo>
                  <a:lnTo>
                    <a:pt x="289" y="135"/>
                  </a:lnTo>
                  <a:lnTo>
                    <a:pt x="291" y="138"/>
                  </a:lnTo>
                  <a:lnTo>
                    <a:pt x="294" y="141"/>
                  </a:lnTo>
                  <a:lnTo>
                    <a:pt x="294" y="141"/>
                  </a:lnTo>
                  <a:lnTo>
                    <a:pt x="296" y="155"/>
                  </a:lnTo>
                  <a:lnTo>
                    <a:pt x="296" y="164"/>
                  </a:lnTo>
                  <a:lnTo>
                    <a:pt x="294" y="174"/>
                  </a:lnTo>
                  <a:lnTo>
                    <a:pt x="293" y="186"/>
                  </a:lnTo>
                  <a:lnTo>
                    <a:pt x="289" y="198"/>
                  </a:lnTo>
                  <a:lnTo>
                    <a:pt x="284" y="210"/>
                  </a:lnTo>
                  <a:lnTo>
                    <a:pt x="277" y="220"/>
                  </a:lnTo>
                  <a:lnTo>
                    <a:pt x="277" y="220"/>
                  </a:lnTo>
                  <a:lnTo>
                    <a:pt x="269" y="231"/>
                  </a:lnTo>
                  <a:lnTo>
                    <a:pt x="263" y="235"/>
                  </a:lnTo>
                  <a:lnTo>
                    <a:pt x="257" y="237"/>
                  </a:lnTo>
                  <a:lnTo>
                    <a:pt x="253" y="237"/>
                  </a:lnTo>
                  <a:lnTo>
                    <a:pt x="248" y="235"/>
                  </a:lnTo>
                  <a:lnTo>
                    <a:pt x="245" y="232"/>
                  </a:lnTo>
                  <a:lnTo>
                    <a:pt x="242" y="229"/>
                  </a:lnTo>
                  <a:lnTo>
                    <a:pt x="244" y="315"/>
                  </a:lnTo>
                  <a:lnTo>
                    <a:pt x="175" y="388"/>
                  </a:lnTo>
                  <a:lnTo>
                    <a:pt x="121" y="424"/>
                  </a:lnTo>
                  <a:lnTo>
                    <a:pt x="94" y="412"/>
                  </a:lnTo>
                  <a:lnTo>
                    <a:pt x="57" y="330"/>
                  </a:lnTo>
                  <a:lnTo>
                    <a:pt x="57" y="330"/>
                  </a:lnTo>
                  <a:lnTo>
                    <a:pt x="42" y="300"/>
                  </a:lnTo>
                  <a:lnTo>
                    <a:pt x="31" y="276"/>
                  </a:lnTo>
                  <a:lnTo>
                    <a:pt x="28" y="265"/>
                  </a:lnTo>
                  <a:lnTo>
                    <a:pt x="27" y="259"/>
                  </a:lnTo>
                  <a:lnTo>
                    <a:pt x="27" y="259"/>
                  </a:lnTo>
                  <a:lnTo>
                    <a:pt x="27" y="253"/>
                  </a:lnTo>
                  <a:lnTo>
                    <a:pt x="25" y="249"/>
                  </a:lnTo>
                  <a:lnTo>
                    <a:pt x="19" y="237"/>
                  </a:lnTo>
                  <a:lnTo>
                    <a:pt x="15" y="226"/>
                  </a:lnTo>
                  <a:lnTo>
                    <a:pt x="10" y="216"/>
                  </a:lnTo>
                  <a:lnTo>
                    <a:pt x="10" y="216"/>
                  </a:lnTo>
                  <a:lnTo>
                    <a:pt x="6" y="202"/>
                  </a:lnTo>
                  <a:lnTo>
                    <a:pt x="1" y="183"/>
                  </a:lnTo>
                  <a:lnTo>
                    <a:pt x="0" y="171"/>
                  </a:lnTo>
                  <a:lnTo>
                    <a:pt x="0" y="159"/>
                  </a:lnTo>
                  <a:lnTo>
                    <a:pt x="3" y="147"/>
                  </a:lnTo>
                  <a:lnTo>
                    <a:pt x="7" y="135"/>
                  </a:lnTo>
                  <a:lnTo>
                    <a:pt x="7" y="135"/>
                  </a:lnTo>
                  <a:lnTo>
                    <a:pt x="12" y="122"/>
                  </a:lnTo>
                  <a:lnTo>
                    <a:pt x="13" y="107"/>
                  </a:lnTo>
                  <a:lnTo>
                    <a:pt x="15" y="92"/>
                  </a:lnTo>
                  <a:lnTo>
                    <a:pt x="15" y="77"/>
                  </a:lnTo>
                  <a:lnTo>
                    <a:pt x="16" y="48"/>
                  </a:lnTo>
                  <a:lnTo>
                    <a:pt x="18" y="38"/>
                  </a:lnTo>
                  <a:lnTo>
                    <a:pt x="22" y="30"/>
                  </a:lnTo>
                  <a:lnTo>
                    <a:pt x="22" y="30"/>
                  </a:lnTo>
                  <a:lnTo>
                    <a:pt x="28" y="24"/>
                  </a:lnTo>
                  <a:lnTo>
                    <a:pt x="34" y="18"/>
                  </a:lnTo>
                  <a:lnTo>
                    <a:pt x="48" y="12"/>
                  </a:lnTo>
                  <a:lnTo>
                    <a:pt x="58" y="8"/>
                  </a:lnTo>
                  <a:lnTo>
                    <a:pt x="64" y="8"/>
                  </a:lnTo>
                  <a:lnTo>
                    <a:pt x="116" y="0"/>
                  </a:lnTo>
                  <a:lnTo>
                    <a:pt x="185" y="0"/>
                  </a:lnTo>
                  <a:lnTo>
                    <a:pt x="242" y="26"/>
                  </a:lnTo>
                  <a:lnTo>
                    <a:pt x="271" y="13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720" name="Freeform 24"/>
            <p:cNvSpPr>
              <a:spLocks/>
            </p:cNvSpPr>
            <p:nvPr/>
          </p:nvSpPr>
          <p:spPr bwMode="auto">
            <a:xfrm>
              <a:off x="431" y="2998"/>
              <a:ext cx="914" cy="1180"/>
            </a:xfrm>
            <a:custGeom>
              <a:avLst/>
              <a:gdLst/>
              <a:ahLst/>
              <a:cxnLst>
                <a:cxn ang="0">
                  <a:pos x="509" y="70"/>
                </a:cxn>
                <a:cxn ang="0">
                  <a:pos x="436" y="147"/>
                </a:cxn>
                <a:cxn ang="0">
                  <a:pos x="371" y="263"/>
                </a:cxn>
                <a:cxn ang="0">
                  <a:pos x="299" y="331"/>
                </a:cxn>
                <a:cxn ang="0">
                  <a:pos x="219" y="383"/>
                </a:cxn>
                <a:cxn ang="0">
                  <a:pos x="138" y="450"/>
                </a:cxn>
                <a:cxn ang="0">
                  <a:pos x="8" y="609"/>
                </a:cxn>
                <a:cxn ang="0">
                  <a:pos x="69" y="632"/>
                </a:cxn>
                <a:cxn ang="0">
                  <a:pos x="90" y="685"/>
                </a:cxn>
                <a:cxn ang="0">
                  <a:pos x="205" y="585"/>
                </a:cxn>
                <a:cxn ang="0">
                  <a:pos x="287" y="527"/>
                </a:cxn>
                <a:cxn ang="0">
                  <a:pos x="358" y="744"/>
                </a:cxn>
                <a:cxn ang="0">
                  <a:pos x="317" y="988"/>
                </a:cxn>
                <a:cxn ang="0">
                  <a:pos x="392" y="1031"/>
                </a:cxn>
                <a:cxn ang="0">
                  <a:pos x="548" y="1010"/>
                </a:cxn>
                <a:cxn ang="0">
                  <a:pos x="567" y="1146"/>
                </a:cxn>
                <a:cxn ang="0">
                  <a:pos x="587" y="1387"/>
                </a:cxn>
                <a:cxn ang="0">
                  <a:pos x="548" y="1495"/>
                </a:cxn>
                <a:cxn ang="0">
                  <a:pos x="485" y="1696"/>
                </a:cxn>
                <a:cxn ang="0">
                  <a:pos x="382" y="2027"/>
                </a:cxn>
                <a:cxn ang="0">
                  <a:pos x="308" y="2268"/>
                </a:cxn>
                <a:cxn ang="0">
                  <a:pos x="431" y="2311"/>
                </a:cxn>
                <a:cxn ang="0">
                  <a:pos x="524" y="2357"/>
                </a:cxn>
                <a:cxn ang="0">
                  <a:pos x="573" y="2298"/>
                </a:cxn>
                <a:cxn ang="0">
                  <a:pos x="629" y="2097"/>
                </a:cxn>
                <a:cxn ang="0">
                  <a:pos x="663" y="1905"/>
                </a:cxn>
                <a:cxn ang="0">
                  <a:pos x="732" y="1733"/>
                </a:cxn>
                <a:cxn ang="0">
                  <a:pos x="771" y="1597"/>
                </a:cxn>
                <a:cxn ang="0">
                  <a:pos x="947" y="1784"/>
                </a:cxn>
                <a:cxn ang="0">
                  <a:pos x="1018" y="1787"/>
                </a:cxn>
                <a:cxn ang="0">
                  <a:pos x="1097" y="1657"/>
                </a:cxn>
                <a:cxn ang="0">
                  <a:pos x="949" y="1482"/>
                </a:cxn>
                <a:cxn ang="0">
                  <a:pos x="864" y="1359"/>
                </a:cxn>
                <a:cxn ang="0">
                  <a:pos x="989" y="1117"/>
                </a:cxn>
                <a:cxn ang="0">
                  <a:pos x="1016" y="1266"/>
                </a:cxn>
                <a:cxn ang="0">
                  <a:pos x="1060" y="1245"/>
                </a:cxn>
                <a:cxn ang="0">
                  <a:pos x="1122" y="1127"/>
                </a:cxn>
                <a:cxn ang="0">
                  <a:pos x="1191" y="994"/>
                </a:cxn>
                <a:cxn ang="0">
                  <a:pos x="1233" y="714"/>
                </a:cxn>
                <a:cxn ang="0">
                  <a:pos x="1172" y="510"/>
                </a:cxn>
                <a:cxn ang="0">
                  <a:pos x="1286" y="488"/>
                </a:cxn>
                <a:cxn ang="0">
                  <a:pos x="1464" y="563"/>
                </a:cxn>
                <a:cxn ang="0">
                  <a:pos x="1576" y="591"/>
                </a:cxn>
                <a:cxn ang="0">
                  <a:pos x="1637" y="599"/>
                </a:cxn>
                <a:cxn ang="0">
                  <a:pos x="1703" y="528"/>
                </a:cxn>
                <a:cxn ang="0">
                  <a:pos x="1814" y="554"/>
                </a:cxn>
                <a:cxn ang="0">
                  <a:pos x="1740" y="470"/>
                </a:cxn>
                <a:cxn ang="0">
                  <a:pos x="1562" y="361"/>
                </a:cxn>
                <a:cxn ang="0">
                  <a:pos x="1464" y="313"/>
                </a:cxn>
                <a:cxn ang="0">
                  <a:pos x="1314" y="265"/>
                </a:cxn>
                <a:cxn ang="0">
                  <a:pos x="1220" y="220"/>
                </a:cxn>
                <a:cxn ang="0">
                  <a:pos x="1181" y="172"/>
                </a:cxn>
                <a:cxn ang="0">
                  <a:pos x="1149" y="93"/>
                </a:cxn>
                <a:cxn ang="0">
                  <a:pos x="980" y="55"/>
                </a:cxn>
                <a:cxn ang="0">
                  <a:pos x="817" y="235"/>
                </a:cxn>
                <a:cxn ang="0">
                  <a:pos x="865" y="655"/>
                </a:cxn>
                <a:cxn ang="0">
                  <a:pos x="609" y="786"/>
                </a:cxn>
                <a:cxn ang="0">
                  <a:pos x="549" y="377"/>
                </a:cxn>
                <a:cxn ang="0">
                  <a:pos x="618" y="179"/>
                </a:cxn>
              </a:cxnLst>
              <a:rect l="0" t="0" r="r" b="b"/>
              <a:pathLst>
                <a:path w="1829" h="2360">
                  <a:moveTo>
                    <a:pt x="627" y="57"/>
                  </a:moveTo>
                  <a:lnTo>
                    <a:pt x="627" y="57"/>
                  </a:lnTo>
                  <a:lnTo>
                    <a:pt x="606" y="58"/>
                  </a:lnTo>
                  <a:lnTo>
                    <a:pt x="576" y="60"/>
                  </a:lnTo>
                  <a:lnTo>
                    <a:pt x="576" y="60"/>
                  </a:lnTo>
                  <a:lnTo>
                    <a:pt x="552" y="60"/>
                  </a:lnTo>
                  <a:lnTo>
                    <a:pt x="539" y="60"/>
                  </a:lnTo>
                  <a:lnTo>
                    <a:pt x="528" y="63"/>
                  </a:lnTo>
                  <a:lnTo>
                    <a:pt x="528" y="63"/>
                  </a:lnTo>
                  <a:lnTo>
                    <a:pt x="509" y="70"/>
                  </a:lnTo>
                  <a:lnTo>
                    <a:pt x="495" y="78"/>
                  </a:lnTo>
                  <a:lnTo>
                    <a:pt x="482" y="85"/>
                  </a:lnTo>
                  <a:lnTo>
                    <a:pt x="467" y="94"/>
                  </a:lnTo>
                  <a:lnTo>
                    <a:pt x="455" y="106"/>
                  </a:lnTo>
                  <a:lnTo>
                    <a:pt x="450" y="112"/>
                  </a:lnTo>
                  <a:lnTo>
                    <a:pt x="446" y="118"/>
                  </a:lnTo>
                  <a:lnTo>
                    <a:pt x="441" y="126"/>
                  </a:lnTo>
                  <a:lnTo>
                    <a:pt x="440" y="132"/>
                  </a:lnTo>
                  <a:lnTo>
                    <a:pt x="440" y="132"/>
                  </a:lnTo>
                  <a:lnTo>
                    <a:pt x="436" y="147"/>
                  </a:lnTo>
                  <a:lnTo>
                    <a:pt x="431" y="161"/>
                  </a:lnTo>
                  <a:lnTo>
                    <a:pt x="418" y="193"/>
                  </a:lnTo>
                  <a:lnTo>
                    <a:pt x="407" y="218"/>
                  </a:lnTo>
                  <a:lnTo>
                    <a:pt x="401" y="233"/>
                  </a:lnTo>
                  <a:lnTo>
                    <a:pt x="401" y="233"/>
                  </a:lnTo>
                  <a:lnTo>
                    <a:pt x="401" y="238"/>
                  </a:lnTo>
                  <a:lnTo>
                    <a:pt x="398" y="242"/>
                  </a:lnTo>
                  <a:lnTo>
                    <a:pt x="392" y="248"/>
                  </a:lnTo>
                  <a:lnTo>
                    <a:pt x="383" y="256"/>
                  </a:lnTo>
                  <a:lnTo>
                    <a:pt x="371" y="263"/>
                  </a:lnTo>
                  <a:lnTo>
                    <a:pt x="371" y="263"/>
                  </a:lnTo>
                  <a:lnTo>
                    <a:pt x="355" y="274"/>
                  </a:lnTo>
                  <a:lnTo>
                    <a:pt x="335" y="289"/>
                  </a:lnTo>
                  <a:lnTo>
                    <a:pt x="319" y="304"/>
                  </a:lnTo>
                  <a:lnTo>
                    <a:pt x="313" y="310"/>
                  </a:lnTo>
                  <a:lnTo>
                    <a:pt x="310" y="314"/>
                  </a:lnTo>
                  <a:lnTo>
                    <a:pt x="310" y="314"/>
                  </a:lnTo>
                  <a:lnTo>
                    <a:pt x="310" y="319"/>
                  </a:lnTo>
                  <a:lnTo>
                    <a:pt x="307" y="322"/>
                  </a:lnTo>
                  <a:lnTo>
                    <a:pt x="299" y="331"/>
                  </a:lnTo>
                  <a:lnTo>
                    <a:pt x="290" y="337"/>
                  </a:lnTo>
                  <a:lnTo>
                    <a:pt x="286" y="338"/>
                  </a:lnTo>
                  <a:lnTo>
                    <a:pt x="281" y="338"/>
                  </a:lnTo>
                  <a:lnTo>
                    <a:pt x="281" y="338"/>
                  </a:lnTo>
                  <a:lnTo>
                    <a:pt x="277" y="340"/>
                  </a:lnTo>
                  <a:lnTo>
                    <a:pt x="274" y="341"/>
                  </a:lnTo>
                  <a:lnTo>
                    <a:pt x="266" y="346"/>
                  </a:lnTo>
                  <a:lnTo>
                    <a:pt x="259" y="353"/>
                  </a:lnTo>
                  <a:lnTo>
                    <a:pt x="259" y="353"/>
                  </a:lnTo>
                  <a:lnTo>
                    <a:pt x="219" y="383"/>
                  </a:lnTo>
                  <a:lnTo>
                    <a:pt x="219" y="383"/>
                  </a:lnTo>
                  <a:lnTo>
                    <a:pt x="198" y="401"/>
                  </a:lnTo>
                  <a:lnTo>
                    <a:pt x="189" y="407"/>
                  </a:lnTo>
                  <a:lnTo>
                    <a:pt x="183" y="410"/>
                  </a:lnTo>
                  <a:lnTo>
                    <a:pt x="183" y="410"/>
                  </a:lnTo>
                  <a:lnTo>
                    <a:pt x="177" y="413"/>
                  </a:lnTo>
                  <a:lnTo>
                    <a:pt x="168" y="420"/>
                  </a:lnTo>
                  <a:lnTo>
                    <a:pt x="148" y="440"/>
                  </a:lnTo>
                  <a:lnTo>
                    <a:pt x="148" y="440"/>
                  </a:lnTo>
                  <a:lnTo>
                    <a:pt x="138" y="450"/>
                  </a:lnTo>
                  <a:lnTo>
                    <a:pt x="126" y="459"/>
                  </a:lnTo>
                  <a:lnTo>
                    <a:pt x="114" y="468"/>
                  </a:lnTo>
                  <a:lnTo>
                    <a:pt x="103" y="479"/>
                  </a:lnTo>
                  <a:lnTo>
                    <a:pt x="103" y="479"/>
                  </a:lnTo>
                  <a:lnTo>
                    <a:pt x="69" y="521"/>
                  </a:lnTo>
                  <a:lnTo>
                    <a:pt x="36" y="561"/>
                  </a:lnTo>
                  <a:lnTo>
                    <a:pt x="36" y="561"/>
                  </a:lnTo>
                  <a:lnTo>
                    <a:pt x="0" y="614"/>
                  </a:lnTo>
                  <a:lnTo>
                    <a:pt x="0" y="614"/>
                  </a:lnTo>
                  <a:lnTo>
                    <a:pt x="8" y="609"/>
                  </a:lnTo>
                  <a:lnTo>
                    <a:pt x="15" y="608"/>
                  </a:lnTo>
                  <a:lnTo>
                    <a:pt x="24" y="606"/>
                  </a:lnTo>
                  <a:lnTo>
                    <a:pt x="36" y="606"/>
                  </a:lnTo>
                  <a:lnTo>
                    <a:pt x="40" y="608"/>
                  </a:lnTo>
                  <a:lnTo>
                    <a:pt x="46" y="611"/>
                  </a:lnTo>
                  <a:lnTo>
                    <a:pt x="52" y="614"/>
                  </a:lnTo>
                  <a:lnTo>
                    <a:pt x="58" y="618"/>
                  </a:lnTo>
                  <a:lnTo>
                    <a:pt x="64" y="624"/>
                  </a:lnTo>
                  <a:lnTo>
                    <a:pt x="69" y="632"/>
                  </a:lnTo>
                  <a:lnTo>
                    <a:pt x="69" y="632"/>
                  </a:lnTo>
                  <a:lnTo>
                    <a:pt x="73" y="641"/>
                  </a:lnTo>
                  <a:lnTo>
                    <a:pt x="76" y="648"/>
                  </a:lnTo>
                  <a:lnTo>
                    <a:pt x="81" y="661"/>
                  </a:lnTo>
                  <a:lnTo>
                    <a:pt x="81" y="673"/>
                  </a:lnTo>
                  <a:lnTo>
                    <a:pt x="81" y="682"/>
                  </a:lnTo>
                  <a:lnTo>
                    <a:pt x="79" y="688"/>
                  </a:lnTo>
                  <a:lnTo>
                    <a:pt x="79" y="691"/>
                  </a:lnTo>
                  <a:lnTo>
                    <a:pt x="82" y="690"/>
                  </a:lnTo>
                  <a:lnTo>
                    <a:pt x="90" y="685"/>
                  </a:lnTo>
                  <a:lnTo>
                    <a:pt x="90" y="685"/>
                  </a:lnTo>
                  <a:lnTo>
                    <a:pt x="100" y="676"/>
                  </a:lnTo>
                  <a:lnTo>
                    <a:pt x="111" y="666"/>
                  </a:lnTo>
                  <a:lnTo>
                    <a:pt x="132" y="642"/>
                  </a:lnTo>
                  <a:lnTo>
                    <a:pt x="151" y="621"/>
                  </a:lnTo>
                  <a:lnTo>
                    <a:pt x="159" y="615"/>
                  </a:lnTo>
                  <a:lnTo>
                    <a:pt x="165" y="614"/>
                  </a:lnTo>
                  <a:lnTo>
                    <a:pt x="165" y="614"/>
                  </a:lnTo>
                  <a:lnTo>
                    <a:pt x="171" y="611"/>
                  </a:lnTo>
                  <a:lnTo>
                    <a:pt x="181" y="605"/>
                  </a:lnTo>
                  <a:lnTo>
                    <a:pt x="205" y="585"/>
                  </a:lnTo>
                  <a:lnTo>
                    <a:pt x="229" y="564"/>
                  </a:lnTo>
                  <a:lnTo>
                    <a:pt x="244" y="551"/>
                  </a:lnTo>
                  <a:lnTo>
                    <a:pt x="244" y="551"/>
                  </a:lnTo>
                  <a:lnTo>
                    <a:pt x="248" y="545"/>
                  </a:lnTo>
                  <a:lnTo>
                    <a:pt x="254" y="539"/>
                  </a:lnTo>
                  <a:lnTo>
                    <a:pt x="262" y="534"/>
                  </a:lnTo>
                  <a:lnTo>
                    <a:pt x="272" y="531"/>
                  </a:lnTo>
                  <a:lnTo>
                    <a:pt x="272" y="531"/>
                  </a:lnTo>
                  <a:lnTo>
                    <a:pt x="280" y="530"/>
                  </a:lnTo>
                  <a:lnTo>
                    <a:pt x="287" y="527"/>
                  </a:lnTo>
                  <a:lnTo>
                    <a:pt x="304" y="516"/>
                  </a:lnTo>
                  <a:lnTo>
                    <a:pt x="317" y="506"/>
                  </a:lnTo>
                  <a:lnTo>
                    <a:pt x="323" y="503"/>
                  </a:lnTo>
                  <a:lnTo>
                    <a:pt x="328" y="501"/>
                  </a:lnTo>
                  <a:lnTo>
                    <a:pt x="328" y="501"/>
                  </a:lnTo>
                  <a:lnTo>
                    <a:pt x="383" y="489"/>
                  </a:lnTo>
                  <a:lnTo>
                    <a:pt x="383" y="489"/>
                  </a:lnTo>
                  <a:lnTo>
                    <a:pt x="373" y="603"/>
                  </a:lnTo>
                  <a:lnTo>
                    <a:pt x="362" y="699"/>
                  </a:lnTo>
                  <a:lnTo>
                    <a:pt x="358" y="744"/>
                  </a:lnTo>
                  <a:lnTo>
                    <a:pt x="352" y="781"/>
                  </a:lnTo>
                  <a:lnTo>
                    <a:pt x="352" y="781"/>
                  </a:lnTo>
                  <a:lnTo>
                    <a:pt x="343" y="837"/>
                  </a:lnTo>
                  <a:lnTo>
                    <a:pt x="334" y="879"/>
                  </a:lnTo>
                  <a:lnTo>
                    <a:pt x="320" y="940"/>
                  </a:lnTo>
                  <a:lnTo>
                    <a:pt x="320" y="940"/>
                  </a:lnTo>
                  <a:lnTo>
                    <a:pt x="319" y="955"/>
                  </a:lnTo>
                  <a:lnTo>
                    <a:pt x="317" y="968"/>
                  </a:lnTo>
                  <a:lnTo>
                    <a:pt x="317" y="979"/>
                  </a:lnTo>
                  <a:lnTo>
                    <a:pt x="317" y="988"/>
                  </a:lnTo>
                  <a:lnTo>
                    <a:pt x="320" y="995"/>
                  </a:lnTo>
                  <a:lnTo>
                    <a:pt x="322" y="1003"/>
                  </a:lnTo>
                  <a:lnTo>
                    <a:pt x="326" y="1007"/>
                  </a:lnTo>
                  <a:lnTo>
                    <a:pt x="331" y="1010"/>
                  </a:lnTo>
                  <a:lnTo>
                    <a:pt x="331" y="1010"/>
                  </a:lnTo>
                  <a:lnTo>
                    <a:pt x="341" y="1016"/>
                  </a:lnTo>
                  <a:lnTo>
                    <a:pt x="352" y="1022"/>
                  </a:lnTo>
                  <a:lnTo>
                    <a:pt x="368" y="1027"/>
                  </a:lnTo>
                  <a:lnTo>
                    <a:pt x="392" y="1031"/>
                  </a:lnTo>
                  <a:lnTo>
                    <a:pt x="392" y="1031"/>
                  </a:lnTo>
                  <a:lnTo>
                    <a:pt x="407" y="1036"/>
                  </a:lnTo>
                  <a:lnTo>
                    <a:pt x="425" y="1042"/>
                  </a:lnTo>
                  <a:lnTo>
                    <a:pt x="461" y="1055"/>
                  </a:lnTo>
                  <a:lnTo>
                    <a:pt x="503" y="1073"/>
                  </a:lnTo>
                  <a:lnTo>
                    <a:pt x="506" y="1003"/>
                  </a:lnTo>
                  <a:lnTo>
                    <a:pt x="506" y="1003"/>
                  </a:lnTo>
                  <a:lnTo>
                    <a:pt x="513" y="1004"/>
                  </a:lnTo>
                  <a:lnTo>
                    <a:pt x="536" y="1007"/>
                  </a:lnTo>
                  <a:lnTo>
                    <a:pt x="536" y="1007"/>
                  </a:lnTo>
                  <a:lnTo>
                    <a:pt x="548" y="1010"/>
                  </a:lnTo>
                  <a:lnTo>
                    <a:pt x="552" y="1012"/>
                  </a:lnTo>
                  <a:lnTo>
                    <a:pt x="555" y="1015"/>
                  </a:lnTo>
                  <a:lnTo>
                    <a:pt x="557" y="1018"/>
                  </a:lnTo>
                  <a:lnTo>
                    <a:pt x="558" y="1022"/>
                  </a:lnTo>
                  <a:lnTo>
                    <a:pt x="558" y="1031"/>
                  </a:lnTo>
                  <a:lnTo>
                    <a:pt x="558" y="1031"/>
                  </a:lnTo>
                  <a:lnTo>
                    <a:pt x="560" y="1049"/>
                  </a:lnTo>
                  <a:lnTo>
                    <a:pt x="563" y="1076"/>
                  </a:lnTo>
                  <a:lnTo>
                    <a:pt x="566" y="1111"/>
                  </a:lnTo>
                  <a:lnTo>
                    <a:pt x="567" y="1146"/>
                  </a:lnTo>
                  <a:lnTo>
                    <a:pt x="567" y="1146"/>
                  </a:lnTo>
                  <a:lnTo>
                    <a:pt x="569" y="1170"/>
                  </a:lnTo>
                  <a:lnTo>
                    <a:pt x="575" y="1199"/>
                  </a:lnTo>
                  <a:lnTo>
                    <a:pt x="588" y="1265"/>
                  </a:lnTo>
                  <a:lnTo>
                    <a:pt x="602" y="1323"/>
                  </a:lnTo>
                  <a:lnTo>
                    <a:pt x="606" y="1352"/>
                  </a:lnTo>
                  <a:lnTo>
                    <a:pt x="606" y="1352"/>
                  </a:lnTo>
                  <a:lnTo>
                    <a:pt x="605" y="1358"/>
                  </a:lnTo>
                  <a:lnTo>
                    <a:pt x="600" y="1365"/>
                  </a:lnTo>
                  <a:lnTo>
                    <a:pt x="587" y="1387"/>
                  </a:lnTo>
                  <a:lnTo>
                    <a:pt x="572" y="1410"/>
                  </a:lnTo>
                  <a:lnTo>
                    <a:pt x="566" y="1419"/>
                  </a:lnTo>
                  <a:lnTo>
                    <a:pt x="564" y="1426"/>
                  </a:lnTo>
                  <a:lnTo>
                    <a:pt x="564" y="1426"/>
                  </a:lnTo>
                  <a:lnTo>
                    <a:pt x="563" y="1456"/>
                  </a:lnTo>
                  <a:lnTo>
                    <a:pt x="561" y="1471"/>
                  </a:lnTo>
                  <a:lnTo>
                    <a:pt x="560" y="1477"/>
                  </a:lnTo>
                  <a:lnTo>
                    <a:pt x="558" y="1482"/>
                  </a:lnTo>
                  <a:lnTo>
                    <a:pt x="558" y="1482"/>
                  </a:lnTo>
                  <a:lnTo>
                    <a:pt x="548" y="1495"/>
                  </a:lnTo>
                  <a:lnTo>
                    <a:pt x="530" y="1521"/>
                  </a:lnTo>
                  <a:lnTo>
                    <a:pt x="519" y="1537"/>
                  </a:lnTo>
                  <a:lnTo>
                    <a:pt x="512" y="1552"/>
                  </a:lnTo>
                  <a:lnTo>
                    <a:pt x="506" y="1567"/>
                  </a:lnTo>
                  <a:lnTo>
                    <a:pt x="504" y="1575"/>
                  </a:lnTo>
                  <a:lnTo>
                    <a:pt x="503" y="1582"/>
                  </a:lnTo>
                  <a:lnTo>
                    <a:pt x="503" y="1582"/>
                  </a:lnTo>
                  <a:lnTo>
                    <a:pt x="501" y="1600"/>
                  </a:lnTo>
                  <a:lnTo>
                    <a:pt x="498" y="1627"/>
                  </a:lnTo>
                  <a:lnTo>
                    <a:pt x="485" y="1696"/>
                  </a:lnTo>
                  <a:lnTo>
                    <a:pt x="470" y="1768"/>
                  </a:lnTo>
                  <a:lnTo>
                    <a:pt x="456" y="1819"/>
                  </a:lnTo>
                  <a:lnTo>
                    <a:pt x="456" y="1819"/>
                  </a:lnTo>
                  <a:lnTo>
                    <a:pt x="449" y="1840"/>
                  </a:lnTo>
                  <a:lnTo>
                    <a:pt x="440" y="1866"/>
                  </a:lnTo>
                  <a:lnTo>
                    <a:pt x="415" y="1931"/>
                  </a:lnTo>
                  <a:lnTo>
                    <a:pt x="391" y="1989"/>
                  </a:lnTo>
                  <a:lnTo>
                    <a:pt x="383" y="2012"/>
                  </a:lnTo>
                  <a:lnTo>
                    <a:pt x="382" y="2027"/>
                  </a:lnTo>
                  <a:lnTo>
                    <a:pt x="382" y="2027"/>
                  </a:lnTo>
                  <a:lnTo>
                    <a:pt x="380" y="2033"/>
                  </a:lnTo>
                  <a:lnTo>
                    <a:pt x="377" y="2042"/>
                  </a:lnTo>
                  <a:lnTo>
                    <a:pt x="370" y="2070"/>
                  </a:lnTo>
                  <a:lnTo>
                    <a:pt x="343" y="2145"/>
                  </a:lnTo>
                  <a:lnTo>
                    <a:pt x="317" y="2220"/>
                  </a:lnTo>
                  <a:lnTo>
                    <a:pt x="310" y="2248"/>
                  </a:lnTo>
                  <a:lnTo>
                    <a:pt x="307" y="2257"/>
                  </a:lnTo>
                  <a:lnTo>
                    <a:pt x="307" y="2265"/>
                  </a:lnTo>
                  <a:lnTo>
                    <a:pt x="307" y="2265"/>
                  </a:lnTo>
                  <a:lnTo>
                    <a:pt x="308" y="2268"/>
                  </a:lnTo>
                  <a:lnTo>
                    <a:pt x="311" y="2272"/>
                  </a:lnTo>
                  <a:lnTo>
                    <a:pt x="316" y="2277"/>
                  </a:lnTo>
                  <a:lnTo>
                    <a:pt x="320" y="2280"/>
                  </a:lnTo>
                  <a:lnTo>
                    <a:pt x="334" y="2286"/>
                  </a:lnTo>
                  <a:lnTo>
                    <a:pt x="350" y="2290"/>
                  </a:lnTo>
                  <a:lnTo>
                    <a:pt x="386" y="2299"/>
                  </a:lnTo>
                  <a:lnTo>
                    <a:pt x="403" y="2302"/>
                  </a:lnTo>
                  <a:lnTo>
                    <a:pt x="418" y="2307"/>
                  </a:lnTo>
                  <a:lnTo>
                    <a:pt x="418" y="2307"/>
                  </a:lnTo>
                  <a:lnTo>
                    <a:pt x="431" y="2311"/>
                  </a:lnTo>
                  <a:lnTo>
                    <a:pt x="443" y="2314"/>
                  </a:lnTo>
                  <a:lnTo>
                    <a:pt x="467" y="2317"/>
                  </a:lnTo>
                  <a:lnTo>
                    <a:pt x="486" y="2320"/>
                  </a:lnTo>
                  <a:lnTo>
                    <a:pt x="494" y="2322"/>
                  </a:lnTo>
                  <a:lnTo>
                    <a:pt x="498" y="2326"/>
                  </a:lnTo>
                  <a:lnTo>
                    <a:pt x="498" y="2326"/>
                  </a:lnTo>
                  <a:lnTo>
                    <a:pt x="506" y="2336"/>
                  </a:lnTo>
                  <a:lnTo>
                    <a:pt x="513" y="2348"/>
                  </a:lnTo>
                  <a:lnTo>
                    <a:pt x="519" y="2353"/>
                  </a:lnTo>
                  <a:lnTo>
                    <a:pt x="524" y="2357"/>
                  </a:lnTo>
                  <a:lnTo>
                    <a:pt x="530" y="2359"/>
                  </a:lnTo>
                  <a:lnTo>
                    <a:pt x="536" y="2360"/>
                  </a:lnTo>
                  <a:lnTo>
                    <a:pt x="536" y="2360"/>
                  </a:lnTo>
                  <a:lnTo>
                    <a:pt x="542" y="2360"/>
                  </a:lnTo>
                  <a:lnTo>
                    <a:pt x="548" y="2357"/>
                  </a:lnTo>
                  <a:lnTo>
                    <a:pt x="554" y="2353"/>
                  </a:lnTo>
                  <a:lnTo>
                    <a:pt x="560" y="2345"/>
                  </a:lnTo>
                  <a:lnTo>
                    <a:pt x="564" y="2333"/>
                  </a:lnTo>
                  <a:lnTo>
                    <a:pt x="569" y="2319"/>
                  </a:lnTo>
                  <a:lnTo>
                    <a:pt x="573" y="2298"/>
                  </a:lnTo>
                  <a:lnTo>
                    <a:pt x="578" y="2272"/>
                  </a:lnTo>
                  <a:lnTo>
                    <a:pt x="578" y="2272"/>
                  </a:lnTo>
                  <a:lnTo>
                    <a:pt x="585" y="2224"/>
                  </a:lnTo>
                  <a:lnTo>
                    <a:pt x="594" y="2188"/>
                  </a:lnTo>
                  <a:lnTo>
                    <a:pt x="602" y="2166"/>
                  </a:lnTo>
                  <a:lnTo>
                    <a:pt x="609" y="2154"/>
                  </a:lnTo>
                  <a:lnTo>
                    <a:pt x="609" y="2154"/>
                  </a:lnTo>
                  <a:lnTo>
                    <a:pt x="615" y="2139"/>
                  </a:lnTo>
                  <a:lnTo>
                    <a:pt x="626" y="2113"/>
                  </a:lnTo>
                  <a:lnTo>
                    <a:pt x="629" y="2097"/>
                  </a:lnTo>
                  <a:lnTo>
                    <a:pt x="633" y="2081"/>
                  </a:lnTo>
                  <a:lnTo>
                    <a:pt x="635" y="2063"/>
                  </a:lnTo>
                  <a:lnTo>
                    <a:pt x="636" y="2043"/>
                  </a:lnTo>
                  <a:lnTo>
                    <a:pt x="636" y="2043"/>
                  </a:lnTo>
                  <a:lnTo>
                    <a:pt x="638" y="2010"/>
                  </a:lnTo>
                  <a:lnTo>
                    <a:pt x="639" y="1995"/>
                  </a:lnTo>
                  <a:lnTo>
                    <a:pt x="641" y="1980"/>
                  </a:lnTo>
                  <a:lnTo>
                    <a:pt x="645" y="1964"/>
                  </a:lnTo>
                  <a:lnTo>
                    <a:pt x="650" y="1947"/>
                  </a:lnTo>
                  <a:lnTo>
                    <a:pt x="663" y="1905"/>
                  </a:lnTo>
                  <a:lnTo>
                    <a:pt x="663" y="1905"/>
                  </a:lnTo>
                  <a:lnTo>
                    <a:pt x="673" y="1881"/>
                  </a:lnTo>
                  <a:lnTo>
                    <a:pt x="684" y="1857"/>
                  </a:lnTo>
                  <a:lnTo>
                    <a:pt x="705" y="1814"/>
                  </a:lnTo>
                  <a:lnTo>
                    <a:pt x="723" y="1778"/>
                  </a:lnTo>
                  <a:lnTo>
                    <a:pt x="727" y="1765"/>
                  </a:lnTo>
                  <a:lnTo>
                    <a:pt x="729" y="1756"/>
                  </a:lnTo>
                  <a:lnTo>
                    <a:pt x="729" y="1756"/>
                  </a:lnTo>
                  <a:lnTo>
                    <a:pt x="730" y="1747"/>
                  </a:lnTo>
                  <a:lnTo>
                    <a:pt x="732" y="1733"/>
                  </a:lnTo>
                  <a:lnTo>
                    <a:pt x="739" y="1702"/>
                  </a:lnTo>
                  <a:lnTo>
                    <a:pt x="745" y="1670"/>
                  </a:lnTo>
                  <a:lnTo>
                    <a:pt x="747" y="1657"/>
                  </a:lnTo>
                  <a:lnTo>
                    <a:pt x="748" y="1646"/>
                  </a:lnTo>
                  <a:lnTo>
                    <a:pt x="748" y="1646"/>
                  </a:lnTo>
                  <a:lnTo>
                    <a:pt x="750" y="1639"/>
                  </a:lnTo>
                  <a:lnTo>
                    <a:pt x="751" y="1630"/>
                  </a:lnTo>
                  <a:lnTo>
                    <a:pt x="759" y="1613"/>
                  </a:lnTo>
                  <a:lnTo>
                    <a:pt x="768" y="1602"/>
                  </a:lnTo>
                  <a:lnTo>
                    <a:pt x="771" y="1597"/>
                  </a:lnTo>
                  <a:lnTo>
                    <a:pt x="771" y="1597"/>
                  </a:lnTo>
                  <a:lnTo>
                    <a:pt x="796" y="1622"/>
                  </a:lnTo>
                  <a:lnTo>
                    <a:pt x="819" y="1645"/>
                  </a:lnTo>
                  <a:lnTo>
                    <a:pt x="840" y="1666"/>
                  </a:lnTo>
                  <a:lnTo>
                    <a:pt x="840" y="1666"/>
                  </a:lnTo>
                  <a:lnTo>
                    <a:pt x="864" y="1694"/>
                  </a:lnTo>
                  <a:lnTo>
                    <a:pt x="898" y="1733"/>
                  </a:lnTo>
                  <a:lnTo>
                    <a:pt x="916" y="1753"/>
                  </a:lnTo>
                  <a:lnTo>
                    <a:pt x="932" y="1769"/>
                  </a:lnTo>
                  <a:lnTo>
                    <a:pt x="947" y="1784"/>
                  </a:lnTo>
                  <a:lnTo>
                    <a:pt x="961" y="1792"/>
                  </a:lnTo>
                  <a:lnTo>
                    <a:pt x="961" y="1792"/>
                  </a:lnTo>
                  <a:lnTo>
                    <a:pt x="970" y="1796"/>
                  </a:lnTo>
                  <a:lnTo>
                    <a:pt x="979" y="1798"/>
                  </a:lnTo>
                  <a:lnTo>
                    <a:pt x="986" y="1799"/>
                  </a:lnTo>
                  <a:lnTo>
                    <a:pt x="994" y="1798"/>
                  </a:lnTo>
                  <a:lnTo>
                    <a:pt x="1000" y="1796"/>
                  </a:lnTo>
                  <a:lnTo>
                    <a:pt x="1006" y="1793"/>
                  </a:lnTo>
                  <a:lnTo>
                    <a:pt x="1018" y="1787"/>
                  </a:lnTo>
                  <a:lnTo>
                    <a:pt x="1018" y="1787"/>
                  </a:lnTo>
                  <a:lnTo>
                    <a:pt x="1028" y="1780"/>
                  </a:lnTo>
                  <a:lnTo>
                    <a:pt x="1036" y="1775"/>
                  </a:lnTo>
                  <a:lnTo>
                    <a:pt x="1043" y="1769"/>
                  </a:lnTo>
                  <a:lnTo>
                    <a:pt x="1051" y="1762"/>
                  </a:lnTo>
                  <a:lnTo>
                    <a:pt x="1058" y="1751"/>
                  </a:lnTo>
                  <a:lnTo>
                    <a:pt x="1066" y="1738"/>
                  </a:lnTo>
                  <a:lnTo>
                    <a:pt x="1075" y="1720"/>
                  </a:lnTo>
                  <a:lnTo>
                    <a:pt x="1075" y="1720"/>
                  </a:lnTo>
                  <a:lnTo>
                    <a:pt x="1088" y="1684"/>
                  </a:lnTo>
                  <a:lnTo>
                    <a:pt x="1097" y="1657"/>
                  </a:lnTo>
                  <a:lnTo>
                    <a:pt x="1100" y="1646"/>
                  </a:lnTo>
                  <a:lnTo>
                    <a:pt x="1100" y="1637"/>
                  </a:lnTo>
                  <a:lnTo>
                    <a:pt x="1098" y="1630"/>
                  </a:lnTo>
                  <a:lnTo>
                    <a:pt x="1094" y="1622"/>
                  </a:lnTo>
                  <a:lnTo>
                    <a:pt x="1094" y="1622"/>
                  </a:lnTo>
                  <a:lnTo>
                    <a:pt x="1049" y="1573"/>
                  </a:lnTo>
                  <a:lnTo>
                    <a:pt x="1021" y="1543"/>
                  </a:lnTo>
                  <a:lnTo>
                    <a:pt x="998" y="1521"/>
                  </a:lnTo>
                  <a:lnTo>
                    <a:pt x="998" y="1521"/>
                  </a:lnTo>
                  <a:lnTo>
                    <a:pt x="949" y="1482"/>
                  </a:lnTo>
                  <a:lnTo>
                    <a:pt x="922" y="1458"/>
                  </a:lnTo>
                  <a:lnTo>
                    <a:pt x="899" y="1435"/>
                  </a:lnTo>
                  <a:lnTo>
                    <a:pt x="899" y="1435"/>
                  </a:lnTo>
                  <a:lnTo>
                    <a:pt x="890" y="1425"/>
                  </a:lnTo>
                  <a:lnTo>
                    <a:pt x="881" y="1416"/>
                  </a:lnTo>
                  <a:lnTo>
                    <a:pt x="864" y="1404"/>
                  </a:lnTo>
                  <a:lnTo>
                    <a:pt x="853" y="1398"/>
                  </a:lnTo>
                  <a:lnTo>
                    <a:pt x="849" y="1395"/>
                  </a:lnTo>
                  <a:lnTo>
                    <a:pt x="849" y="1395"/>
                  </a:lnTo>
                  <a:lnTo>
                    <a:pt x="864" y="1359"/>
                  </a:lnTo>
                  <a:lnTo>
                    <a:pt x="878" y="1329"/>
                  </a:lnTo>
                  <a:lnTo>
                    <a:pt x="889" y="1305"/>
                  </a:lnTo>
                  <a:lnTo>
                    <a:pt x="889" y="1305"/>
                  </a:lnTo>
                  <a:lnTo>
                    <a:pt x="899" y="1284"/>
                  </a:lnTo>
                  <a:lnTo>
                    <a:pt x="911" y="1254"/>
                  </a:lnTo>
                  <a:lnTo>
                    <a:pt x="923" y="1226"/>
                  </a:lnTo>
                  <a:lnTo>
                    <a:pt x="934" y="1202"/>
                  </a:lnTo>
                  <a:lnTo>
                    <a:pt x="934" y="1202"/>
                  </a:lnTo>
                  <a:lnTo>
                    <a:pt x="967" y="1149"/>
                  </a:lnTo>
                  <a:lnTo>
                    <a:pt x="989" y="1117"/>
                  </a:lnTo>
                  <a:lnTo>
                    <a:pt x="989" y="1117"/>
                  </a:lnTo>
                  <a:lnTo>
                    <a:pt x="994" y="1124"/>
                  </a:lnTo>
                  <a:lnTo>
                    <a:pt x="1004" y="1145"/>
                  </a:lnTo>
                  <a:lnTo>
                    <a:pt x="1016" y="1170"/>
                  </a:lnTo>
                  <a:lnTo>
                    <a:pt x="1019" y="1182"/>
                  </a:lnTo>
                  <a:lnTo>
                    <a:pt x="1021" y="1191"/>
                  </a:lnTo>
                  <a:lnTo>
                    <a:pt x="1021" y="1191"/>
                  </a:lnTo>
                  <a:lnTo>
                    <a:pt x="1019" y="1218"/>
                  </a:lnTo>
                  <a:lnTo>
                    <a:pt x="1016" y="1251"/>
                  </a:lnTo>
                  <a:lnTo>
                    <a:pt x="1016" y="1266"/>
                  </a:lnTo>
                  <a:lnTo>
                    <a:pt x="1016" y="1280"/>
                  </a:lnTo>
                  <a:lnTo>
                    <a:pt x="1019" y="1287"/>
                  </a:lnTo>
                  <a:lnTo>
                    <a:pt x="1021" y="1290"/>
                  </a:lnTo>
                  <a:lnTo>
                    <a:pt x="1024" y="1290"/>
                  </a:lnTo>
                  <a:lnTo>
                    <a:pt x="1024" y="1290"/>
                  </a:lnTo>
                  <a:lnTo>
                    <a:pt x="1027" y="1289"/>
                  </a:lnTo>
                  <a:lnTo>
                    <a:pt x="1031" y="1286"/>
                  </a:lnTo>
                  <a:lnTo>
                    <a:pt x="1040" y="1277"/>
                  </a:lnTo>
                  <a:lnTo>
                    <a:pt x="1049" y="1262"/>
                  </a:lnTo>
                  <a:lnTo>
                    <a:pt x="1060" y="1245"/>
                  </a:lnTo>
                  <a:lnTo>
                    <a:pt x="1078" y="1208"/>
                  </a:lnTo>
                  <a:lnTo>
                    <a:pt x="1085" y="1191"/>
                  </a:lnTo>
                  <a:lnTo>
                    <a:pt x="1089" y="1178"/>
                  </a:lnTo>
                  <a:lnTo>
                    <a:pt x="1089" y="1178"/>
                  </a:lnTo>
                  <a:lnTo>
                    <a:pt x="1095" y="1157"/>
                  </a:lnTo>
                  <a:lnTo>
                    <a:pt x="1104" y="1140"/>
                  </a:lnTo>
                  <a:lnTo>
                    <a:pt x="1107" y="1134"/>
                  </a:lnTo>
                  <a:lnTo>
                    <a:pt x="1112" y="1130"/>
                  </a:lnTo>
                  <a:lnTo>
                    <a:pt x="1116" y="1127"/>
                  </a:lnTo>
                  <a:lnTo>
                    <a:pt x="1122" y="1127"/>
                  </a:lnTo>
                  <a:lnTo>
                    <a:pt x="1122" y="1127"/>
                  </a:lnTo>
                  <a:lnTo>
                    <a:pt x="1133" y="1125"/>
                  </a:lnTo>
                  <a:lnTo>
                    <a:pt x="1137" y="1125"/>
                  </a:lnTo>
                  <a:lnTo>
                    <a:pt x="1142" y="1123"/>
                  </a:lnTo>
                  <a:lnTo>
                    <a:pt x="1146" y="1120"/>
                  </a:lnTo>
                  <a:lnTo>
                    <a:pt x="1151" y="1115"/>
                  </a:lnTo>
                  <a:lnTo>
                    <a:pt x="1155" y="1108"/>
                  </a:lnTo>
                  <a:lnTo>
                    <a:pt x="1158" y="1099"/>
                  </a:lnTo>
                  <a:lnTo>
                    <a:pt x="1158" y="1099"/>
                  </a:lnTo>
                  <a:lnTo>
                    <a:pt x="1191" y="994"/>
                  </a:lnTo>
                  <a:lnTo>
                    <a:pt x="1209" y="929"/>
                  </a:lnTo>
                  <a:lnTo>
                    <a:pt x="1215" y="904"/>
                  </a:lnTo>
                  <a:lnTo>
                    <a:pt x="1218" y="889"/>
                  </a:lnTo>
                  <a:lnTo>
                    <a:pt x="1218" y="889"/>
                  </a:lnTo>
                  <a:lnTo>
                    <a:pt x="1223" y="853"/>
                  </a:lnTo>
                  <a:lnTo>
                    <a:pt x="1230" y="799"/>
                  </a:lnTo>
                  <a:lnTo>
                    <a:pt x="1233" y="771"/>
                  </a:lnTo>
                  <a:lnTo>
                    <a:pt x="1235" y="744"/>
                  </a:lnTo>
                  <a:lnTo>
                    <a:pt x="1235" y="723"/>
                  </a:lnTo>
                  <a:lnTo>
                    <a:pt x="1233" y="714"/>
                  </a:lnTo>
                  <a:lnTo>
                    <a:pt x="1230" y="708"/>
                  </a:lnTo>
                  <a:lnTo>
                    <a:pt x="1230" y="708"/>
                  </a:lnTo>
                  <a:lnTo>
                    <a:pt x="1215" y="675"/>
                  </a:lnTo>
                  <a:lnTo>
                    <a:pt x="1196" y="629"/>
                  </a:lnTo>
                  <a:lnTo>
                    <a:pt x="1185" y="605"/>
                  </a:lnTo>
                  <a:lnTo>
                    <a:pt x="1178" y="581"/>
                  </a:lnTo>
                  <a:lnTo>
                    <a:pt x="1172" y="561"/>
                  </a:lnTo>
                  <a:lnTo>
                    <a:pt x="1170" y="543"/>
                  </a:lnTo>
                  <a:lnTo>
                    <a:pt x="1170" y="543"/>
                  </a:lnTo>
                  <a:lnTo>
                    <a:pt x="1172" y="510"/>
                  </a:lnTo>
                  <a:lnTo>
                    <a:pt x="1173" y="471"/>
                  </a:lnTo>
                  <a:lnTo>
                    <a:pt x="1175" y="426"/>
                  </a:lnTo>
                  <a:lnTo>
                    <a:pt x="1175" y="426"/>
                  </a:lnTo>
                  <a:lnTo>
                    <a:pt x="1199" y="441"/>
                  </a:lnTo>
                  <a:lnTo>
                    <a:pt x="1221" y="453"/>
                  </a:lnTo>
                  <a:lnTo>
                    <a:pt x="1242" y="462"/>
                  </a:lnTo>
                  <a:lnTo>
                    <a:pt x="1242" y="462"/>
                  </a:lnTo>
                  <a:lnTo>
                    <a:pt x="1259" y="471"/>
                  </a:lnTo>
                  <a:lnTo>
                    <a:pt x="1272" y="479"/>
                  </a:lnTo>
                  <a:lnTo>
                    <a:pt x="1286" y="488"/>
                  </a:lnTo>
                  <a:lnTo>
                    <a:pt x="1305" y="495"/>
                  </a:lnTo>
                  <a:lnTo>
                    <a:pt x="1305" y="495"/>
                  </a:lnTo>
                  <a:lnTo>
                    <a:pt x="1338" y="509"/>
                  </a:lnTo>
                  <a:lnTo>
                    <a:pt x="1371" y="524"/>
                  </a:lnTo>
                  <a:lnTo>
                    <a:pt x="1371" y="524"/>
                  </a:lnTo>
                  <a:lnTo>
                    <a:pt x="1393" y="534"/>
                  </a:lnTo>
                  <a:lnTo>
                    <a:pt x="1419" y="548"/>
                  </a:lnTo>
                  <a:lnTo>
                    <a:pt x="1434" y="554"/>
                  </a:lnTo>
                  <a:lnTo>
                    <a:pt x="1449" y="558"/>
                  </a:lnTo>
                  <a:lnTo>
                    <a:pt x="1464" y="563"/>
                  </a:lnTo>
                  <a:lnTo>
                    <a:pt x="1479" y="564"/>
                  </a:lnTo>
                  <a:lnTo>
                    <a:pt x="1479" y="564"/>
                  </a:lnTo>
                  <a:lnTo>
                    <a:pt x="1503" y="567"/>
                  </a:lnTo>
                  <a:lnTo>
                    <a:pt x="1517" y="570"/>
                  </a:lnTo>
                  <a:lnTo>
                    <a:pt x="1528" y="572"/>
                  </a:lnTo>
                  <a:lnTo>
                    <a:pt x="1538" y="573"/>
                  </a:lnTo>
                  <a:lnTo>
                    <a:pt x="1538" y="573"/>
                  </a:lnTo>
                  <a:lnTo>
                    <a:pt x="1547" y="575"/>
                  </a:lnTo>
                  <a:lnTo>
                    <a:pt x="1556" y="579"/>
                  </a:lnTo>
                  <a:lnTo>
                    <a:pt x="1576" y="591"/>
                  </a:lnTo>
                  <a:lnTo>
                    <a:pt x="1594" y="603"/>
                  </a:lnTo>
                  <a:lnTo>
                    <a:pt x="1601" y="608"/>
                  </a:lnTo>
                  <a:lnTo>
                    <a:pt x="1606" y="609"/>
                  </a:lnTo>
                  <a:lnTo>
                    <a:pt x="1606" y="609"/>
                  </a:lnTo>
                  <a:lnTo>
                    <a:pt x="1615" y="612"/>
                  </a:lnTo>
                  <a:lnTo>
                    <a:pt x="1624" y="617"/>
                  </a:lnTo>
                  <a:lnTo>
                    <a:pt x="1633" y="621"/>
                  </a:lnTo>
                  <a:lnTo>
                    <a:pt x="1633" y="621"/>
                  </a:lnTo>
                  <a:lnTo>
                    <a:pt x="1633" y="615"/>
                  </a:lnTo>
                  <a:lnTo>
                    <a:pt x="1637" y="599"/>
                  </a:lnTo>
                  <a:lnTo>
                    <a:pt x="1640" y="588"/>
                  </a:lnTo>
                  <a:lnTo>
                    <a:pt x="1646" y="579"/>
                  </a:lnTo>
                  <a:lnTo>
                    <a:pt x="1654" y="569"/>
                  </a:lnTo>
                  <a:lnTo>
                    <a:pt x="1663" y="561"/>
                  </a:lnTo>
                  <a:lnTo>
                    <a:pt x="1663" y="561"/>
                  </a:lnTo>
                  <a:lnTo>
                    <a:pt x="1673" y="554"/>
                  </a:lnTo>
                  <a:lnTo>
                    <a:pt x="1681" y="548"/>
                  </a:lnTo>
                  <a:lnTo>
                    <a:pt x="1693" y="536"/>
                  </a:lnTo>
                  <a:lnTo>
                    <a:pt x="1697" y="531"/>
                  </a:lnTo>
                  <a:lnTo>
                    <a:pt x="1703" y="528"/>
                  </a:lnTo>
                  <a:lnTo>
                    <a:pt x="1711" y="525"/>
                  </a:lnTo>
                  <a:lnTo>
                    <a:pt x="1720" y="525"/>
                  </a:lnTo>
                  <a:lnTo>
                    <a:pt x="1720" y="525"/>
                  </a:lnTo>
                  <a:lnTo>
                    <a:pt x="1760" y="524"/>
                  </a:lnTo>
                  <a:lnTo>
                    <a:pt x="1776" y="525"/>
                  </a:lnTo>
                  <a:lnTo>
                    <a:pt x="1784" y="527"/>
                  </a:lnTo>
                  <a:lnTo>
                    <a:pt x="1788" y="530"/>
                  </a:lnTo>
                  <a:lnTo>
                    <a:pt x="1788" y="530"/>
                  </a:lnTo>
                  <a:lnTo>
                    <a:pt x="1800" y="540"/>
                  </a:lnTo>
                  <a:lnTo>
                    <a:pt x="1814" y="554"/>
                  </a:lnTo>
                  <a:lnTo>
                    <a:pt x="1829" y="572"/>
                  </a:lnTo>
                  <a:lnTo>
                    <a:pt x="1829" y="572"/>
                  </a:lnTo>
                  <a:lnTo>
                    <a:pt x="1826" y="564"/>
                  </a:lnTo>
                  <a:lnTo>
                    <a:pt x="1820" y="555"/>
                  </a:lnTo>
                  <a:lnTo>
                    <a:pt x="1812" y="543"/>
                  </a:lnTo>
                  <a:lnTo>
                    <a:pt x="1800" y="528"/>
                  </a:lnTo>
                  <a:lnTo>
                    <a:pt x="1785" y="510"/>
                  </a:lnTo>
                  <a:lnTo>
                    <a:pt x="1766" y="491"/>
                  </a:lnTo>
                  <a:lnTo>
                    <a:pt x="1740" y="470"/>
                  </a:lnTo>
                  <a:lnTo>
                    <a:pt x="1740" y="470"/>
                  </a:lnTo>
                  <a:lnTo>
                    <a:pt x="1690" y="431"/>
                  </a:lnTo>
                  <a:lnTo>
                    <a:pt x="1648" y="400"/>
                  </a:lnTo>
                  <a:lnTo>
                    <a:pt x="1630" y="389"/>
                  </a:lnTo>
                  <a:lnTo>
                    <a:pt x="1615" y="382"/>
                  </a:lnTo>
                  <a:lnTo>
                    <a:pt x="1603" y="376"/>
                  </a:lnTo>
                  <a:lnTo>
                    <a:pt x="1594" y="373"/>
                  </a:lnTo>
                  <a:lnTo>
                    <a:pt x="1594" y="373"/>
                  </a:lnTo>
                  <a:lnTo>
                    <a:pt x="1586" y="371"/>
                  </a:lnTo>
                  <a:lnTo>
                    <a:pt x="1579" y="368"/>
                  </a:lnTo>
                  <a:lnTo>
                    <a:pt x="1562" y="361"/>
                  </a:lnTo>
                  <a:lnTo>
                    <a:pt x="1546" y="352"/>
                  </a:lnTo>
                  <a:lnTo>
                    <a:pt x="1538" y="349"/>
                  </a:lnTo>
                  <a:lnTo>
                    <a:pt x="1531" y="347"/>
                  </a:lnTo>
                  <a:lnTo>
                    <a:pt x="1531" y="347"/>
                  </a:lnTo>
                  <a:lnTo>
                    <a:pt x="1516" y="344"/>
                  </a:lnTo>
                  <a:lnTo>
                    <a:pt x="1500" y="338"/>
                  </a:lnTo>
                  <a:lnTo>
                    <a:pt x="1485" y="329"/>
                  </a:lnTo>
                  <a:lnTo>
                    <a:pt x="1470" y="319"/>
                  </a:lnTo>
                  <a:lnTo>
                    <a:pt x="1470" y="319"/>
                  </a:lnTo>
                  <a:lnTo>
                    <a:pt x="1464" y="313"/>
                  </a:lnTo>
                  <a:lnTo>
                    <a:pt x="1456" y="307"/>
                  </a:lnTo>
                  <a:lnTo>
                    <a:pt x="1440" y="299"/>
                  </a:lnTo>
                  <a:lnTo>
                    <a:pt x="1425" y="293"/>
                  </a:lnTo>
                  <a:lnTo>
                    <a:pt x="1408" y="292"/>
                  </a:lnTo>
                  <a:lnTo>
                    <a:pt x="1408" y="292"/>
                  </a:lnTo>
                  <a:lnTo>
                    <a:pt x="1398" y="292"/>
                  </a:lnTo>
                  <a:lnTo>
                    <a:pt x="1386" y="289"/>
                  </a:lnTo>
                  <a:lnTo>
                    <a:pt x="1356" y="280"/>
                  </a:lnTo>
                  <a:lnTo>
                    <a:pt x="1326" y="269"/>
                  </a:lnTo>
                  <a:lnTo>
                    <a:pt x="1314" y="265"/>
                  </a:lnTo>
                  <a:lnTo>
                    <a:pt x="1306" y="259"/>
                  </a:lnTo>
                  <a:lnTo>
                    <a:pt x="1306" y="259"/>
                  </a:lnTo>
                  <a:lnTo>
                    <a:pt x="1278" y="235"/>
                  </a:lnTo>
                  <a:lnTo>
                    <a:pt x="1269" y="227"/>
                  </a:lnTo>
                  <a:lnTo>
                    <a:pt x="1262" y="223"/>
                  </a:lnTo>
                  <a:lnTo>
                    <a:pt x="1254" y="220"/>
                  </a:lnTo>
                  <a:lnTo>
                    <a:pt x="1247" y="218"/>
                  </a:lnTo>
                  <a:lnTo>
                    <a:pt x="1247" y="218"/>
                  </a:lnTo>
                  <a:lnTo>
                    <a:pt x="1232" y="220"/>
                  </a:lnTo>
                  <a:lnTo>
                    <a:pt x="1220" y="220"/>
                  </a:lnTo>
                  <a:lnTo>
                    <a:pt x="1215" y="220"/>
                  </a:lnTo>
                  <a:lnTo>
                    <a:pt x="1211" y="217"/>
                  </a:lnTo>
                  <a:lnTo>
                    <a:pt x="1208" y="212"/>
                  </a:lnTo>
                  <a:lnTo>
                    <a:pt x="1206" y="206"/>
                  </a:lnTo>
                  <a:lnTo>
                    <a:pt x="1206" y="206"/>
                  </a:lnTo>
                  <a:lnTo>
                    <a:pt x="1205" y="199"/>
                  </a:lnTo>
                  <a:lnTo>
                    <a:pt x="1202" y="191"/>
                  </a:lnTo>
                  <a:lnTo>
                    <a:pt x="1197" y="187"/>
                  </a:lnTo>
                  <a:lnTo>
                    <a:pt x="1191" y="181"/>
                  </a:lnTo>
                  <a:lnTo>
                    <a:pt x="1181" y="172"/>
                  </a:lnTo>
                  <a:lnTo>
                    <a:pt x="1178" y="167"/>
                  </a:lnTo>
                  <a:lnTo>
                    <a:pt x="1175" y="163"/>
                  </a:lnTo>
                  <a:lnTo>
                    <a:pt x="1175" y="163"/>
                  </a:lnTo>
                  <a:lnTo>
                    <a:pt x="1173" y="148"/>
                  </a:lnTo>
                  <a:lnTo>
                    <a:pt x="1169" y="129"/>
                  </a:lnTo>
                  <a:lnTo>
                    <a:pt x="1166" y="118"/>
                  </a:lnTo>
                  <a:lnTo>
                    <a:pt x="1161" y="108"/>
                  </a:lnTo>
                  <a:lnTo>
                    <a:pt x="1155" y="99"/>
                  </a:lnTo>
                  <a:lnTo>
                    <a:pt x="1149" y="93"/>
                  </a:lnTo>
                  <a:lnTo>
                    <a:pt x="1149" y="93"/>
                  </a:lnTo>
                  <a:lnTo>
                    <a:pt x="1133" y="81"/>
                  </a:lnTo>
                  <a:lnTo>
                    <a:pt x="1122" y="75"/>
                  </a:lnTo>
                  <a:lnTo>
                    <a:pt x="1110" y="69"/>
                  </a:lnTo>
                  <a:lnTo>
                    <a:pt x="1098" y="64"/>
                  </a:lnTo>
                  <a:lnTo>
                    <a:pt x="1085" y="61"/>
                  </a:lnTo>
                  <a:lnTo>
                    <a:pt x="1072" y="58"/>
                  </a:lnTo>
                  <a:lnTo>
                    <a:pt x="1058" y="58"/>
                  </a:lnTo>
                  <a:lnTo>
                    <a:pt x="1058" y="58"/>
                  </a:lnTo>
                  <a:lnTo>
                    <a:pt x="1024" y="57"/>
                  </a:lnTo>
                  <a:lnTo>
                    <a:pt x="980" y="55"/>
                  </a:lnTo>
                  <a:lnTo>
                    <a:pt x="923" y="52"/>
                  </a:lnTo>
                  <a:lnTo>
                    <a:pt x="923" y="52"/>
                  </a:lnTo>
                  <a:lnTo>
                    <a:pt x="883" y="51"/>
                  </a:lnTo>
                  <a:lnTo>
                    <a:pt x="820" y="0"/>
                  </a:lnTo>
                  <a:lnTo>
                    <a:pt x="820" y="0"/>
                  </a:lnTo>
                  <a:lnTo>
                    <a:pt x="820" y="97"/>
                  </a:lnTo>
                  <a:lnTo>
                    <a:pt x="820" y="97"/>
                  </a:lnTo>
                  <a:lnTo>
                    <a:pt x="819" y="169"/>
                  </a:lnTo>
                  <a:lnTo>
                    <a:pt x="817" y="235"/>
                  </a:lnTo>
                  <a:lnTo>
                    <a:pt x="817" y="235"/>
                  </a:lnTo>
                  <a:lnTo>
                    <a:pt x="817" y="274"/>
                  </a:lnTo>
                  <a:lnTo>
                    <a:pt x="819" y="338"/>
                  </a:lnTo>
                  <a:lnTo>
                    <a:pt x="822" y="405"/>
                  </a:lnTo>
                  <a:lnTo>
                    <a:pt x="825" y="432"/>
                  </a:lnTo>
                  <a:lnTo>
                    <a:pt x="828" y="450"/>
                  </a:lnTo>
                  <a:lnTo>
                    <a:pt x="828" y="450"/>
                  </a:lnTo>
                  <a:lnTo>
                    <a:pt x="837" y="494"/>
                  </a:lnTo>
                  <a:lnTo>
                    <a:pt x="847" y="555"/>
                  </a:lnTo>
                  <a:lnTo>
                    <a:pt x="858" y="617"/>
                  </a:lnTo>
                  <a:lnTo>
                    <a:pt x="865" y="655"/>
                  </a:lnTo>
                  <a:lnTo>
                    <a:pt x="865" y="655"/>
                  </a:lnTo>
                  <a:lnTo>
                    <a:pt x="871" y="688"/>
                  </a:lnTo>
                  <a:lnTo>
                    <a:pt x="878" y="730"/>
                  </a:lnTo>
                  <a:lnTo>
                    <a:pt x="887" y="783"/>
                  </a:lnTo>
                  <a:lnTo>
                    <a:pt x="887" y="783"/>
                  </a:lnTo>
                  <a:lnTo>
                    <a:pt x="846" y="786"/>
                  </a:lnTo>
                  <a:lnTo>
                    <a:pt x="783" y="789"/>
                  </a:lnTo>
                  <a:lnTo>
                    <a:pt x="783" y="789"/>
                  </a:lnTo>
                  <a:lnTo>
                    <a:pt x="609" y="786"/>
                  </a:lnTo>
                  <a:lnTo>
                    <a:pt x="609" y="786"/>
                  </a:lnTo>
                  <a:lnTo>
                    <a:pt x="546" y="786"/>
                  </a:lnTo>
                  <a:lnTo>
                    <a:pt x="546" y="786"/>
                  </a:lnTo>
                  <a:lnTo>
                    <a:pt x="549" y="638"/>
                  </a:lnTo>
                  <a:lnTo>
                    <a:pt x="549" y="525"/>
                  </a:lnTo>
                  <a:lnTo>
                    <a:pt x="549" y="480"/>
                  </a:lnTo>
                  <a:lnTo>
                    <a:pt x="548" y="450"/>
                  </a:lnTo>
                  <a:lnTo>
                    <a:pt x="548" y="450"/>
                  </a:lnTo>
                  <a:lnTo>
                    <a:pt x="548" y="431"/>
                  </a:lnTo>
                  <a:lnTo>
                    <a:pt x="548" y="413"/>
                  </a:lnTo>
                  <a:lnTo>
                    <a:pt x="549" y="377"/>
                  </a:lnTo>
                  <a:lnTo>
                    <a:pt x="554" y="347"/>
                  </a:lnTo>
                  <a:lnTo>
                    <a:pt x="557" y="325"/>
                  </a:lnTo>
                  <a:lnTo>
                    <a:pt x="557" y="325"/>
                  </a:lnTo>
                  <a:lnTo>
                    <a:pt x="563" y="301"/>
                  </a:lnTo>
                  <a:lnTo>
                    <a:pt x="572" y="268"/>
                  </a:lnTo>
                  <a:lnTo>
                    <a:pt x="582" y="235"/>
                  </a:lnTo>
                  <a:lnTo>
                    <a:pt x="588" y="221"/>
                  </a:lnTo>
                  <a:lnTo>
                    <a:pt x="593" y="212"/>
                  </a:lnTo>
                  <a:lnTo>
                    <a:pt x="593" y="212"/>
                  </a:lnTo>
                  <a:lnTo>
                    <a:pt x="618" y="179"/>
                  </a:lnTo>
                  <a:lnTo>
                    <a:pt x="635" y="159"/>
                  </a:lnTo>
                  <a:lnTo>
                    <a:pt x="627" y="57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721" name="Freeform 25"/>
            <p:cNvSpPr>
              <a:spLocks/>
            </p:cNvSpPr>
            <p:nvPr/>
          </p:nvSpPr>
          <p:spPr bwMode="auto">
            <a:xfrm>
              <a:off x="676" y="3082"/>
              <a:ext cx="104" cy="332"/>
            </a:xfrm>
            <a:custGeom>
              <a:avLst/>
              <a:gdLst/>
              <a:ahLst/>
              <a:cxnLst>
                <a:cxn ang="0">
                  <a:pos x="188" y="0"/>
                </a:cxn>
                <a:cxn ang="0">
                  <a:pos x="188" y="0"/>
                </a:cxn>
                <a:cxn ang="0">
                  <a:pos x="185" y="6"/>
                </a:cxn>
                <a:cxn ang="0">
                  <a:pos x="176" y="18"/>
                </a:cxn>
                <a:cxn ang="0">
                  <a:pos x="169" y="35"/>
                </a:cxn>
                <a:cxn ang="0">
                  <a:pos x="167" y="44"/>
                </a:cxn>
                <a:cxn ang="0">
                  <a:pos x="166" y="53"/>
                </a:cxn>
                <a:cxn ang="0">
                  <a:pos x="166" y="53"/>
                </a:cxn>
                <a:cxn ang="0">
                  <a:pos x="154" y="68"/>
                </a:cxn>
                <a:cxn ang="0">
                  <a:pos x="142" y="83"/>
                </a:cxn>
                <a:cxn ang="0">
                  <a:pos x="133" y="99"/>
                </a:cxn>
                <a:cxn ang="0">
                  <a:pos x="133" y="99"/>
                </a:cxn>
                <a:cxn ang="0">
                  <a:pos x="127" y="110"/>
                </a:cxn>
                <a:cxn ang="0">
                  <a:pos x="117" y="126"/>
                </a:cxn>
                <a:cxn ang="0">
                  <a:pos x="103" y="147"/>
                </a:cxn>
                <a:cxn ang="0">
                  <a:pos x="90" y="173"/>
                </a:cxn>
                <a:cxn ang="0">
                  <a:pos x="73" y="204"/>
                </a:cxn>
                <a:cxn ang="0">
                  <a:pos x="58" y="240"/>
                </a:cxn>
                <a:cxn ang="0">
                  <a:pos x="52" y="259"/>
                </a:cxn>
                <a:cxn ang="0">
                  <a:pos x="46" y="280"/>
                </a:cxn>
                <a:cxn ang="0">
                  <a:pos x="40" y="301"/>
                </a:cxn>
                <a:cxn ang="0">
                  <a:pos x="34" y="325"/>
                </a:cxn>
                <a:cxn ang="0">
                  <a:pos x="34" y="325"/>
                </a:cxn>
                <a:cxn ang="0">
                  <a:pos x="27" y="373"/>
                </a:cxn>
                <a:cxn ang="0">
                  <a:pos x="19" y="423"/>
                </a:cxn>
                <a:cxn ang="0">
                  <a:pos x="9" y="514"/>
                </a:cxn>
                <a:cxn ang="0">
                  <a:pos x="3" y="581"/>
                </a:cxn>
                <a:cxn ang="0">
                  <a:pos x="0" y="608"/>
                </a:cxn>
                <a:cxn ang="0">
                  <a:pos x="42" y="665"/>
                </a:cxn>
                <a:cxn ang="0">
                  <a:pos x="100" y="622"/>
                </a:cxn>
                <a:cxn ang="0">
                  <a:pos x="100" y="622"/>
                </a:cxn>
                <a:cxn ang="0">
                  <a:pos x="103" y="560"/>
                </a:cxn>
                <a:cxn ang="0">
                  <a:pos x="108" y="509"/>
                </a:cxn>
                <a:cxn ang="0">
                  <a:pos x="111" y="487"/>
                </a:cxn>
                <a:cxn ang="0">
                  <a:pos x="114" y="471"/>
                </a:cxn>
                <a:cxn ang="0">
                  <a:pos x="114" y="471"/>
                </a:cxn>
                <a:cxn ang="0">
                  <a:pos x="135" y="393"/>
                </a:cxn>
                <a:cxn ang="0">
                  <a:pos x="144" y="352"/>
                </a:cxn>
                <a:cxn ang="0">
                  <a:pos x="148" y="327"/>
                </a:cxn>
                <a:cxn ang="0">
                  <a:pos x="148" y="327"/>
                </a:cxn>
                <a:cxn ang="0">
                  <a:pos x="151" y="313"/>
                </a:cxn>
                <a:cxn ang="0">
                  <a:pos x="156" y="291"/>
                </a:cxn>
                <a:cxn ang="0">
                  <a:pos x="170" y="230"/>
                </a:cxn>
                <a:cxn ang="0">
                  <a:pos x="185" y="170"/>
                </a:cxn>
                <a:cxn ang="0">
                  <a:pos x="191" y="140"/>
                </a:cxn>
                <a:cxn ang="0">
                  <a:pos x="191" y="140"/>
                </a:cxn>
                <a:cxn ang="0">
                  <a:pos x="194" y="123"/>
                </a:cxn>
                <a:cxn ang="0">
                  <a:pos x="199" y="101"/>
                </a:cxn>
                <a:cxn ang="0">
                  <a:pos x="208" y="71"/>
                </a:cxn>
                <a:cxn ang="0">
                  <a:pos x="203" y="33"/>
                </a:cxn>
                <a:cxn ang="0">
                  <a:pos x="188" y="0"/>
                </a:cxn>
              </a:cxnLst>
              <a:rect l="0" t="0" r="r" b="b"/>
              <a:pathLst>
                <a:path w="208" h="665">
                  <a:moveTo>
                    <a:pt x="188" y="0"/>
                  </a:moveTo>
                  <a:lnTo>
                    <a:pt x="188" y="0"/>
                  </a:lnTo>
                  <a:lnTo>
                    <a:pt x="185" y="6"/>
                  </a:lnTo>
                  <a:lnTo>
                    <a:pt x="176" y="18"/>
                  </a:lnTo>
                  <a:lnTo>
                    <a:pt x="169" y="35"/>
                  </a:lnTo>
                  <a:lnTo>
                    <a:pt x="167" y="44"/>
                  </a:lnTo>
                  <a:lnTo>
                    <a:pt x="166" y="53"/>
                  </a:lnTo>
                  <a:lnTo>
                    <a:pt x="166" y="53"/>
                  </a:lnTo>
                  <a:lnTo>
                    <a:pt x="154" y="68"/>
                  </a:lnTo>
                  <a:lnTo>
                    <a:pt x="142" y="83"/>
                  </a:lnTo>
                  <a:lnTo>
                    <a:pt x="133" y="99"/>
                  </a:lnTo>
                  <a:lnTo>
                    <a:pt x="133" y="99"/>
                  </a:lnTo>
                  <a:lnTo>
                    <a:pt x="127" y="110"/>
                  </a:lnTo>
                  <a:lnTo>
                    <a:pt x="117" y="126"/>
                  </a:lnTo>
                  <a:lnTo>
                    <a:pt x="103" y="147"/>
                  </a:lnTo>
                  <a:lnTo>
                    <a:pt x="90" y="173"/>
                  </a:lnTo>
                  <a:lnTo>
                    <a:pt x="73" y="204"/>
                  </a:lnTo>
                  <a:lnTo>
                    <a:pt x="58" y="240"/>
                  </a:lnTo>
                  <a:lnTo>
                    <a:pt x="52" y="259"/>
                  </a:lnTo>
                  <a:lnTo>
                    <a:pt x="46" y="280"/>
                  </a:lnTo>
                  <a:lnTo>
                    <a:pt x="40" y="301"/>
                  </a:lnTo>
                  <a:lnTo>
                    <a:pt x="34" y="325"/>
                  </a:lnTo>
                  <a:lnTo>
                    <a:pt x="34" y="325"/>
                  </a:lnTo>
                  <a:lnTo>
                    <a:pt x="27" y="373"/>
                  </a:lnTo>
                  <a:lnTo>
                    <a:pt x="19" y="423"/>
                  </a:lnTo>
                  <a:lnTo>
                    <a:pt x="9" y="514"/>
                  </a:lnTo>
                  <a:lnTo>
                    <a:pt x="3" y="581"/>
                  </a:lnTo>
                  <a:lnTo>
                    <a:pt x="0" y="608"/>
                  </a:lnTo>
                  <a:lnTo>
                    <a:pt x="42" y="665"/>
                  </a:lnTo>
                  <a:lnTo>
                    <a:pt x="100" y="622"/>
                  </a:lnTo>
                  <a:lnTo>
                    <a:pt x="100" y="622"/>
                  </a:lnTo>
                  <a:lnTo>
                    <a:pt x="103" y="560"/>
                  </a:lnTo>
                  <a:lnTo>
                    <a:pt x="108" y="509"/>
                  </a:lnTo>
                  <a:lnTo>
                    <a:pt x="111" y="487"/>
                  </a:lnTo>
                  <a:lnTo>
                    <a:pt x="114" y="471"/>
                  </a:lnTo>
                  <a:lnTo>
                    <a:pt x="114" y="471"/>
                  </a:lnTo>
                  <a:lnTo>
                    <a:pt x="135" y="393"/>
                  </a:lnTo>
                  <a:lnTo>
                    <a:pt x="144" y="352"/>
                  </a:lnTo>
                  <a:lnTo>
                    <a:pt x="148" y="327"/>
                  </a:lnTo>
                  <a:lnTo>
                    <a:pt x="148" y="327"/>
                  </a:lnTo>
                  <a:lnTo>
                    <a:pt x="151" y="313"/>
                  </a:lnTo>
                  <a:lnTo>
                    <a:pt x="156" y="291"/>
                  </a:lnTo>
                  <a:lnTo>
                    <a:pt x="170" y="230"/>
                  </a:lnTo>
                  <a:lnTo>
                    <a:pt x="185" y="170"/>
                  </a:lnTo>
                  <a:lnTo>
                    <a:pt x="191" y="140"/>
                  </a:lnTo>
                  <a:lnTo>
                    <a:pt x="191" y="140"/>
                  </a:lnTo>
                  <a:lnTo>
                    <a:pt x="194" y="123"/>
                  </a:lnTo>
                  <a:lnTo>
                    <a:pt x="199" y="101"/>
                  </a:lnTo>
                  <a:lnTo>
                    <a:pt x="208" y="71"/>
                  </a:lnTo>
                  <a:lnTo>
                    <a:pt x="20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722" name="Freeform 26"/>
            <p:cNvSpPr>
              <a:spLocks/>
            </p:cNvSpPr>
            <p:nvPr/>
          </p:nvSpPr>
          <p:spPr bwMode="auto">
            <a:xfrm>
              <a:off x="561" y="4145"/>
              <a:ext cx="143" cy="149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174" y="0"/>
                </a:cxn>
                <a:cxn ang="0">
                  <a:pos x="158" y="39"/>
                </a:cxn>
                <a:cxn ang="0">
                  <a:pos x="144" y="67"/>
                </a:cxn>
                <a:cxn ang="0">
                  <a:pos x="135" y="88"/>
                </a:cxn>
                <a:cxn ang="0">
                  <a:pos x="135" y="88"/>
                </a:cxn>
                <a:cxn ang="0">
                  <a:pos x="126" y="102"/>
                </a:cxn>
                <a:cxn ang="0">
                  <a:pos x="120" y="108"/>
                </a:cxn>
                <a:cxn ang="0">
                  <a:pos x="114" y="115"/>
                </a:cxn>
                <a:cxn ang="0">
                  <a:pos x="105" y="120"/>
                </a:cxn>
                <a:cxn ang="0">
                  <a:pos x="96" y="126"/>
                </a:cxn>
                <a:cxn ang="0">
                  <a:pos x="86" y="129"/>
                </a:cxn>
                <a:cxn ang="0">
                  <a:pos x="75" y="129"/>
                </a:cxn>
                <a:cxn ang="0">
                  <a:pos x="75" y="129"/>
                </a:cxn>
                <a:cxn ang="0">
                  <a:pos x="53" y="130"/>
                </a:cxn>
                <a:cxn ang="0">
                  <a:pos x="39" y="130"/>
                </a:cxn>
                <a:cxn ang="0">
                  <a:pos x="29" y="133"/>
                </a:cxn>
                <a:cxn ang="0">
                  <a:pos x="26" y="135"/>
                </a:cxn>
                <a:cxn ang="0">
                  <a:pos x="24" y="138"/>
                </a:cxn>
                <a:cxn ang="0">
                  <a:pos x="24" y="138"/>
                </a:cxn>
                <a:cxn ang="0">
                  <a:pos x="20" y="147"/>
                </a:cxn>
                <a:cxn ang="0">
                  <a:pos x="11" y="157"/>
                </a:cxn>
                <a:cxn ang="0">
                  <a:pos x="3" y="169"/>
                </a:cxn>
                <a:cxn ang="0">
                  <a:pos x="2" y="177"/>
                </a:cxn>
                <a:cxn ang="0">
                  <a:pos x="0" y="183"/>
                </a:cxn>
                <a:cxn ang="0">
                  <a:pos x="0" y="183"/>
                </a:cxn>
                <a:cxn ang="0">
                  <a:pos x="2" y="190"/>
                </a:cxn>
                <a:cxn ang="0">
                  <a:pos x="5" y="196"/>
                </a:cxn>
                <a:cxn ang="0">
                  <a:pos x="9" y="202"/>
                </a:cxn>
                <a:cxn ang="0">
                  <a:pos x="17" y="208"/>
                </a:cxn>
                <a:cxn ang="0">
                  <a:pos x="24" y="214"/>
                </a:cxn>
                <a:cxn ang="0">
                  <a:pos x="33" y="219"/>
                </a:cxn>
                <a:cxn ang="0">
                  <a:pos x="44" y="223"/>
                </a:cxn>
                <a:cxn ang="0">
                  <a:pos x="54" y="226"/>
                </a:cxn>
                <a:cxn ang="0">
                  <a:pos x="54" y="226"/>
                </a:cxn>
                <a:cxn ang="0">
                  <a:pos x="77" y="231"/>
                </a:cxn>
                <a:cxn ang="0">
                  <a:pos x="99" y="235"/>
                </a:cxn>
                <a:cxn ang="0">
                  <a:pos x="122" y="238"/>
                </a:cxn>
                <a:cxn ang="0">
                  <a:pos x="122" y="262"/>
                </a:cxn>
                <a:cxn ang="0">
                  <a:pos x="122" y="262"/>
                </a:cxn>
                <a:cxn ang="0">
                  <a:pos x="135" y="268"/>
                </a:cxn>
                <a:cxn ang="0">
                  <a:pos x="168" y="281"/>
                </a:cxn>
                <a:cxn ang="0">
                  <a:pos x="187" y="289"/>
                </a:cxn>
                <a:cxn ang="0">
                  <a:pos x="205" y="295"/>
                </a:cxn>
                <a:cxn ang="0">
                  <a:pos x="222" y="299"/>
                </a:cxn>
                <a:cxn ang="0">
                  <a:pos x="235" y="299"/>
                </a:cxn>
                <a:cxn ang="0">
                  <a:pos x="235" y="299"/>
                </a:cxn>
                <a:cxn ang="0">
                  <a:pos x="240" y="299"/>
                </a:cxn>
                <a:cxn ang="0">
                  <a:pos x="244" y="295"/>
                </a:cxn>
                <a:cxn ang="0">
                  <a:pos x="250" y="290"/>
                </a:cxn>
                <a:cxn ang="0">
                  <a:pos x="255" y="283"/>
                </a:cxn>
                <a:cxn ang="0">
                  <a:pos x="264" y="267"/>
                </a:cxn>
                <a:cxn ang="0">
                  <a:pos x="271" y="246"/>
                </a:cxn>
                <a:cxn ang="0">
                  <a:pos x="277" y="223"/>
                </a:cxn>
                <a:cxn ang="0">
                  <a:pos x="282" y="201"/>
                </a:cxn>
                <a:cxn ang="0">
                  <a:pos x="285" y="180"/>
                </a:cxn>
                <a:cxn ang="0">
                  <a:pos x="286" y="162"/>
                </a:cxn>
                <a:cxn ang="0">
                  <a:pos x="286" y="162"/>
                </a:cxn>
                <a:cxn ang="0">
                  <a:pos x="285" y="84"/>
                </a:cxn>
                <a:cxn ang="0">
                  <a:pos x="283" y="36"/>
                </a:cxn>
                <a:cxn ang="0">
                  <a:pos x="229" y="0"/>
                </a:cxn>
                <a:cxn ang="0">
                  <a:pos x="174" y="0"/>
                </a:cxn>
              </a:cxnLst>
              <a:rect l="0" t="0" r="r" b="b"/>
              <a:pathLst>
                <a:path w="286" h="299">
                  <a:moveTo>
                    <a:pt x="174" y="0"/>
                  </a:moveTo>
                  <a:lnTo>
                    <a:pt x="174" y="0"/>
                  </a:lnTo>
                  <a:lnTo>
                    <a:pt x="158" y="39"/>
                  </a:lnTo>
                  <a:lnTo>
                    <a:pt x="144" y="67"/>
                  </a:lnTo>
                  <a:lnTo>
                    <a:pt x="135" y="88"/>
                  </a:lnTo>
                  <a:lnTo>
                    <a:pt x="135" y="88"/>
                  </a:lnTo>
                  <a:lnTo>
                    <a:pt x="126" y="102"/>
                  </a:lnTo>
                  <a:lnTo>
                    <a:pt x="120" y="108"/>
                  </a:lnTo>
                  <a:lnTo>
                    <a:pt x="114" y="115"/>
                  </a:lnTo>
                  <a:lnTo>
                    <a:pt x="105" y="120"/>
                  </a:lnTo>
                  <a:lnTo>
                    <a:pt x="96" y="126"/>
                  </a:lnTo>
                  <a:lnTo>
                    <a:pt x="86" y="129"/>
                  </a:lnTo>
                  <a:lnTo>
                    <a:pt x="75" y="129"/>
                  </a:lnTo>
                  <a:lnTo>
                    <a:pt x="75" y="129"/>
                  </a:lnTo>
                  <a:lnTo>
                    <a:pt x="53" y="130"/>
                  </a:lnTo>
                  <a:lnTo>
                    <a:pt x="39" y="130"/>
                  </a:lnTo>
                  <a:lnTo>
                    <a:pt x="29" y="133"/>
                  </a:lnTo>
                  <a:lnTo>
                    <a:pt x="26" y="135"/>
                  </a:lnTo>
                  <a:lnTo>
                    <a:pt x="24" y="138"/>
                  </a:lnTo>
                  <a:lnTo>
                    <a:pt x="24" y="138"/>
                  </a:lnTo>
                  <a:lnTo>
                    <a:pt x="20" y="147"/>
                  </a:lnTo>
                  <a:lnTo>
                    <a:pt x="11" y="157"/>
                  </a:lnTo>
                  <a:lnTo>
                    <a:pt x="3" y="169"/>
                  </a:lnTo>
                  <a:lnTo>
                    <a:pt x="2" y="177"/>
                  </a:lnTo>
                  <a:lnTo>
                    <a:pt x="0" y="183"/>
                  </a:lnTo>
                  <a:lnTo>
                    <a:pt x="0" y="183"/>
                  </a:lnTo>
                  <a:lnTo>
                    <a:pt x="2" y="190"/>
                  </a:lnTo>
                  <a:lnTo>
                    <a:pt x="5" y="196"/>
                  </a:lnTo>
                  <a:lnTo>
                    <a:pt x="9" y="202"/>
                  </a:lnTo>
                  <a:lnTo>
                    <a:pt x="17" y="208"/>
                  </a:lnTo>
                  <a:lnTo>
                    <a:pt x="24" y="214"/>
                  </a:lnTo>
                  <a:lnTo>
                    <a:pt x="33" y="219"/>
                  </a:lnTo>
                  <a:lnTo>
                    <a:pt x="44" y="223"/>
                  </a:lnTo>
                  <a:lnTo>
                    <a:pt x="54" y="226"/>
                  </a:lnTo>
                  <a:lnTo>
                    <a:pt x="54" y="226"/>
                  </a:lnTo>
                  <a:lnTo>
                    <a:pt x="77" y="231"/>
                  </a:lnTo>
                  <a:lnTo>
                    <a:pt x="99" y="235"/>
                  </a:lnTo>
                  <a:lnTo>
                    <a:pt x="122" y="238"/>
                  </a:lnTo>
                  <a:lnTo>
                    <a:pt x="122" y="262"/>
                  </a:lnTo>
                  <a:lnTo>
                    <a:pt x="122" y="262"/>
                  </a:lnTo>
                  <a:lnTo>
                    <a:pt x="135" y="268"/>
                  </a:lnTo>
                  <a:lnTo>
                    <a:pt x="168" y="281"/>
                  </a:lnTo>
                  <a:lnTo>
                    <a:pt x="187" y="289"/>
                  </a:lnTo>
                  <a:lnTo>
                    <a:pt x="205" y="295"/>
                  </a:lnTo>
                  <a:lnTo>
                    <a:pt x="222" y="299"/>
                  </a:lnTo>
                  <a:lnTo>
                    <a:pt x="235" y="299"/>
                  </a:lnTo>
                  <a:lnTo>
                    <a:pt x="235" y="299"/>
                  </a:lnTo>
                  <a:lnTo>
                    <a:pt x="240" y="299"/>
                  </a:lnTo>
                  <a:lnTo>
                    <a:pt x="244" y="295"/>
                  </a:lnTo>
                  <a:lnTo>
                    <a:pt x="250" y="290"/>
                  </a:lnTo>
                  <a:lnTo>
                    <a:pt x="255" y="283"/>
                  </a:lnTo>
                  <a:lnTo>
                    <a:pt x="264" y="267"/>
                  </a:lnTo>
                  <a:lnTo>
                    <a:pt x="271" y="246"/>
                  </a:lnTo>
                  <a:lnTo>
                    <a:pt x="277" y="223"/>
                  </a:lnTo>
                  <a:lnTo>
                    <a:pt x="282" y="201"/>
                  </a:lnTo>
                  <a:lnTo>
                    <a:pt x="285" y="180"/>
                  </a:lnTo>
                  <a:lnTo>
                    <a:pt x="286" y="162"/>
                  </a:lnTo>
                  <a:lnTo>
                    <a:pt x="286" y="162"/>
                  </a:lnTo>
                  <a:lnTo>
                    <a:pt x="285" y="84"/>
                  </a:lnTo>
                  <a:lnTo>
                    <a:pt x="283" y="36"/>
                  </a:lnTo>
                  <a:lnTo>
                    <a:pt x="229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723" name="Freeform 27"/>
            <p:cNvSpPr>
              <a:spLocks/>
            </p:cNvSpPr>
            <p:nvPr/>
          </p:nvSpPr>
          <p:spPr bwMode="auto">
            <a:xfrm>
              <a:off x="897" y="3809"/>
              <a:ext cx="128" cy="171"/>
            </a:xfrm>
            <a:custGeom>
              <a:avLst/>
              <a:gdLst/>
              <a:ahLst/>
              <a:cxnLst>
                <a:cxn ang="0">
                  <a:pos x="64" y="156"/>
                </a:cxn>
                <a:cxn ang="0">
                  <a:pos x="64" y="156"/>
                </a:cxn>
                <a:cxn ang="0">
                  <a:pos x="55" y="186"/>
                </a:cxn>
                <a:cxn ang="0">
                  <a:pos x="40" y="235"/>
                </a:cxn>
                <a:cxn ang="0">
                  <a:pos x="40" y="235"/>
                </a:cxn>
                <a:cxn ang="0">
                  <a:pos x="36" y="244"/>
                </a:cxn>
                <a:cxn ang="0">
                  <a:pos x="30" y="255"/>
                </a:cxn>
                <a:cxn ang="0">
                  <a:pos x="16" y="277"/>
                </a:cxn>
                <a:cxn ang="0">
                  <a:pos x="10" y="289"/>
                </a:cxn>
                <a:cxn ang="0">
                  <a:pos x="4" y="300"/>
                </a:cxn>
                <a:cxn ang="0">
                  <a:pos x="1" y="312"/>
                </a:cxn>
                <a:cxn ang="0">
                  <a:pos x="0" y="321"/>
                </a:cxn>
                <a:cxn ang="0">
                  <a:pos x="0" y="321"/>
                </a:cxn>
                <a:cxn ang="0">
                  <a:pos x="1" y="330"/>
                </a:cxn>
                <a:cxn ang="0">
                  <a:pos x="4" y="336"/>
                </a:cxn>
                <a:cxn ang="0">
                  <a:pos x="10" y="339"/>
                </a:cxn>
                <a:cxn ang="0">
                  <a:pos x="15" y="342"/>
                </a:cxn>
                <a:cxn ang="0">
                  <a:pos x="22" y="342"/>
                </a:cxn>
                <a:cxn ang="0">
                  <a:pos x="28" y="342"/>
                </a:cxn>
                <a:cxn ang="0">
                  <a:pos x="43" y="337"/>
                </a:cxn>
                <a:cxn ang="0">
                  <a:pos x="43" y="337"/>
                </a:cxn>
                <a:cxn ang="0">
                  <a:pos x="54" y="333"/>
                </a:cxn>
                <a:cxn ang="0">
                  <a:pos x="69" y="324"/>
                </a:cxn>
                <a:cxn ang="0">
                  <a:pos x="87" y="313"/>
                </a:cxn>
                <a:cxn ang="0">
                  <a:pos x="106" y="301"/>
                </a:cxn>
                <a:cxn ang="0">
                  <a:pos x="126" y="288"/>
                </a:cxn>
                <a:cxn ang="0">
                  <a:pos x="142" y="274"/>
                </a:cxn>
                <a:cxn ang="0">
                  <a:pos x="154" y="261"/>
                </a:cxn>
                <a:cxn ang="0">
                  <a:pos x="158" y="255"/>
                </a:cxn>
                <a:cxn ang="0">
                  <a:pos x="160" y="249"/>
                </a:cxn>
                <a:cxn ang="0">
                  <a:pos x="160" y="249"/>
                </a:cxn>
                <a:cxn ang="0">
                  <a:pos x="172" y="195"/>
                </a:cxn>
                <a:cxn ang="0">
                  <a:pos x="179" y="170"/>
                </a:cxn>
                <a:cxn ang="0">
                  <a:pos x="182" y="161"/>
                </a:cxn>
                <a:cxn ang="0">
                  <a:pos x="184" y="155"/>
                </a:cxn>
                <a:cxn ang="0">
                  <a:pos x="184" y="155"/>
                </a:cxn>
                <a:cxn ang="0">
                  <a:pos x="187" y="152"/>
                </a:cxn>
                <a:cxn ang="0">
                  <a:pos x="190" y="152"/>
                </a:cxn>
                <a:cxn ang="0">
                  <a:pos x="193" y="152"/>
                </a:cxn>
                <a:cxn ang="0">
                  <a:pos x="197" y="155"/>
                </a:cxn>
                <a:cxn ang="0">
                  <a:pos x="202" y="161"/>
                </a:cxn>
                <a:cxn ang="0">
                  <a:pos x="203" y="162"/>
                </a:cxn>
                <a:cxn ang="0">
                  <a:pos x="203" y="162"/>
                </a:cxn>
                <a:cxn ang="0">
                  <a:pos x="226" y="140"/>
                </a:cxn>
                <a:cxn ang="0">
                  <a:pos x="242" y="122"/>
                </a:cxn>
                <a:cxn ang="0">
                  <a:pos x="248" y="113"/>
                </a:cxn>
                <a:cxn ang="0">
                  <a:pos x="251" y="105"/>
                </a:cxn>
                <a:cxn ang="0">
                  <a:pos x="251" y="105"/>
                </a:cxn>
                <a:cxn ang="0">
                  <a:pos x="254" y="90"/>
                </a:cxn>
                <a:cxn ang="0">
                  <a:pos x="254" y="81"/>
                </a:cxn>
                <a:cxn ang="0">
                  <a:pos x="253" y="71"/>
                </a:cxn>
                <a:cxn ang="0">
                  <a:pos x="250" y="60"/>
                </a:cxn>
                <a:cxn ang="0">
                  <a:pos x="247" y="51"/>
                </a:cxn>
                <a:cxn ang="0">
                  <a:pos x="241" y="42"/>
                </a:cxn>
                <a:cxn ang="0">
                  <a:pos x="233" y="35"/>
                </a:cxn>
                <a:cxn ang="0">
                  <a:pos x="233" y="35"/>
                </a:cxn>
                <a:cxn ang="0">
                  <a:pos x="211" y="23"/>
                </a:cxn>
                <a:cxn ang="0">
                  <a:pos x="187" y="12"/>
                </a:cxn>
                <a:cxn ang="0">
                  <a:pos x="160" y="0"/>
                </a:cxn>
                <a:cxn ang="0">
                  <a:pos x="64" y="156"/>
                </a:cxn>
              </a:cxnLst>
              <a:rect l="0" t="0" r="r" b="b"/>
              <a:pathLst>
                <a:path w="254" h="342">
                  <a:moveTo>
                    <a:pt x="64" y="156"/>
                  </a:moveTo>
                  <a:lnTo>
                    <a:pt x="64" y="156"/>
                  </a:lnTo>
                  <a:lnTo>
                    <a:pt x="55" y="186"/>
                  </a:lnTo>
                  <a:lnTo>
                    <a:pt x="40" y="235"/>
                  </a:lnTo>
                  <a:lnTo>
                    <a:pt x="40" y="235"/>
                  </a:lnTo>
                  <a:lnTo>
                    <a:pt x="36" y="244"/>
                  </a:lnTo>
                  <a:lnTo>
                    <a:pt x="30" y="255"/>
                  </a:lnTo>
                  <a:lnTo>
                    <a:pt x="16" y="277"/>
                  </a:lnTo>
                  <a:lnTo>
                    <a:pt x="10" y="289"/>
                  </a:lnTo>
                  <a:lnTo>
                    <a:pt x="4" y="300"/>
                  </a:lnTo>
                  <a:lnTo>
                    <a:pt x="1" y="312"/>
                  </a:lnTo>
                  <a:lnTo>
                    <a:pt x="0" y="321"/>
                  </a:lnTo>
                  <a:lnTo>
                    <a:pt x="0" y="321"/>
                  </a:lnTo>
                  <a:lnTo>
                    <a:pt x="1" y="330"/>
                  </a:lnTo>
                  <a:lnTo>
                    <a:pt x="4" y="336"/>
                  </a:lnTo>
                  <a:lnTo>
                    <a:pt x="10" y="339"/>
                  </a:lnTo>
                  <a:lnTo>
                    <a:pt x="15" y="342"/>
                  </a:lnTo>
                  <a:lnTo>
                    <a:pt x="22" y="342"/>
                  </a:lnTo>
                  <a:lnTo>
                    <a:pt x="28" y="342"/>
                  </a:lnTo>
                  <a:lnTo>
                    <a:pt x="43" y="337"/>
                  </a:lnTo>
                  <a:lnTo>
                    <a:pt x="43" y="337"/>
                  </a:lnTo>
                  <a:lnTo>
                    <a:pt x="54" y="333"/>
                  </a:lnTo>
                  <a:lnTo>
                    <a:pt x="69" y="324"/>
                  </a:lnTo>
                  <a:lnTo>
                    <a:pt x="87" y="313"/>
                  </a:lnTo>
                  <a:lnTo>
                    <a:pt x="106" y="301"/>
                  </a:lnTo>
                  <a:lnTo>
                    <a:pt x="126" y="288"/>
                  </a:lnTo>
                  <a:lnTo>
                    <a:pt x="142" y="274"/>
                  </a:lnTo>
                  <a:lnTo>
                    <a:pt x="154" y="261"/>
                  </a:lnTo>
                  <a:lnTo>
                    <a:pt x="158" y="255"/>
                  </a:lnTo>
                  <a:lnTo>
                    <a:pt x="160" y="249"/>
                  </a:lnTo>
                  <a:lnTo>
                    <a:pt x="160" y="249"/>
                  </a:lnTo>
                  <a:lnTo>
                    <a:pt x="172" y="195"/>
                  </a:lnTo>
                  <a:lnTo>
                    <a:pt x="179" y="170"/>
                  </a:lnTo>
                  <a:lnTo>
                    <a:pt x="182" y="161"/>
                  </a:lnTo>
                  <a:lnTo>
                    <a:pt x="184" y="155"/>
                  </a:lnTo>
                  <a:lnTo>
                    <a:pt x="184" y="155"/>
                  </a:lnTo>
                  <a:lnTo>
                    <a:pt x="187" y="152"/>
                  </a:lnTo>
                  <a:lnTo>
                    <a:pt x="190" y="152"/>
                  </a:lnTo>
                  <a:lnTo>
                    <a:pt x="193" y="152"/>
                  </a:lnTo>
                  <a:lnTo>
                    <a:pt x="197" y="155"/>
                  </a:lnTo>
                  <a:lnTo>
                    <a:pt x="202" y="161"/>
                  </a:lnTo>
                  <a:lnTo>
                    <a:pt x="203" y="162"/>
                  </a:lnTo>
                  <a:lnTo>
                    <a:pt x="203" y="162"/>
                  </a:lnTo>
                  <a:lnTo>
                    <a:pt x="226" y="140"/>
                  </a:lnTo>
                  <a:lnTo>
                    <a:pt x="242" y="122"/>
                  </a:lnTo>
                  <a:lnTo>
                    <a:pt x="248" y="113"/>
                  </a:lnTo>
                  <a:lnTo>
                    <a:pt x="251" y="105"/>
                  </a:lnTo>
                  <a:lnTo>
                    <a:pt x="251" y="105"/>
                  </a:lnTo>
                  <a:lnTo>
                    <a:pt x="254" y="90"/>
                  </a:lnTo>
                  <a:lnTo>
                    <a:pt x="254" y="81"/>
                  </a:lnTo>
                  <a:lnTo>
                    <a:pt x="253" y="71"/>
                  </a:lnTo>
                  <a:lnTo>
                    <a:pt x="250" y="60"/>
                  </a:lnTo>
                  <a:lnTo>
                    <a:pt x="247" y="51"/>
                  </a:lnTo>
                  <a:lnTo>
                    <a:pt x="241" y="42"/>
                  </a:lnTo>
                  <a:lnTo>
                    <a:pt x="233" y="35"/>
                  </a:lnTo>
                  <a:lnTo>
                    <a:pt x="233" y="35"/>
                  </a:lnTo>
                  <a:lnTo>
                    <a:pt x="211" y="23"/>
                  </a:lnTo>
                  <a:lnTo>
                    <a:pt x="187" y="12"/>
                  </a:lnTo>
                  <a:lnTo>
                    <a:pt x="160" y="0"/>
                  </a:lnTo>
                  <a:lnTo>
                    <a:pt x="64" y="156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7724" name="Text Box 28"/>
          <p:cNvSpPr txBox="1">
            <a:spLocks noChangeArrowheads="1"/>
          </p:cNvSpPr>
          <p:nvPr/>
        </p:nvSpPr>
        <p:spPr bwMode="auto">
          <a:xfrm>
            <a:off x="6011863" y="968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Insert your slogan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7" descr="BANDEAU-BLEU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550" y="6237288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1FCA0826-AA1B-4464-8AD4-FB77E7E161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7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1150" y="477838"/>
            <a:ext cx="852011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Customize your headline here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802188" y="908050"/>
            <a:ext cx="3946525" cy="5630863"/>
            <a:chOff x="2355" y="1392"/>
            <a:chExt cx="929" cy="1326"/>
          </a:xfrm>
        </p:grpSpPr>
        <p:sp>
          <p:nvSpPr>
            <p:cNvPr id="154637" name="Freeform 13"/>
            <p:cNvSpPr>
              <a:spLocks/>
            </p:cNvSpPr>
            <p:nvPr/>
          </p:nvSpPr>
          <p:spPr bwMode="auto">
            <a:xfrm>
              <a:off x="2757" y="1520"/>
              <a:ext cx="318" cy="458"/>
            </a:xfrm>
            <a:custGeom>
              <a:avLst/>
              <a:gdLst/>
              <a:ahLst/>
              <a:cxnLst>
                <a:cxn ang="0">
                  <a:pos x="0" y="917"/>
                </a:cxn>
                <a:cxn ang="0">
                  <a:pos x="60" y="717"/>
                </a:cxn>
                <a:cxn ang="0">
                  <a:pos x="337" y="0"/>
                </a:cxn>
                <a:cxn ang="0">
                  <a:pos x="392" y="18"/>
                </a:cxn>
                <a:cxn ang="0">
                  <a:pos x="488" y="104"/>
                </a:cxn>
                <a:cxn ang="0">
                  <a:pos x="553" y="101"/>
                </a:cxn>
                <a:cxn ang="0">
                  <a:pos x="562" y="171"/>
                </a:cxn>
                <a:cxn ang="0">
                  <a:pos x="636" y="476"/>
                </a:cxn>
                <a:cxn ang="0">
                  <a:pos x="440" y="854"/>
                </a:cxn>
                <a:cxn ang="0">
                  <a:pos x="241" y="917"/>
                </a:cxn>
                <a:cxn ang="0">
                  <a:pos x="0" y="917"/>
                </a:cxn>
              </a:cxnLst>
              <a:rect l="0" t="0" r="r" b="b"/>
              <a:pathLst>
                <a:path w="636" h="917">
                  <a:moveTo>
                    <a:pt x="0" y="917"/>
                  </a:moveTo>
                  <a:lnTo>
                    <a:pt x="60" y="717"/>
                  </a:lnTo>
                  <a:lnTo>
                    <a:pt x="337" y="0"/>
                  </a:lnTo>
                  <a:lnTo>
                    <a:pt x="392" y="18"/>
                  </a:lnTo>
                  <a:lnTo>
                    <a:pt x="488" y="104"/>
                  </a:lnTo>
                  <a:lnTo>
                    <a:pt x="553" y="101"/>
                  </a:lnTo>
                  <a:lnTo>
                    <a:pt x="562" y="171"/>
                  </a:lnTo>
                  <a:lnTo>
                    <a:pt x="636" y="476"/>
                  </a:lnTo>
                  <a:lnTo>
                    <a:pt x="440" y="854"/>
                  </a:lnTo>
                  <a:lnTo>
                    <a:pt x="241" y="91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rgbClr val="1470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38" name="Freeform 14"/>
            <p:cNvSpPr>
              <a:spLocks/>
            </p:cNvSpPr>
            <p:nvPr/>
          </p:nvSpPr>
          <p:spPr bwMode="auto">
            <a:xfrm>
              <a:off x="2608" y="1610"/>
              <a:ext cx="279" cy="259"/>
            </a:xfrm>
            <a:custGeom>
              <a:avLst/>
              <a:gdLst/>
              <a:ahLst/>
              <a:cxnLst>
                <a:cxn ang="0">
                  <a:pos x="0" y="251"/>
                </a:cxn>
                <a:cxn ang="0">
                  <a:pos x="410" y="0"/>
                </a:cxn>
                <a:cxn ang="0">
                  <a:pos x="558" y="309"/>
                </a:cxn>
                <a:cxn ang="0">
                  <a:pos x="138" y="516"/>
                </a:cxn>
                <a:cxn ang="0">
                  <a:pos x="138" y="516"/>
                </a:cxn>
                <a:cxn ang="0">
                  <a:pos x="133" y="513"/>
                </a:cxn>
                <a:cxn ang="0">
                  <a:pos x="123" y="503"/>
                </a:cxn>
                <a:cxn ang="0">
                  <a:pos x="106" y="485"/>
                </a:cxn>
                <a:cxn ang="0">
                  <a:pos x="87" y="459"/>
                </a:cxn>
                <a:cxn ang="0">
                  <a:pos x="76" y="441"/>
                </a:cxn>
                <a:cxn ang="0">
                  <a:pos x="64" y="423"/>
                </a:cxn>
                <a:cxn ang="0">
                  <a:pos x="54" y="401"/>
                </a:cxn>
                <a:cxn ang="0">
                  <a:pos x="42" y="377"/>
                </a:cxn>
                <a:cxn ang="0">
                  <a:pos x="31" y="350"/>
                </a:cxn>
                <a:cxn ang="0">
                  <a:pos x="21" y="320"/>
                </a:cxn>
                <a:cxn ang="0">
                  <a:pos x="10" y="287"/>
                </a:cxn>
                <a:cxn ang="0">
                  <a:pos x="0" y="251"/>
                </a:cxn>
                <a:cxn ang="0">
                  <a:pos x="0" y="251"/>
                </a:cxn>
              </a:cxnLst>
              <a:rect l="0" t="0" r="r" b="b"/>
              <a:pathLst>
                <a:path w="558" h="516">
                  <a:moveTo>
                    <a:pt x="0" y="251"/>
                  </a:moveTo>
                  <a:lnTo>
                    <a:pt x="410" y="0"/>
                  </a:lnTo>
                  <a:lnTo>
                    <a:pt x="558" y="309"/>
                  </a:lnTo>
                  <a:lnTo>
                    <a:pt x="138" y="516"/>
                  </a:lnTo>
                  <a:lnTo>
                    <a:pt x="138" y="516"/>
                  </a:lnTo>
                  <a:lnTo>
                    <a:pt x="133" y="513"/>
                  </a:lnTo>
                  <a:lnTo>
                    <a:pt x="123" y="503"/>
                  </a:lnTo>
                  <a:lnTo>
                    <a:pt x="106" y="485"/>
                  </a:lnTo>
                  <a:lnTo>
                    <a:pt x="87" y="459"/>
                  </a:lnTo>
                  <a:lnTo>
                    <a:pt x="76" y="441"/>
                  </a:lnTo>
                  <a:lnTo>
                    <a:pt x="64" y="423"/>
                  </a:lnTo>
                  <a:lnTo>
                    <a:pt x="54" y="401"/>
                  </a:lnTo>
                  <a:lnTo>
                    <a:pt x="42" y="377"/>
                  </a:lnTo>
                  <a:lnTo>
                    <a:pt x="31" y="350"/>
                  </a:lnTo>
                  <a:lnTo>
                    <a:pt x="21" y="320"/>
                  </a:lnTo>
                  <a:lnTo>
                    <a:pt x="10" y="287"/>
                  </a:lnTo>
                  <a:lnTo>
                    <a:pt x="0" y="251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39" name="Freeform 15"/>
            <p:cNvSpPr>
              <a:spLocks/>
            </p:cNvSpPr>
            <p:nvPr/>
          </p:nvSpPr>
          <p:spPr bwMode="auto">
            <a:xfrm>
              <a:off x="2355" y="2509"/>
              <a:ext cx="104" cy="209"/>
            </a:xfrm>
            <a:custGeom>
              <a:avLst/>
              <a:gdLst/>
              <a:ahLst/>
              <a:cxnLst>
                <a:cxn ang="0">
                  <a:pos x="130" y="9"/>
                </a:cxn>
                <a:cxn ang="0">
                  <a:pos x="130" y="9"/>
                </a:cxn>
                <a:cxn ang="0">
                  <a:pos x="129" y="8"/>
                </a:cxn>
                <a:cxn ang="0">
                  <a:pos x="126" y="5"/>
                </a:cxn>
                <a:cxn ang="0">
                  <a:pos x="118" y="3"/>
                </a:cxn>
                <a:cxn ang="0">
                  <a:pos x="108" y="0"/>
                </a:cxn>
                <a:cxn ang="0">
                  <a:pos x="91" y="2"/>
                </a:cxn>
                <a:cxn ang="0">
                  <a:pos x="68" y="5"/>
                </a:cxn>
                <a:cxn ang="0">
                  <a:pos x="38" y="12"/>
                </a:cxn>
                <a:cxn ang="0">
                  <a:pos x="0" y="24"/>
                </a:cxn>
                <a:cxn ang="0">
                  <a:pos x="27" y="135"/>
                </a:cxn>
                <a:cxn ang="0">
                  <a:pos x="50" y="122"/>
                </a:cxn>
                <a:cxn ang="0">
                  <a:pos x="50" y="122"/>
                </a:cxn>
                <a:cxn ang="0">
                  <a:pos x="53" y="176"/>
                </a:cxn>
                <a:cxn ang="0">
                  <a:pos x="54" y="219"/>
                </a:cxn>
                <a:cxn ang="0">
                  <a:pos x="59" y="252"/>
                </a:cxn>
                <a:cxn ang="0">
                  <a:pos x="59" y="252"/>
                </a:cxn>
                <a:cxn ang="0">
                  <a:pos x="60" y="258"/>
                </a:cxn>
                <a:cxn ang="0">
                  <a:pos x="65" y="267"/>
                </a:cxn>
                <a:cxn ang="0">
                  <a:pos x="78" y="291"/>
                </a:cxn>
                <a:cxn ang="0">
                  <a:pos x="94" y="318"/>
                </a:cxn>
                <a:cxn ang="0">
                  <a:pos x="114" y="346"/>
                </a:cxn>
                <a:cxn ang="0">
                  <a:pos x="150" y="396"/>
                </a:cxn>
                <a:cxn ang="0">
                  <a:pos x="166" y="418"/>
                </a:cxn>
                <a:cxn ang="0">
                  <a:pos x="166" y="418"/>
                </a:cxn>
                <a:cxn ang="0">
                  <a:pos x="169" y="415"/>
                </a:cxn>
                <a:cxn ang="0">
                  <a:pos x="172" y="412"/>
                </a:cxn>
                <a:cxn ang="0">
                  <a:pos x="175" y="408"/>
                </a:cxn>
                <a:cxn ang="0">
                  <a:pos x="178" y="402"/>
                </a:cxn>
                <a:cxn ang="0">
                  <a:pos x="178" y="396"/>
                </a:cxn>
                <a:cxn ang="0">
                  <a:pos x="178" y="388"/>
                </a:cxn>
                <a:cxn ang="0">
                  <a:pos x="174" y="379"/>
                </a:cxn>
                <a:cxn ang="0">
                  <a:pos x="174" y="379"/>
                </a:cxn>
                <a:cxn ang="0">
                  <a:pos x="162" y="360"/>
                </a:cxn>
                <a:cxn ang="0">
                  <a:pos x="154" y="348"/>
                </a:cxn>
                <a:cxn ang="0">
                  <a:pos x="148" y="336"/>
                </a:cxn>
                <a:cxn ang="0">
                  <a:pos x="142" y="322"/>
                </a:cxn>
                <a:cxn ang="0">
                  <a:pos x="138" y="307"/>
                </a:cxn>
                <a:cxn ang="0">
                  <a:pos x="136" y="292"/>
                </a:cxn>
                <a:cxn ang="0">
                  <a:pos x="138" y="274"/>
                </a:cxn>
                <a:cxn ang="0">
                  <a:pos x="138" y="274"/>
                </a:cxn>
                <a:cxn ang="0">
                  <a:pos x="141" y="265"/>
                </a:cxn>
                <a:cxn ang="0">
                  <a:pos x="144" y="256"/>
                </a:cxn>
                <a:cxn ang="0">
                  <a:pos x="151" y="241"/>
                </a:cxn>
                <a:cxn ang="0">
                  <a:pos x="160" y="228"/>
                </a:cxn>
                <a:cxn ang="0">
                  <a:pos x="171" y="216"/>
                </a:cxn>
                <a:cxn ang="0">
                  <a:pos x="189" y="199"/>
                </a:cxn>
                <a:cxn ang="0">
                  <a:pos x="195" y="192"/>
                </a:cxn>
                <a:cxn ang="0">
                  <a:pos x="196" y="187"/>
                </a:cxn>
                <a:cxn ang="0">
                  <a:pos x="196" y="187"/>
                </a:cxn>
                <a:cxn ang="0">
                  <a:pos x="199" y="173"/>
                </a:cxn>
                <a:cxn ang="0">
                  <a:pos x="204" y="149"/>
                </a:cxn>
                <a:cxn ang="0">
                  <a:pos x="210" y="119"/>
                </a:cxn>
                <a:cxn ang="0">
                  <a:pos x="130" y="9"/>
                </a:cxn>
              </a:cxnLst>
              <a:rect l="0" t="0" r="r" b="b"/>
              <a:pathLst>
                <a:path w="210" h="418">
                  <a:moveTo>
                    <a:pt x="130" y="9"/>
                  </a:moveTo>
                  <a:lnTo>
                    <a:pt x="130" y="9"/>
                  </a:lnTo>
                  <a:lnTo>
                    <a:pt x="129" y="8"/>
                  </a:lnTo>
                  <a:lnTo>
                    <a:pt x="126" y="5"/>
                  </a:lnTo>
                  <a:lnTo>
                    <a:pt x="118" y="3"/>
                  </a:lnTo>
                  <a:lnTo>
                    <a:pt x="108" y="0"/>
                  </a:lnTo>
                  <a:lnTo>
                    <a:pt x="91" y="2"/>
                  </a:lnTo>
                  <a:lnTo>
                    <a:pt x="68" y="5"/>
                  </a:lnTo>
                  <a:lnTo>
                    <a:pt x="38" y="12"/>
                  </a:lnTo>
                  <a:lnTo>
                    <a:pt x="0" y="24"/>
                  </a:lnTo>
                  <a:lnTo>
                    <a:pt x="27" y="135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53" y="176"/>
                  </a:lnTo>
                  <a:lnTo>
                    <a:pt x="54" y="219"/>
                  </a:lnTo>
                  <a:lnTo>
                    <a:pt x="59" y="252"/>
                  </a:lnTo>
                  <a:lnTo>
                    <a:pt x="59" y="252"/>
                  </a:lnTo>
                  <a:lnTo>
                    <a:pt x="60" y="258"/>
                  </a:lnTo>
                  <a:lnTo>
                    <a:pt x="65" y="267"/>
                  </a:lnTo>
                  <a:lnTo>
                    <a:pt x="78" y="291"/>
                  </a:lnTo>
                  <a:lnTo>
                    <a:pt x="94" y="318"/>
                  </a:lnTo>
                  <a:lnTo>
                    <a:pt x="114" y="346"/>
                  </a:lnTo>
                  <a:lnTo>
                    <a:pt x="150" y="396"/>
                  </a:lnTo>
                  <a:lnTo>
                    <a:pt x="166" y="418"/>
                  </a:lnTo>
                  <a:lnTo>
                    <a:pt x="166" y="418"/>
                  </a:lnTo>
                  <a:lnTo>
                    <a:pt x="169" y="415"/>
                  </a:lnTo>
                  <a:lnTo>
                    <a:pt x="172" y="412"/>
                  </a:lnTo>
                  <a:lnTo>
                    <a:pt x="175" y="408"/>
                  </a:lnTo>
                  <a:lnTo>
                    <a:pt x="178" y="402"/>
                  </a:lnTo>
                  <a:lnTo>
                    <a:pt x="178" y="396"/>
                  </a:lnTo>
                  <a:lnTo>
                    <a:pt x="178" y="388"/>
                  </a:lnTo>
                  <a:lnTo>
                    <a:pt x="174" y="379"/>
                  </a:lnTo>
                  <a:lnTo>
                    <a:pt x="174" y="379"/>
                  </a:lnTo>
                  <a:lnTo>
                    <a:pt x="162" y="360"/>
                  </a:lnTo>
                  <a:lnTo>
                    <a:pt x="154" y="348"/>
                  </a:lnTo>
                  <a:lnTo>
                    <a:pt x="148" y="336"/>
                  </a:lnTo>
                  <a:lnTo>
                    <a:pt x="142" y="322"/>
                  </a:lnTo>
                  <a:lnTo>
                    <a:pt x="138" y="307"/>
                  </a:lnTo>
                  <a:lnTo>
                    <a:pt x="136" y="292"/>
                  </a:lnTo>
                  <a:lnTo>
                    <a:pt x="138" y="274"/>
                  </a:lnTo>
                  <a:lnTo>
                    <a:pt x="138" y="274"/>
                  </a:lnTo>
                  <a:lnTo>
                    <a:pt x="141" y="265"/>
                  </a:lnTo>
                  <a:lnTo>
                    <a:pt x="144" y="256"/>
                  </a:lnTo>
                  <a:lnTo>
                    <a:pt x="151" y="241"/>
                  </a:lnTo>
                  <a:lnTo>
                    <a:pt x="160" y="228"/>
                  </a:lnTo>
                  <a:lnTo>
                    <a:pt x="171" y="216"/>
                  </a:lnTo>
                  <a:lnTo>
                    <a:pt x="189" y="199"/>
                  </a:lnTo>
                  <a:lnTo>
                    <a:pt x="195" y="192"/>
                  </a:lnTo>
                  <a:lnTo>
                    <a:pt x="196" y="187"/>
                  </a:lnTo>
                  <a:lnTo>
                    <a:pt x="196" y="187"/>
                  </a:lnTo>
                  <a:lnTo>
                    <a:pt x="199" y="173"/>
                  </a:lnTo>
                  <a:lnTo>
                    <a:pt x="204" y="149"/>
                  </a:lnTo>
                  <a:lnTo>
                    <a:pt x="210" y="119"/>
                  </a:lnTo>
                  <a:lnTo>
                    <a:pt x="130" y="9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0" name="Freeform 16"/>
            <p:cNvSpPr>
              <a:spLocks/>
            </p:cNvSpPr>
            <p:nvPr/>
          </p:nvSpPr>
          <p:spPr bwMode="auto">
            <a:xfrm>
              <a:off x="3065" y="2413"/>
              <a:ext cx="219" cy="115"/>
            </a:xfrm>
            <a:custGeom>
              <a:avLst/>
              <a:gdLst/>
              <a:ahLst/>
              <a:cxnLst>
                <a:cxn ang="0">
                  <a:pos x="59" y="4"/>
                </a:cxn>
                <a:cxn ang="0">
                  <a:pos x="59" y="4"/>
                </a:cxn>
                <a:cxn ang="0">
                  <a:pos x="51" y="21"/>
                </a:cxn>
                <a:cxn ang="0">
                  <a:pos x="33" y="57"/>
                </a:cxn>
                <a:cxn ang="0">
                  <a:pos x="14" y="100"/>
                </a:cxn>
                <a:cxn ang="0">
                  <a:pos x="5" y="121"/>
                </a:cxn>
                <a:cxn ang="0">
                  <a:pos x="0" y="137"/>
                </a:cxn>
                <a:cxn ang="0">
                  <a:pos x="131" y="185"/>
                </a:cxn>
                <a:cxn ang="0">
                  <a:pos x="144" y="154"/>
                </a:cxn>
                <a:cxn ang="0">
                  <a:pos x="144" y="154"/>
                </a:cxn>
                <a:cxn ang="0">
                  <a:pos x="174" y="175"/>
                </a:cxn>
                <a:cxn ang="0">
                  <a:pos x="202" y="191"/>
                </a:cxn>
                <a:cxn ang="0">
                  <a:pos x="219" y="200"/>
                </a:cxn>
                <a:cxn ang="0">
                  <a:pos x="234" y="208"/>
                </a:cxn>
                <a:cxn ang="0">
                  <a:pos x="234" y="208"/>
                </a:cxn>
                <a:cxn ang="0">
                  <a:pos x="241" y="211"/>
                </a:cxn>
                <a:cxn ang="0">
                  <a:pos x="253" y="212"/>
                </a:cxn>
                <a:cxn ang="0">
                  <a:pos x="282" y="218"/>
                </a:cxn>
                <a:cxn ang="0">
                  <a:pos x="315" y="221"/>
                </a:cxn>
                <a:cxn ang="0">
                  <a:pos x="349" y="224"/>
                </a:cxn>
                <a:cxn ang="0">
                  <a:pos x="409" y="229"/>
                </a:cxn>
                <a:cxn ang="0">
                  <a:pos x="436" y="229"/>
                </a:cxn>
                <a:cxn ang="0">
                  <a:pos x="436" y="229"/>
                </a:cxn>
                <a:cxn ang="0">
                  <a:pos x="437" y="224"/>
                </a:cxn>
                <a:cxn ang="0">
                  <a:pos x="439" y="220"/>
                </a:cxn>
                <a:cxn ang="0">
                  <a:pos x="439" y="214"/>
                </a:cxn>
                <a:cxn ang="0">
                  <a:pos x="439" y="208"/>
                </a:cxn>
                <a:cxn ang="0">
                  <a:pos x="436" y="202"/>
                </a:cxn>
                <a:cxn ang="0">
                  <a:pos x="430" y="196"/>
                </a:cxn>
                <a:cxn ang="0">
                  <a:pos x="421" y="190"/>
                </a:cxn>
                <a:cxn ang="0">
                  <a:pos x="421" y="190"/>
                </a:cxn>
                <a:cxn ang="0">
                  <a:pos x="388" y="178"/>
                </a:cxn>
                <a:cxn ang="0">
                  <a:pos x="339" y="160"/>
                </a:cxn>
                <a:cxn ang="0">
                  <a:pos x="315" y="151"/>
                </a:cxn>
                <a:cxn ang="0">
                  <a:pos x="294" y="140"/>
                </a:cxn>
                <a:cxn ang="0">
                  <a:pos x="277" y="131"/>
                </a:cxn>
                <a:cxn ang="0">
                  <a:pos x="273" y="128"/>
                </a:cxn>
                <a:cxn ang="0">
                  <a:pos x="270" y="124"/>
                </a:cxn>
                <a:cxn ang="0">
                  <a:pos x="270" y="124"/>
                </a:cxn>
                <a:cxn ang="0">
                  <a:pos x="198" y="0"/>
                </a:cxn>
                <a:cxn ang="0">
                  <a:pos x="59" y="4"/>
                </a:cxn>
              </a:cxnLst>
              <a:rect l="0" t="0" r="r" b="b"/>
              <a:pathLst>
                <a:path w="439" h="229">
                  <a:moveTo>
                    <a:pt x="59" y="4"/>
                  </a:moveTo>
                  <a:lnTo>
                    <a:pt x="59" y="4"/>
                  </a:lnTo>
                  <a:lnTo>
                    <a:pt x="51" y="21"/>
                  </a:lnTo>
                  <a:lnTo>
                    <a:pt x="33" y="57"/>
                  </a:lnTo>
                  <a:lnTo>
                    <a:pt x="14" y="100"/>
                  </a:lnTo>
                  <a:lnTo>
                    <a:pt x="5" y="121"/>
                  </a:lnTo>
                  <a:lnTo>
                    <a:pt x="0" y="137"/>
                  </a:lnTo>
                  <a:lnTo>
                    <a:pt x="131" y="185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74" y="175"/>
                  </a:lnTo>
                  <a:lnTo>
                    <a:pt x="202" y="191"/>
                  </a:lnTo>
                  <a:lnTo>
                    <a:pt x="219" y="200"/>
                  </a:lnTo>
                  <a:lnTo>
                    <a:pt x="234" y="208"/>
                  </a:lnTo>
                  <a:lnTo>
                    <a:pt x="234" y="208"/>
                  </a:lnTo>
                  <a:lnTo>
                    <a:pt x="241" y="211"/>
                  </a:lnTo>
                  <a:lnTo>
                    <a:pt x="253" y="212"/>
                  </a:lnTo>
                  <a:lnTo>
                    <a:pt x="282" y="218"/>
                  </a:lnTo>
                  <a:lnTo>
                    <a:pt x="315" y="221"/>
                  </a:lnTo>
                  <a:lnTo>
                    <a:pt x="349" y="224"/>
                  </a:lnTo>
                  <a:lnTo>
                    <a:pt x="409" y="229"/>
                  </a:lnTo>
                  <a:lnTo>
                    <a:pt x="436" y="229"/>
                  </a:lnTo>
                  <a:lnTo>
                    <a:pt x="436" y="229"/>
                  </a:lnTo>
                  <a:lnTo>
                    <a:pt x="437" y="224"/>
                  </a:lnTo>
                  <a:lnTo>
                    <a:pt x="439" y="220"/>
                  </a:lnTo>
                  <a:lnTo>
                    <a:pt x="439" y="214"/>
                  </a:lnTo>
                  <a:lnTo>
                    <a:pt x="439" y="208"/>
                  </a:lnTo>
                  <a:lnTo>
                    <a:pt x="436" y="202"/>
                  </a:lnTo>
                  <a:lnTo>
                    <a:pt x="430" y="196"/>
                  </a:lnTo>
                  <a:lnTo>
                    <a:pt x="421" y="190"/>
                  </a:lnTo>
                  <a:lnTo>
                    <a:pt x="421" y="190"/>
                  </a:lnTo>
                  <a:lnTo>
                    <a:pt x="388" y="178"/>
                  </a:lnTo>
                  <a:lnTo>
                    <a:pt x="339" y="160"/>
                  </a:lnTo>
                  <a:lnTo>
                    <a:pt x="315" y="151"/>
                  </a:lnTo>
                  <a:lnTo>
                    <a:pt x="294" y="140"/>
                  </a:lnTo>
                  <a:lnTo>
                    <a:pt x="277" y="131"/>
                  </a:lnTo>
                  <a:lnTo>
                    <a:pt x="273" y="128"/>
                  </a:lnTo>
                  <a:lnTo>
                    <a:pt x="270" y="124"/>
                  </a:lnTo>
                  <a:lnTo>
                    <a:pt x="270" y="124"/>
                  </a:lnTo>
                  <a:lnTo>
                    <a:pt x="198" y="0"/>
                  </a:lnTo>
                  <a:lnTo>
                    <a:pt x="59" y="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1" name="Freeform 17"/>
            <p:cNvSpPr>
              <a:spLocks/>
            </p:cNvSpPr>
            <p:nvPr/>
          </p:nvSpPr>
          <p:spPr bwMode="auto">
            <a:xfrm>
              <a:off x="2634" y="1509"/>
              <a:ext cx="318" cy="398"/>
            </a:xfrm>
            <a:custGeom>
              <a:avLst/>
              <a:gdLst/>
              <a:ahLst/>
              <a:cxnLst>
                <a:cxn ang="0">
                  <a:pos x="569" y="18"/>
                </a:cxn>
                <a:cxn ang="0">
                  <a:pos x="489" y="3"/>
                </a:cxn>
                <a:cxn ang="0">
                  <a:pos x="449" y="0"/>
                </a:cxn>
                <a:cxn ang="0">
                  <a:pos x="413" y="10"/>
                </a:cxn>
                <a:cxn ang="0">
                  <a:pos x="392" y="31"/>
                </a:cxn>
                <a:cxn ang="0">
                  <a:pos x="365" y="52"/>
                </a:cxn>
                <a:cxn ang="0">
                  <a:pos x="292" y="96"/>
                </a:cxn>
                <a:cxn ang="0">
                  <a:pos x="251" y="106"/>
                </a:cxn>
                <a:cxn ang="0">
                  <a:pos x="170" y="120"/>
                </a:cxn>
                <a:cxn ang="0">
                  <a:pos x="139" y="129"/>
                </a:cxn>
                <a:cxn ang="0">
                  <a:pos x="79" y="151"/>
                </a:cxn>
                <a:cxn ang="0">
                  <a:pos x="58" y="166"/>
                </a:cxn>
                <a:cxn ang="0">
                  <a:pos x="28" y="189"/>
                </a:cxn>
                <a:cxn ang="0">
                  <a:pos x="4" y="208"/>
                </a:cxn>
                <a:cxn ang="0">
                  <a:pos x="0" y="226"/>
                </a:cxn>
                <a:cxn ang="0">
                  <a:pos x="1" y="241"/>
                </a:cxn>
                <a:cxn ang="0">
                  <a:pos x="40" y="403"/>
                </a:cxn>
                <a:cxn ang="0">
                  <a:pos x="73" y="518"/>
                </a:cxn>
                <a:cxn ang="0">
                  <a:pos x="91" y="554"/>
                </a:cxn>
                <a:cxn ang="0">
                  <a:pos x="102" y="563"/>
                </a:cxn>
                <a:cxn ang="0">
                  <a:pos x="123" y="564"/>
                </a:cxn>
                <a:cxn ang="0">
                  <a:pos x="169" y="543"/>
                </a:cxn>
                <a:cxn ang="0">
                  <a:pos x="220" y="533"/>
                </a:cxn>
                <a:cxn ang="0">
                  <a:pos x="307" y="519"/>
                </a:cxn>
                <a:cxn ang="0">
                  <a:pos x="305" y="518"/>
                </a:cxn>
                <a:cxn ang="0">
                  <a:pos x="278" y="488"/>
                </a:cxn>
                <a:cxn ang="0">
                  <a:pos x="214" y="388"/>
                </a:cxn>
                <a:cxn ang="0">
                  <a:pos x="181" y="317"/>
                </a:cxn>
                <a:cxn ang="0">
                  <a:pos x="179" y="305"/>
                </a:cxn>
                <a:cxn ang="0">
                  <a:pos x="190" y="293"/>
                </a:cxn>
                <a:cxn ang="0">
                  <a:pos x="224" y="280"/>
                </a:cxn>
                <a:cxn ang="0">
                  <a:pos x="245" y="277"/>
                </a:cxn>
                <a:cxn ang="0">
                  <a:pos x="241" y="516"/>
                </a:cxn>
                <a:cxn ang="0">
                  <a:pos x="247" y="654"/>
                </a:cxn>
                <a:cxn ang="0">
                  <a:pos x="256" y="695"/>
                </a:cxn>
                <a:cxn ang="0">
                  <a:pos x="271" y="768"/>
                </a:cxn>
                <a:cxn ang="0">
                  <a:pos x="283" y="795"/>
                </a:cxn>
                <a:cxn ang="0">
                  <a:pos x="298" y="796"/>
                </a:cxn>
                <a:cxn ang="0">
                  <a:pos x="313" y="784"/>
                </a:cxn>
                <a:cxn ang="0">
                  <a:pos x="352" y="769"/>
                </a:cxn>
                <a:cxn ang="0">
                  <a:pos x="396" y="768"/>
                </a:cxn>
                <a:cxn ang="0">
                  <a:pos x="425" y="771"/>
                </a:cxn>
                <a:cxn ang="0">
                  <a:pos x="485" y="787"/>
                </a:cxn>
                <a:cxn ang="0">
                  <a:pos x="507" y="784"/>
                </a:cxn>
                <a:cxn ang="0">
                  <a:pos x="512" y="775"/>
                </a:cxn>
                <a:cxn ang="0">
                  <a:pos x="507" y="754"/>
                </a:cxn>
                <a:cxn ang="0">
                  <a:pos x="471" y="710"/>
                </a:cxn>
                <a:cxn ang="0">
                  <a:pos x="449" y="680"/>
                </a:cxn>
                <a:cxn ang="0">
                  <a:pos x="437" y="653"/>
                </a:cxn>
                <a:cxn ang="0">
                  <a:pos x="435" y="620"/>
                </a:cxn>
                <a:cxn ang="0">
                  <a:pos x="452" y="549"/>
                </a:cxn>
                <a:cxn ang="0">
                  <a:pos x="474" y="506"/>
                </a:cxn>
                <a:cxn ang="0">
                  <a:pos x="561" y="359"/>
                </a:cxn>
                <a:cxn ang="0">
                  <a:pos x="597" y="298"/>
                </a:cxn>
                <a:cxn ang="0">
                  <a:pos x="616" y="248"/>
                </a:cxn>
                <a:cxn ang="0">
                  <a:pos x="631" y="187"/>
                </a:cxn>
                <a:cxn ang="0">
                  <a:pos x="634" y="123"/>
                </a:cxn>
                <a:cxn ang="0">
                  <a:pos x="619" y="64"/>
                </a:cxn>
                <a:cxn ang="0">
                  <a:pos x="597" y="34"/>
                </a:cxn>
                <a:cxn ang="0">
                  <a:pos x="582" y="22"/>
                </a:cxn>
              </a:cxnLst>
              <a:rect l="0" t="0" r="r" b="b"/>
              <a:pathLst>
                <a:path w="634" h="798">
                  <a:moveTo>
                    <a:pt x="582" y="22"/>
                  </a:moveTo>
                  <a:lnTo>
                    <a:pt x="582" y="22"/>
                  </a:lnTo>
                  <a:lnTo>
                    <a:pt x="569" y="18"/>
                  </a:lnTo>
                  <a:lnTo>
                    <a:pt x="534" y="10"/>
                  </a:lnTo>
                  <a:lnTo>
                    <a:pt x="512" y="6"/>
                  </a:lnTo>
                  <a:lnTo>
                    <a:pt x="489" y="3"/>
                  </a:lnTo>
                  <a:lnTo>
                    <a:pt x="46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34" y="3"/>
                  </a:lnTo>
                  <a:lnTo>
                    <a:pt x="422" y="6"/>
                  </a:lnTo>
                  <a:lnTo>
                    <a:pt x="413" y="10"/>
                  </a:lnTo>
                  <a:lnTo>
                    <a:pt x="407" y="15"/>
                  </a:lnTo>
                  <a:lnTo>
                    <a:pt x="396" y="25"/>
                  </a:lnTo>
                  <a:lnTo>
                    <a:pt x="392" y="31"/>
                  </a:lnTo>
                  <a:lnTo>
                    <a:pt x="386" y="37"/>
                  </a:lnTo>
                  <a:lnTo>
                    <a:pt x="386" y="37"/>
                  </a:lnTo>
                  <a:lnTo>
                    <a:pt x="365" y="52"/>
                  </a:lnTo>
                  <a:lnTo>
                    <a:pt x="337" y="72"/>
                  </a:lnTo>
                  <a:lnTo>
                    <a:pt x="305" y="90"/>
                  </a:lnTo>
                  <a:lnTo>
                    <a:pt x="292" y="96"/>
                  </a:lnTo>
                  <a:lnTo>
                    <a:pt x="280" y="100"/>
                  </a:lnTo>
                  <a:lnTo>
                    <a:pt x="280" y="100"/>
                  </a:lnTo>
                  <a:lnTo>
                    <a:pt x="251" y="106"/>
                  </a:lnTo>
                  <a:lnTo>
                    <a:pt x="215" y="111"/>
                  </a:lnTo>
                  <a:lnTo>
                    <a:pt x="182" y="117"/>
                  </a:lnTo>
                  <a:lnTo>
                    <a:pt x="170" y="120"/>
                  </a:lnTo>
                  <a:lnTo>
                    <a:pt x="162" y="123"/>
                  </a:lnTo>
                  <a:lnTo>
                    <a:pt x="162" y="123"/>
                  </a:lnTo>
                  <a:lnTo>
                    <a:pt x="139" y="129"/>
                  </a:lnTo>
                  <a:lnTo>
                    <a:pt x="109" y="139"/>
                  </a:lnTo>
                  <a:lnTo>
                    <a:pt x="94" y="145"/>
                  </a:lnTo>
                  <a:lnTo>
                    <a:pt x="79" y="151"/>
                  </a:lnTo>
                  <a:lnTo>
                    <a:pt x="67" y="159"/>
                  </a:lnTo>
                  <a:lnTo>
                    <a:pt x="58" y="166"/>
                  </a:lnTo>
                  <a:lnTo>
                    <a:pt x="58" y="166"/>
                  </a:lnTo>
                  <a:lnTo>
                    <a:pt x="49" y="174"/>
                  </a:lnTo>
                  <a:lnTo>
                    <a:pt x="39" y="181"/>
                  </a:lnTo>
                  <a:lnTo>
                    <a:pt x="28" y="189"/>
                  </a:lnTo>
                  <a:lnTo>
                    <a:pt x="18" y="195"/>
                  </a:lnTo>
                  <a:lnTo>
                    <a:pt x="9" y="204"/>
                  </a:lnTo>
                  <a:lnTo>
                    <a:pt x="4" y="208"/>
                  </a:lnTo>
                  <a:lnTo>
                    <a:pt x="1" y="214"/>
                  </a:lnTo>
                  <a:lnTo>
                    <a:pt x="0" y="219"/>
                  </a:lnTo>
                  <a:lnTo>
                    <a:pt x="0" y="226"/>
                  </a:lnTo>
                  <a:lnTo>
                    <a:pt x="0" y="232"/>
                  </a:lnTo>
                  <a:lnTo>
                    <a:pt x="1" y="241"/>
                  </a:lnTo>
                  <a:lnTo>
                    <a:pt x="1" y="241"/>
                  </a:lnTo>
                  <a:lnTo>
                    <a:pt x="9" y="265"/>
                  </a:lnTo>
                  <a:lnTo>
                    <a:pt x="18" y="304"/>
                  </a:lnTo>
                  <a:lnTo>
                    <a:pt x="40" y="403"/>
                  </a:lnTo>
                  <a:lnTo>
                    <a:pt x="54" y="454"/>
                  </a:lnTo>
                  <a:lnTo>
                    <a:pt x="67" y="498"/>
                  </a:lnTo>
                  <a:lnTo>
                    <a:pt x="73" y="518"/>
                  </a:lnTo>
                  <a:lnTo>
                    <a:pt x="79" y="534"/>
                  </a:lnTo>
                  <a:lnTo>
                    <a:pt x="85" y="546"/>
                  </a:lnTo>
                  <a:lnTo>
                    <a:pt x="91" y="554"/>
                  </a:lnTo>
                  <a:lnTo>
                    <a:pt x="91" y="554"/>
                  </a:lnTo>
                  <a:lnTo>
                    <a:pt x="96" y="560"/>
                  </a:lnTo>
                  <a:lnTo>
                    <a:pt x="102" y="563"/>
                  </a:lnTo>
                  <a:lnTo>
                    <a:pt x="108" y="564"/>
                  </a:lnTo>
                  <a:lnTo>
                    <a:pt x="112" y="566"/>
                  </a:lnTo>
                  <a:lnTo>
                    <a:pt x="123" y="564"/>
                  </a:lnTo>
                  <a:lnTo>
                    <a:pt x="135" y="561"/>
                  </a:lnTo>
                  <a:lnTo>
                    <a:pt x="157" y="549"/>
                  </a:lnTo>
                  <a:lnTo>
                    <a:pt x="169" y="543"/>
                  </a:lnTo>
                  <a:lnTo>
                    <a:pt x="182" y="540"/>
                  </a:lnTo>
                  <a:lnTo>
                    <a:pt x="182" y="540"/>
                  </a:lnTo>
                  <a:lnTo>
                    <a:pt x="220" y="533"/>
                  </a:lnTo>
                  <a:lnTo>
                    <a:pt x="265" y="527"/>
                  </a:lnTo>
                  <a:lnTo>
                    <a:pt x="299" y="521"/>
                  </a:lnTo>
                  <a:lnTo>
                    <a:pt x="307" y="519"/>
                  </a:lnTo>
                  <a:lnTo>
                    <a:pt x="307" y="518"/>
                  </a:lnTo>
                  <a:lnTo>
                    <a:pt x="305" y="518"/>
                  </a:lnTo>
                  <a:lnTo>
                    <a:pt x="305" y="518"/>
                  </a:lnTo>
                  <a:lnTo>
                    <a:pt x="301" y="515"/>
                  </a:lnTo>
                  <a:lnTo>
                    <a:pt x="295" y="509"/>
                  </a:lnTo>
                  <a:lnTo>
                    <a:pt x="278" y="488"/>
                  </a:lnTo>
                  <a:lnTo>
                    <a:pt x="257" y="458"/>
                  </a:lnTo>
                  <a:lnTo>
                    <a:pt x="235" y="424"/>
                  </a:lnTo>
                  <a:lnTo>
                    <a:pt x="214" y="388"/>
                  </a:lnTo>
                  <a:lnTo>
                    <a:pt x="196" y="355"/>
                  </a:lnTo>
                  <a:lnTo>
                    <a:pt x="184" y="328"/>
                  </a:lnTo>
                  <a:lnTo>
                    <a:pt x="181" y="317"/>
                  </a:lnTo>
                  <a:lnTo>
                    <a:pt x="179" y="311"/>
                  </a:lnTo>
                  <a:lnTo>
                    <a:pt x="179" y="311"/>
                  </a:lnTo>
                  <a:lnTo>
                    <a:pt x="179" y="305"/>
                  </a:lnTo>
                  <a:lnTo>
                    <a:pt x="182" y="301"/>
                  </a:lnTo>
                  <a:lnTo>
                    <a:pt x="185" y="296"/>
                  </a:lnTo>
                  <a:lnTo>
                    <a:pt x="190" y="293"/>
                  </a:lnTo>
                  <a:lnTo>
                    <a:pt x="200" y="287"/>
                  </a:lnTo>
                  <a:lnTo>
                    <a:pt x="212" y="283"/>
                  </a:lnTo>
                  <a:lnTo>
                    <a:pt x="224" y="280"/>
                  </a:lnTo>
                  <a:lnTo>
                    <a:pt x="235" y="278"/>
                  </a:lnTo>
                  <a:lnTo>
                    <a:pt x="245" y="277"/>
                  </a:lnTo>
                  <a:lnTo>
                    <a:pt x="245" y="277"/>
                  </a:lnTo>
                  <a:lnTo>
                    <a:pt x="244" y="329"/>
                  </a:lnTo>
                  <a:lnTo>
                    <a:pt x="241" y="448"/>
                  </a:lnTo>
                  <a:lnTo>
                    <a:pt x="241" y="516"/>
                  </a:lnTo>
                  <a:lnTo>
                    <a:pt x="241" y="579"/>
                  </a:lnTo>
                  <a:lnTo>
                    <a:pt x="244" y="633"/>
                  </a:lnTo>
                  <a:lnTo>
                    <a:pt x="247" y="654"/>
                  </a:lnTo>
                  <a:lnTo>
                    <a:pt x="250" y="669"/>
                  </a:lnTo>
                  <a:lnTo>
                    <a:pt x="250" y="669"/>
                  </a:lnTo>
                  <a:lnTo>
                    <a:pt x="256" y="695"/>
                  </a:lnTo>
                  <a:lnTo>
                    <a:pt x="260" y="720"/>
                  </a:lnTo>
                  <a:lnTo>
                    <a:pt x="265" y="745"/>
                  </a:lnTo>
                  <a:lnTo>
                    <a:pt x="271" y="768"/>
                  </a:lnTo>
                  <a:lnTo>
                    <a:pt x="277" y="784"/>
                  </a:lnTo>
                  <a:lnTo>
                    <a:pt x="280" y="790"/>
                  </a:lnTo>
                  <a:lnTo>
                    <a:pt x="283" y="795"/>
                  </a:lnTo>
                  <a:lnTo>
                    <a:pt x="287" y="798"/>
                  </a:lnTo>
                  <a:lnTo>
                    <a:pt x="293" y="798"/>
                  </a:lnTo>
                  <a:lnTo>
                    <a:pt x="298" y="796"/>
                  </a:lnTo>
                  <a:lnTo>
                    <a:pt x="305" y="790"/>
                  </a:lnTo>
                  <a:lnTo>
                    <a:pt x="305" y="790"/>
                  </a:lnTo>
                  <a:lnTo>
                    <a:pt x="313" y="784"/>
                  </a:lnTo>
                  <a:lnTo>
                    <a:pt x="320" y="780"/>
                  </a:lnTo>
                  <a:lnTo>
                    <a:pt x="335" y="774"/>
                  </a:lnTo>
                  <a:lnTo>
                    <a:pt x="352" y="769"/>
                  </a:lnTo>
                  <a:lnTo>
                    <a:pt x="367" y="768"/>
                  </a:lnTo>
                  <a:lnTo>
                    <a:pt x="383" y="766"/>
                  </a:lnTo>
                  <a:lnTo>
                    <a:pt x="396" y="768"/>
                  </a:lnTo>
                  <a:lnTo>
                    <a:pt x="416" y="769"/>
                  </a:lnTo>
                  <a:lnTo>
                    <a:pt x="416" y="769"/>
                  </a:lnTo>
                  <a:lnTo>
                    <a:pt x="425" y="771"/>
                  </a:lnTo>
                  <a:lnTo>
                    <a:pt x="438" y="774"/>
                  </a:lnTo>
                  <a:lnTo>
                    <a:pt x="470" y="783"/>
                  </a:lnTo>
                  <a:lnTo>
                    <a:pt x="485" y="787"/>
                  </a:lnTo>
                  <a:lnTo>
                    <a:pt x="498" y="787"/>
                  </a:lnTo>
                  <a:lnTo>
                    <a:pt x="503" y="786"/>
                  </a:lnTo>
                  <a:lnTo>
                    <a:pt x="507" y="784"/>
                  </a:lnTo>
                  <a:lnTo>
                    <a:pt x="510" y="781"/>
                  </a:lnTo>
                  <a:lnTo>
                    <a:pt x="512" y="775"/>
                  </a:lnTo>
                  <a:lnTo>
                    <a:pt x="512" y="775"/>
                  </a:lnTo>
                  <a:lnTo>
                    <a:pt x="512" y="771"/>
                  </a:lnTo>
                  <a:lnTo>
                    <a:pt x="512" y="765"/>
                  </a:lnTo>
                  <a:lnTo>
                    <a:pt x="507" y="754"/>
                  </a:lnTo>
                  <a:lnTo>
                    <a:pt x="501" y="744"/>
                  </a:lnTo>
                  <a:lnTo>
                    <a:pt x="492" y="733"/>
                  </a:lnTo>
                  <a:lnTo>
                    <a:pt x="471" y="710"/>
                  </a:lnTo>
                  <a:lnTo>
                    <a:pt x="461" y="696"/>
                  </a:lnTo>
                  <a:lnTo>
                    <a:pt x="449" y="680"/>
                  </a:lnTo>
                  <a:lnTo>
                    <a:pt x="449" y="680"/>
                  </a:lnTo>
                  <a:lnTo>
                    <a:pt x="444" y="671"/>
                  </a:lnTo>
                  <a:lnTo>
                    <a:pt x="440" y="662"/>
                  </a:lnTo>
                  <a:lnTo>
                    <a:pt x="437" y="653"/>
                  </a:lnTo>
                  <a:lnTo>
                    <a:pt x="435" y="642"/>
                  </a:lnTo>
                  <a:lnTo>
                    <a:pt x="435" y="630"/>
                  </a:lnTo>
                  <a:lnTo>
                    <a:pt x="435" y="620"/>
                  </a:lnTo>
                  <a:lnTo>
                    <a:pt x="438" y="596"/>
                  </a:lnTo>
                  <a:lnTo>
                    <a:pt x="444" y="572"/>
                  </a:lnTo>
                  <a:lnTo>
                    <a:pt x="452" y="549"/>
                  </a:lnTo>
                  <a:lnTo>
                    <a:pt x="462" y="527"/>
                  </a:lnTo>
                  <a:lnTo>
                    <a:pt x="474" y="506"/>
                  </a:lnTo>
                  <a:lnTo>
                    <a:pt x="474" y="506"/>
                  </a:lnTo>
                  <a:lnTo>
                    <a:pt x="501" y="463"/>
                  </a:lnTo>
                  <a:lnTo>
                    <a:pt x="531" y="412"/>
                  </a:lnTo>
                  <a:lnTo>
                    <a:pt x="561" y="359"/>
                  </a:lnTo>
                  <a:lnTo>
                    <a:pt x="590" y="311"/>
                  </a:lnTo>
                  <a:lnTo>
                    <a:pt x="590" y="311"/>
                  </a:lnTo>
                  <a:lnTo>
                    <a:pt x="597" y="298"/>
                  </a:lnTo>
                  <a:lnTo>
                    <a:pt x="603" y="283"/>
                  </a:lnTo>
                  <a:lnTo>
                    <a:pt x="610" y="266"/>
                  </a:lnTo>
                  <a:lnTo>
                    <a:pt x="616" y="248"/>
                  </a:lnTo>
                  <a:lnTo>
                    <a:pt x="622" y="229"/>
                  </a:lnTo>
                  <a:lnTo>
                    <a:pt x="627" y="208"/>
                  </a:lnTo>
                  <a:lnTo>
                    <a:pt x="631" y="187"/>
                  </a:lnTo>
                  <a:lnTo>
                    <a:pt x="634" y="165"/>
                  </a:lnTo>
                  <a:lnTo>
                    <a:pt x="634" y="144"/>
                  </a:lnTo>
                  <a:lnTo>
                    <a:pt x="634" y="123"/>
                  </a:lnTo>
                  <a:lnTo>
                    <a:pt x="631" y="102"/>
                  </a:lnTo>
                  <a:lnTo>
                    <a:pt x="627" y="82"/>
                  </a:lnTo>
                  <a:lnTo>
                    <a:pt x="619" y="64"/>
                  </a:lnTo>
                  <a:lnTo>
                    <a:pt x="610" y="48"/>
                  </a:lnTo>
                  <a:lnTo>
                    <a:pt x="604" y="40"/>
                  </a:lnTo>
                  <a:lnTo>
                    <a:pt x="597" y="34"/>
                  </a:lnTo>
                  <a:lnTo>
                    <a:pt x="590" y="28"/>
                  </a:lnTo>
                  <a:lnTo>
                    <a:pt x="582" y="22"/>
                  </a:lnTo>
                  <a:lnTo>
                    <a:pt x="582" y="22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2" name="Freeform 18"/>
            <p:cNvSpPr>
              <a:spLocks/>
            </p:cNvSpPr>
            <p:nvPr/>
          </p:nvSpPr>
          <p:spPr bwMode="auto">
            <a:xfrm>
              <a:off x="2942" y="1575"/>
              <a:ext cx="91" cy="370"/>
            </a:xfrm>
            <a:custGeom>
              <a:avLst/>
              <a:gdLst/>
              <a:ahLst/>
              <a:cxnLst>
                <a:cxn ang="0">
                  <a:pos x="88" y="15"/>
                </a:cxn>
                <a:cxn ang="0">
                  <a:pos x="123" y="0"/>
                </a:cxn>
                <a:cxn ang="0">
                  <a:pos x="171" y="26"/>
                </a:cxn>
                <a:cxn ang="0">
                  <a:pos x="168" y="68"/>
                </a:cxn>
                <a:cxn ang="0">
                  <a:pos x="168" y="68"/>
                </a:cxn>
                <a:cxn ang="0">
                  <a:pos x="172" y="101"/>
                </a:cxn>
                <a:cxn ang="0">
                  <a:pos x="175" y="135"/>
                </a:cxn>
                <a:cxn ang="0">
                  <a:pos x="180" y="178"/>
                </a:cxn>
                <a:cxn ang="0">
                  <a:pos x="181" y="225"/>
                </a:cxn>
                <a:cxn ang="0">
                  <a:pos x="183" y="271"/>
                </a:cxn>
                <a:cxn ang="0">
                  <a:pos x="181" y="292"/>
                </a:cxn>
                <a:cxn ang="0">
                  <a:pos x="180" y="313"/>
                </a:cxn>
                <a:cxn ang="0">
                  <a:pos x="177" y="331"/>
                </a:cxn>
                <a:cxn ang="0">
                  <a:pos x="174" y="348"/>
                </a:cxn>
                <a:cxn ang="0">
                  <a:pos x="174" y="348"/>
                </a:cxn>
                <a:cxn ang="0">
                  <a:pos x="166" y="379"/>
                </a:cxn>
                <a:cxn ang="0">
                  <a:pos x="157" y="412"/>
                </a:cxn>
                <a:cxn ang="0">
                  <a:pos x="144" y="478"/>
                </a:cxn>
                <a:cxn ang="0">
                  <a:pos x="129" y="551"/>
                </a:cxn>
                <a:cxn ang="0">
                  <a:pos x="37" y="732"/>
                </a:cxn>
                <a:cxn ang="0">
                  <a:pos x="0" y="740"/>
                </a:cxn>
                <a:cxn ang="0">
                  <a:pos x="0" y="740"/>
                </a:cxn>
                <a:cxn ang="0">
                  <a:pos x="21" y="663"/>
                </a:cxn>
                <a:cxn ang="0">
                  <a:pos x="43" y="583"/>
                </a:cxn>
                <a:cxn ang="0">
                  <a:pos x="67" y="487"/>
                </a:cxn>
                <a:cxn ang="0">
                  <a:pos x="91" y="386"/>
                </a:cxn>
                <a:cxn ang="0">
                  <a:pos x="112" y="291"/>
                </a:cxn>
                <a:cxn ang="0">
                  <a:pos x="120" y="247"/>
                </a:cxn>
                <a:cxn ang="0">
                  <a:pos x="126" y="208"/>
                </a:cxn>
                <a:cxn ang="0">
                  <a:pos x="129" y="177"/>
                </a:cxn>
                <a:cxn ang="0">
                  <a:pos x="129" y="151"/>
                </a:cxn>
                <a:cxn ang="0">
                  <a:pos x="133" y="63"/>
                </a:cxn>
                <a:cxn ang="0">
                  <a:pos x="88" y="15"/>
                </a:cxn>
              </a:cxnLst>
              <a:rect l="0" t="0" r="r" b="b"/>
              <a:pathLst>
                <a:path w="183" h="740">
                  <a:moveTo>
                    <a:pt x="88" y="15"/>
                  </a:moveTo>
                  <a:lnTo>
                    <a:pt x="123" y="0"/>
                  </a:lnTo>
                  <a:lnTo>
                    <a:pt x="171" y="26"/>
                  </a:lnTo>
                  <a:lnTo>
                    <a:pt x="168" y="68"/>
                  </a:lnTo>
                  <a:lnTo>
                    <a:pt x="168" y="68"/>
                  </a:lnTo>
                  <a:lnTo>
                    <a:pt x="172" y="101"/>
                  </a:lnTo>
                  <a:lnTo>
                    <a:pt x="175" y="135"/>
                  </a:lnTo>
                  <a:lnTo>
                    <a:pt x="180" y="178"/>
                  </a:lnTo>
                  <a:lnTo>
                    <a:pt x="181" y="225"/>
                  </a:lnTo>
                  <a:lnTo>
                    <a:pt x="183" y="271"/>
                  </a:lnTo>
                  <a:lnTo>
                    <a:pt x="181" y="292"/>
                  </a:lnTo>
                  <a:lnTo>
                    <a:pt x="180" y="313"/>
                  </a:lnTo>
                  <a:lnTo>
                    <a:pt x="177" y="331"/>
                  </a:lnTo>
                  <a:lnTo>
                    <a:pt x="174" y="348"/>
                  </a:lnTo>
                  <a:lnTo>
                    <a:pt x="174" y="348"/>
                  </a:lnTo>
                  <a:lnTo>
                    <a:pt x="166" y="379"/>
                  </a:lnTo>
                  <a:lnTo>
                    <a:pt x="157" y="412"/>
                  </a:lnTo>
                  <a:lnTo>
                    <a:pt x="144" y="478"/>
                  </a:lnTo>
                  <a:lnTo>
                    <a:pt x="129" y="551"/>
                  </a:lnTo>
                  <a:lnTo>
                    <a:pt x="37" y="732"/>
                  </a:lnTo>
                  <a:lnTo>
                    <a:pt x="0" y="740"/>
                  </a:lnTo>
                  <a:lnTo>
                    <a:pt x="0" y="740"/>
                  </a:lnTo>
                  <a:lnTo>
                    <a:pt x="21" y="663"/>
                  </a:lnTo>
                  <a:lnTo>
                    <a:pt x="43" y="583"/>
                  </a:lnTo>
                  <a:lnTo>
                    <a:pt x="67" y="487"/>
                  </a:lnTo>
                  <a:lnTo>
                    <a:pt x="91" y="386"/>
                  </a:lnTo>
                  <a:lnTo>
                    <a:pt x="112" y="291"/>
                  </a:lnTo>
                  <a:lnTo>
                    <a:pt x="120" y="247"/>
                  </a:lnTo>
                  <a:lnTo>
                    <a:pt x="126" y="208"/>
                  </a:lnTo>
                  <a:lnTo>
                    <a:pt x="129" y="177"/>
                  </a:lnTo>
                  <a:lnTo>
                    <a:pt x="129" y="151"/>
                  </a:lnTo>
                  <a:lnTo>
                    <a:pt x="133" y="63"/>
                  </a:lnTo>
                  <a:lnTo>
                    <a:pt x="88" y="15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3" name="Freeform 19"/>
            <p:cNvSpPr>
              <a:spLocks noEditPoints="1"/>
            </p:cNvSpPr>
            <p:nvPr/>
          </p:nvSpPr>
          <p:spPr bwMode="auto">
            <a:xfrm>
              <a:off x="2420" y="1548"/>
              <a:ext cx="840" cy="1028"/>
            </a:xfrm>
            <a:custGeom>
              <a:avLst/>
              <a:gdLst/>
              <a:ahLst/>
              <a:cxnLst>
                <a:cxn ang="0">
                  <a:pos x="1528" y="207"/>
                </a:cxn>
                <a:cxn ang="0">
                  <a:pos x="1467" y="183"/>
                </a:cxn>
                <a:cxn ang="0">
                  <a:pos x="1415" y="144"/>
                </a:cxn>
                <a:cxn ang="0">
                  <a:pos x="1319" y="9"/>
                </a:cxn>
                <a:cxn ang="0">
                  <a:pos x="1271" y="0"/>
                </a:cxn>
                <a:cxn ang="0">
                  <a:pos x="1219" y="122"/>
                </a:cxn>
                <a:cxn ang="0">
                  <a:pos x="1237" y="478"/>
                </a:cxn>
                <a:cxn ang="0">
                  <a:pos x="1183" y="595"/>
                </a:cxn>
                <a:cxn ang="0">
                  <a:pos x="1079" y="779"/>
                </a:cxn>
                <a:cxn ang="0">
                  <a:pos x="1045" y="779"/>
                </a:cxn>
                <a:cxn ang="0">
                  <a:pos x="990" y="807"/>
                </a:cxn>
                <a:cxn ang="0">
                  <a:pos x="942" y="801"/>
                </a:cxn>
                <a:cxn ang="0">
                  <a:pos x="879" y="792"/>
                </a:cxn>
                <a:cxn ang="0">
                  <a:pos x="870" y="768"/>
                </a:cxn>
                <a:cxn ang="0">
                  <a:pos x="665" y="887"/>
                </a:cxn>
                <a:cxn ang="0">
                  <a:pos x="657" y="987"/>
                </a:cxn>
                <a:cxn ang="0">
                  <a:pos x="671" y="1071"/>
                </a:cxn>
                <a:cxn ang="0">
                  <a:pos x="623" y="1162"/>
                </a:cxn>
                <a:cxn ang="0">
                  <a:pos x="508" y="1386"/>
                </a:cxn>
                <a:cxn ang="0">
                  <a:pos x="395" y="1502"/>
                </a:cxn>
                <a:cxn ang="0">
                  <a:pos x="273" y="1610"/>
                </a:cxn>
                <a:cxn ang="0">
                  <a:pos x="98" y="1753"/>
                </a:cxn>
                <a:cxn ang="0">
                  <a:pos x="0" y="1951"/>
                </a:cxn>
                <a:cxn ang="0">
                  <a:pos x="30" y="2029"/>
                </a:cxn>
                <a:cxn ang="0">
                  <a:pos x="81" y="2056"/>
                </a:cxn>
                <a:cxn ang="0">
                  <a:pos x="333" y="1767"/>
                </a:cxn>
                <a:cxn ang="0">
                  <a:pos x="488" y="1635"/>
                </a:cxn>
                <a:cxn ang="0">
                  <a:pos x="657" y="1506"/>
                </a:cxn>
                <a:cxn ang="0">
                  <a:pos x="753" y="1416"/>
                </a:cxn>
                <a:cxn ang="0">
                  <a:pos x="975" y="1129"/>
                </a:cxn>
                <a:cxn ang="0">
                  <a:pos x="1323" y="1128"/>
                </a:cxn>
                <a:cxn ang="0">
                  <a:pos x="1400" y="1148"/>
                </a:cxn>
                <a:cxn ang="0">
                  <a:pos x="1397" y="1339"/>
                </a:cxn>
                <a:cxn ang="0">
                  <a:pos x="1379" y="1605"/>
                </a:cxn>
                <a:cxn ang="0">
                  <a:pos x="1340" y="1746"/>
                </a:cxn>
                <a:cxn ang="0">
                  <a:pos x="1434" y="1770"/>
                </a:cxn>
                <a:cxn ang="0">
                  <a:pos x="1492" y="1741"/>
                </a:cxn>
                <a:cxn ang="0">
                  <a:pos x="1507" y="1571"/>
                </a:cxn>
                <a:cxn ang="0">
                  <a:pos x="1578" y="1268"/>
                </a:cxn>
                <a:cxn ang="0">
                  <a:pos x="1630" y="1053"/>
                </a:cxn>
                <a:cxn ang="0">
                  <a:pos x="1621" y="1003"/>
                </a:cxn>
                <a:cxn ang="0">
                  <a:pos x="1416" y="907"/>
                </a:cxn>
                <a:cxn ang="0">
                  <a:pos x="1404" y="873"/>
                </a:cxn>
                <a:cxn ang="0">
                  <a:pos x="1388" y="783"/>
                </a:cxn>
                <a:cxn ang="0">
                  <a:pos x="1380" y="707"/>
                </a:cxn>
                <a:cxn ang="0">
                  <a:pos x="1407" y="541"/>
                </a:cxn>
                <a:cxn ang="0">
                  <a:pos x="1379" y="349"/>
                </a:cxn>
                <a:cxn ang="0">
                  <a:pos x="1449" y="355"/>
                </a:cxn>
                <a:cxn ang="0">
                  <a:pos x="1596" y="416"/>
                </a:cxn>
                <a:cxn ang="0">
                  <a:pos x="1656" y="412"/>
                </a:cxn>
                <a:cxn ang="0">
                  <a:pos x="1679" y="376"/>
                </a:cxn>
                <a:cxn ang="0">
                  <a:pos x="1673" y="328"/>
                </a:cxn>
                <a:cxn ang="0">
                  <a:pos x="1603" y="238"/>
                </a:cxn>
              </a:cxnLst>
              <a:rect l="0" t="0" r="r" b="b"/>
              <a:pathLst>
                <a:path w="1681" h="2056">
                  <a:moveTo>
                    <a:pt x="1603" y="238"/>
                  </a:moveTo>
                  <a:lnTo>
                    <a:pt x="1603" y="238"/>
                  </a:lnTo>
                  <a:lnTo>
                    <a:pt x="1594" y="234"/>
                  </a:lnTo>
                  <a:lnTo>
                    <a:pt x="1584" y="228"/>
                  </a:lnTo>
                  <a:lnTo>
                    <a:pt x="1557" y="216"/>
                  </a:lnTo>
                  <a:lnTo>
                    <a:pt x="1528" y="207"/>
                  </a:lnTo>
                  <a:lnTo>
                    <a:pt x="1503" y="202"/>
                  </a:lnTo>
                  <a:lnTo>
                    <a:pt x="1503" y="202"/>
                  </a:lnTo>
                  <a:lnTo>
                    <a:pt x="1492" y="199"/>
                  </a:lnTo>
                  <a:lnTo>
                    <a:pt x="1483" y="195"/>
                  </a:lnTo>
                  <a:lnTo>
                    <a:pt x="1474" y="189"/>
                  </a:lnTo>
                  <a:lnTo>
                    <a:pt x="1467" y="183"/>
                  </a:lnTo>
                  <a:lnTo>
                    <a:pt x="1452" y="169"/>
                  </a:lnTo>
                  <a:lnTo>
                    <a:pt x="1445" y="162"/>
                  </a:lnTo>
                  <a:lnTo>
                    <a:pt x="1437" y="158"/>
                  </a:lnTo>
                  <a:lnTo>
                    <a:pt x="1437" y="158"/>
                  </a:lnTo>
                  <a:lnTo>
                    <a:pt x="1427" y="152"/>
                  </a:lnTo>
                  <a:lnTo>
                    <a:pt x="1415" y="144"/>
                  </a:lnTo>
                  <a:lnTo>
                    <a:pt x="1386" y="122"/>
                  </a:lnTo>
                  <a:lnTo>
                    <a:pt x="1352" y="95"/>
                  </a:lnTo>
                  <a:lnTo>
                    <a:pt x="1352" y="95"/>
                  </a:lnTo>
                  <a:lnTo>
                    <a:pt x="1338" y="59"/>
                  </a:lnTo>
                  <a:lnTo>
                    <a:pt x="1326" y="30"/>
                  </a:lnTo>
                  <a:lnTo>
                    <a:pt x="1319" y="9"/>
                  </a:lnTo>
                  <a:lnTo>
                    <a:pt x="1319" y="9"/>
                  </a:lnTo>
                  <a:lnTo>
                    <a:pt x="1316" y="8"/>
                  </a:lnTo>
                  <a:lnTo>
                    <a:pt x="1313" y="5"/>
                  </a:lnTo>
                  <a:lnTo>
                    <a:pt x="1301" y="3"/>
                  </a:lnTo>
                  <a:lnTo>
                    <a:pt x="1287" y="2"/>
                  </a:lnTo>
                  <a:lnTo>
                    <a:pt x="1271" y="0"/>
                  </a:lnTo>
                  <a:lnTo>
                    <a:pt x="1242" y="2"/>
                  </a:lnTo>
                  <a:lnTo>
                    <a:pt x="1229" y="3"/>
                  </a:lnTo>
                  <a:lnTo>
                    <a:pt x="1219" y="62"/>
                  </a:lnTo>
                  <a:lnTo>
                    <a:pt x="1219" y="62"/>
                  </a:lnTo>
                  <a:lnTo>
                    <a:pt x="1219" y="122"/>
                  </a:lnTo>
                  <a:lnTo>
                    <a:pt x="1219" y="122"/>
                  </a:lnTo>
                  <a:lnTo>
                    <a:pt x="1225" y="174"/>
                  </a:lnTo>
                  <a:lnTo>
                    <a:pt x="1235" y="276"/>
                  </a:lnTo>
                  <a:lnTo>
                    <a:pt x="1251" y="419"/>
                  </a:lnTo>
                  <a:lnTo>
                    <a:pt x="1251" y="419"/>
                  </a:lnTo>
                  <a:lnTo>
                    <a:pt x="1248" y="437"/>
                  </a:lnTo>
                  <a:lnTo>
                    <a:pt x="1237" y="478"/>
                  </a:lnTo>
                  <a:lnTo>
                    <a:pt x="1229" y="502"/>
                  </a:lnTo>
                  <a:lnTo>
                    <a:pt x="1219" y="527"/>
                  </a:lnTo>
                  <a:lnTo>
                    <a:pt x="1208" y="551"/>
                  </a:lnTo>
                  <a:lnTo>
                    <a:pt x="1196" y="572"/>
                  </a:lnTo>
                  <a:lnTo>
                    <a:pt x="1196" y="572"/>
                  </a:lnTo>
                  <a:lnTo>
                    <a:pt x="1183" y="595"/>
                  </a:lnTo>
                  <a:lnTo>
                    <a:pt x="1166" y="626"/>
                  </a:lnTo>
                  <a:lnTo>
                    <a:pt x="1130" y="699"/>
                  </a:lnTo>
                  <a:lnTo>
                    <a:pt x="1112" y="732"/>
                  </a:lnTo>
                  <a:lnTo>
                    <a:pt x="1096" y="761"/>
                  </a:lnTo>
                  <a:lnTo>
                    <a:pt x="1087" y="771"/>
                  </a:lnTo>
                  <a:lnTo>
                    <a:pt x="1079" y="779"/>
                  </a:lnTo>
                  <a:lnTo>
                    <a:pt x="1073" y="782"/>
                  </a:lnTo>
                  <a:lnTo>
                    <a:pt x="1070" y="783"/>
                  </a:lnTo>
                  <a:lnTo>
                    <a:pt x="1067" y="782"/>
                  </a:lnTo>
                  <a:lnTo>
                    <a:pt x="1067" y="782"/>
                  </a:lnTo>
                  <a:lnTo>
                    <a:pt x="1057" y="779"/>
                  </a:lnTo>
                  <a:lnTo>
                    <a:pt x="1045" y="779"/>
                  </a:lnTo>
                  <a:lnTo>
                    <a:pt x="1034" y="782"/>
                  </a:lnTo>
                  <a:lnTo>
                    <a:pt x="1024" y="785"/>
                  </a:lnTo>
                  <a:lnTo>
                    <a:pt x="1015" y="791"/>
                  </a:lnTo>
                  <a:lnTo>
                    <a:pt x="1006" y="797"/>
                  </a:lnTo>
                  <a:lnTo>
                    <a:pt x="990" y="807"/>
                  </a:lnTo>
                  <a:lnTo>
                    <a:pt x="990" y="807"/>
                  </a:lnTo>
                  <a:lnTo>
                    <a:pt x="987" y="810"/>
                  </a:lnTo>
                  <a:lnTo>
                    <a:pt x="982" y="812"/>
                  </a:lnTo>
                  <a:lnTo>
                    <a:pt x="975" y="812"/>
                  </a:lnTo>
                  <a:lnTo>
                    <a:pt x="964" y="810"/>
                  </a:lnTo>
                  <a:lnTo>
                    <a:pt x="954" y="806"/>
                  </a:lnTo>
                  <a:lnTo>
                    <a:pt x="942" y="801"/>
                  </a:lnTo>
                  <a:lnTo>
                    <a:pt x="928" y="798"/>
                  </a:lnTo>
                  <a:lnTo>
                    <a:pt x="912" y="794"/>
                  </a:lnTo>
                  <a:lnTo>
                    <a:pt x="894" y="794"/>
                  </a:lnTo>
                  <a:lnTo>
                    <a:pt x="894" y="794"/>
                  </a:lnTo>
                  <a:lnTo>
                    <a:pt x="885" y="792"/>
                  </a:lnTo>
                  <a:lnTo>
                    <a:pt x="879" y="792"/>
                  </a:lnTo>
                  <a:lnTo>
                    <a:pt x="873" y="789"/>
                  </a:lnTo>
                  <a:lnTo>
                    <a:pt x="870" y="788"/>
                  </a:lnTo>
                  <a:lnTo>
                    <a:pt x="867" y="785"/>
                  </a:lnTo>
                  <a:lnTo>
                    <a:pt x="867" y="782"/>
                  </a:lnTo>
                  <a:lnTo>
                    <a:pt x="867" y="774"/>
                  </a:lnTo>
                  <a:lnTo>
                    <a:pt x="870" y="768"/>
                  </a:lnTo>
                  <a:lnTo>
                    <a:pt x="874" y="762"/>
                  </a:lnTo>
                  <a:lnTo>
                    <a:pt x="879" y="756"/>
                  </a:lnTo>
                  <a:lnTo>
                    <a:pt x="675" y="860"/>
                  </a:lnTo>
                  <a:lnTo>
                    <a:pt x="675" y="860"/>
                  </a:lnTo>
                  <a:lnTo>
                    <a:pt x="671" y="872"/>
                  </a:lnTo>
                  <a:lnTo>
                    <a:pt x="665" y="887"/>
                  </a:lnTo>
                  <a:lnTo>
                    <a:pt x="660" y="904"/>
                  </a:lnTo>
                  <a:lnTo>
                    <a:pt x="656" y="927"/>
                  </a:lnTo>
                  <a:lnTo>
                    <a:pt x="654" y="949"/>
                  </a:lnTo>
                  <a:lnTo>
                    <a:pt x="654" y="963"/>
                  </a:lnTo>
                  <a:lnTo>
                    <a:pt x="656" y="975"/>
                  </a:lnTo>
                  <a:lnTo>
                    <a:pt x="657" y="987"/>
                  </a:lnTo>
                  <a:lnTo>
                    <a:pt x="660" y="1000"/>
                  </a:lnTo>
                  <a:lnTo>
                    <a:pt x="660" y="1000"/>
                  </a:lnTo>
                  <a:lnTo>
                    <a:pt x="668" y="1023"/>
                  </a:lnTo>
                  <a:lnTo>
                    <a:pt x="671" y="1042"/>
                  </a:lnTo>
                  <a:lnTo>
                    <a:pt x="672" y="1059"/>
                  </a:lnTo>
                  <a:lnTo>
                    <a:pt x="671" y="1071"/>
                  </a:lnTo>
                  <a:lnTo>
                    <a:pt x="669" y="1081"/>
                  </a:lnTo>
                  <a:lnTo>
                    <a:pt x="668" y="1087"/>
                  </a:lnTo>
                  <a:lnTo>
                    <a:pt x="665" y="1092"/>
                  </a:lnTo>
                  <a:lnTo>
                    <a:pt x="665" y="1092"/>
                  </a:lnTo>
                  <a:lnTo>
                    <a:pt x="645" y="1123"/>
                  </a:lnTo>
                  <a:lnTo>
                    <a:pt x="623" y="1162"/>
                  </a:lnTo>
                  <a:lnTo>
                    <a:pt x="599" y="1208"/>
                  </a:lnTo>
                  <a:lnTo>
                    <a:pt x="574" y="1256"/>
                  </a:lnTo>
                  <a:lnTo>
                    <a:pt x="535" y="1339"/>
                  </a:lnTo>
                  <a:lnTo>
                    <a:pt x="517" y="1373"/>
                  </a:lnTo>
                  <a:lnTo>
                    <a:pt x="517" y="1373"/>
                  </a:lnTo>
                  <a:lnTo>
                    <a:pt x="508" y="1386"/>
                  </a:lnTo>
                  <a:lnTo>
                    <a:pt x="481" y="1421"/>
                  </a:lnTo>
                  <a:lnTo>
                    <a:pt x="463" y="1442"/>
                  </a:lnTo>
                  <a:lnTo>
                    <a:pt x="442" y="1463"/>
                  </a:lnTo>
                  <a:lnTo>
                    <a:pt x="419" y="1484"/>
                  </a:lnTo>
                  <a:lnTo>
                    <a:pt x="395" y="1502"/>
                  </a:lnTo>
                  <a:lnTo>
                    <a:pt x="395" y="1502"/>
                  </a:lnTo>
                  <a:lnTo>
                    <a:pt x="375" y="1518"/>
                  </a:lnTo>
                  <a:lnTo>
                    <a:pt x="358" y="1530"/>
                  </a:lnTo>
                  <a:lnTo>
                    <a:pt x="333" y="1556"/>
                  </a:lnTo>
                  <a:lnTo>
                    <a:pt x="318" y="1571"/>
                  </a:lnTo>
                  <a:lnTo>
                    <a:pt x="298" y="1589"/>
                  </a:lnTo>
                  <a:lnTo>
                    <a:pt x="273" y="1610"/>
                  </a:lnTo>
                  <a:lnTo>
                    <a:pt x="237" y="1635"/>
                  </a:lnTo>
                  <a:lnTo>
                    <a:pt x="237" y="1635"/>
                  </a:lnTo>
                  <a:lnTo>
                    <a:pt x="196" y="1665"/>
                  </a:lnTo>
                  <a:lnTo>
                    <a:pt x="159" y="1696"/>
                  </a:lnTo>
                  <a:lnTo>
                    <a:pt x="126" y="1725"/>
                  </a:lnTo>
                  <a:lnTo>
                    <a:pt x="98" y="1753"/>
                  </a:lnTo>
                  <a:lnTo>
                    <a:pt x="56" y="1795"/>
                  </a:lnTo>
                  <a:lnTo>
                    <a:pt x="41" y="1813"/>
                  </a:lnTo>
                  <a:lnTo>
                    <a:pt x="81" y="1854"/>
                  </a:lnTo>
                  <a:lnTo>
                    <a:pt x="0" y="1931"/>
                  </a:lnTo>
                  <a:lnTo>
                    <a:pt x="0" y="1931"/>
                  </a:lnTo>
                  <a:lnTo>
                    <a:pt x="0" y="1951"/>
                  </a:lnTo>
                  <a:lnTo>
                    <a:pt x="2" y="1969"/>
                  </a:lnTo>
                  <a:lnTo>
                    <a:pt x="5" y="1985"/>
                  </a:lnTo>
                  <a:lnTo>
                    <a:pt x="9" y="1999"/>
                  </a:lnTo>
                  <a:lnTo>
                    <a:pt x="15" y="2011"/>
                  </a:lnTo>
                  <a:lnTo>
                    <a:pt x="23" y="2021"/>
                  </a:lnTo>
                  <a:lnTo>
                    <a:pt x="30" y="2029"/>
                  </a:lnTo>
                  <a:lnTo>
                    <a:pt x="38" y="2036"/>
                  </a:lnTo>
                  <a:lnTo>
                    <a:pt x="45" y="2042"/>
                  </a:lnTo>
                  <a:lnTo>
                    <a:pt x="54" y="2047"/>
                  </a:lnTo>
                  <a:lnTo>
                    <a:pt x="68" y="2053"/>
                  </a:lnTo>
                  <a:lnTo>
                    <a:pt x="78" y="2056"/>
                  </a:lnTo>
                  <a:lnTo>
                    <a:pt x="81" y="2056"/>
                  </a:lnTo>
                  <a:lnTo>
                    <a:pt x="81" y="2056"/>
                  </a:lnTo>
                  <a:lnTo>
                    <a:pt x="126" y="2002"/>
                  </a:lnTo>
                  <a:lnTo>
                    <a:pt x="174" y="1943"/>
                  </a:lnTo>
                  <a:lnTo>
                    <a:pt x="234" y="1874"/>
                  </a:lnTo>
                  <a:lnTo>
                    <a:pt x="300" y="1803"/>
                  </a:lnTo>
                  <a:lnTo>
                    <a:pt x="333" y="1767"/>
                  </a:lnTo>
                  <a:lnTo>
                    <a:pt x="367" y="1734"/>
                  </a:lnTo>
                  <a:lnTo>
                    <a:pt x="400" y="1702"/>
                  </a:lnTo>
                  <a:lnTo>
                    <a:pt x="431" y="1675"/>
                  </a:lnTo>
                  <a:lnTo>
                    <a:pt x="460" y="1653"/>
                  </a:lnTo>
                  <a:lnTo>
                    <a:pt x="488" y="1635"/>
                  </a:lnTo>
                  <a:lnTo>
                    <a:pt x="488" y="1635"/>
                  </a:lnTo>
                  <a:lnTo>
                    <a:pt x="532" y="1608"/>
                  </a:lnTo>
                  <a:lnTo>
                    <a:pt x="566" y="1586"/>
                  </a:lnTo>
                  <a:lnTo>
                    <a:pt x="592" y="1568"/>
                  </a:lnTo>
                  <a:lnTo>
                    <a:pt x="609" y="1551"/>
                  </a:lnTo>
                  <a:lnTo>
                    <a:pt x="641" y="1521"/>
                  </a:lnTo>
                  <a:lnTo>
                    <a:pt x="657" y="1506"/>
                  </a:lnTo>
                  <a:lnTo>
                    <a:pt x="680" y="1491"/>
                  </a:lnTo>
                  <a:lnTo>
                    <a:pt x="680" y="1491"/>
                  </a:lnTo>
                  <a:lnTo>
                    <a:pt x="693" y="1479"/>
                  </a:lnTo>
                  <a:lnTo>
                    <a:pt x="711" y="1463"/>
                  </a:lnTo>
                  <a:lnTo>
                    <a:pt x="732" y="1442"/>
                  </a:lnTo>
                  <a:lnTo>
                    <a:pt x="753" y="1416"/>
                  </a:lnTo>
                  <a:lnTo>
                    <a:pt x="803" y="1357"/>
                  </a:lnTo>
                  <a:lnTo>
                    <a:pt x="852" y="1294"/>
                  </a:lnTo>
                  <a:lnTo>
                    <a:pt x="898" y="1232"/>
                  </a:lnTo>
                  <a:lnTo>
                    <a:pt x="939" y="1180"/>
                  </a:lnTo>
                  <a:lnTo>
                    <a:pt x="975" y="1129"/>
                  </a:lnTo>
                  <a:lnTo>
                    <a:pt x="975" y="1129"/>
                  </a:lnTo>
                  <a:lnTo>
                    <a:pt x="1040" y="1132"/>
                  </a:lnTo>
                  <a:lnTo>
                    <a:pt x="1102" y="1134"/>
                  </a:lnTo>
                  <a:lnTo>
                    <a:pt x="1159" y="1132"/>
                  </a:lnTo>
                  <a:lnTo>
                    <a:pt x="1210" y="1131"/>
                  </a:lnTo>
                  <a:lnTo>
                    <a:pt x="1293" y="1128"/>
                  </a:lnTo>
                  <a:lnTo>
                    <a:pt x="1323" y="1128"/>
                  </a:lnTo>
                  <a:lnTo>
                    <a:pt x="1344" y="1129"/>
                  </a:lnTo>
                  <a:lnTo>
                    <a:pt x="1344" y="1129"/>
                  </a:lnTo>
                  <a:lnTo>
                    <a:pt x="1361" y="1134"/>
                  </a:lnTo>
                  <a:lnTo>
                    <a:pt x="1376" y="1138"/>
                  </a:lnTo>
                  <a:lnTo>
                    <a:pt x="1388" y="1142"/>
                  </a:lnTo>
                  <a:lnTo>
                    <a:pt x="1400" y="1148"/>
                  </a:lnTo>
                  <a:lnTo>
                    <a:pt x="1416" y="1159"/>
                  </a:lnTo>
                  <a:lnTo>
                    <a:pt x="1422" y="1162"/>
                  </a:lnTo>
                  <a:lnTo>
                    <a:pt x="1422" y="1162"/>
                  </a:lnTo>
                  <a:lnTo>
                    <a:pt x="1412" y="1216"/>
                  </a:lnTo>
                  <a:lnTo>
                    <a:pt x="1403" y="1276"/>
                  </a:lnTo>
                  <a:lnTo>
                    <a:pt x="1397" y="1339"/>
                  </a:lnTo>
                  <a:lnTo>
                    <a:pt x="1391" y="1401"/>
                  </a:lnTo>
                  <a:lnTo>
                    <a:pt x="1386" y="1461"/>
                  </a:lnTo>
                  <a:lnTo>
                    <a:pt x="1383" y="1514"/>
                  </a:lnTo>
                  <a:lnTo>
                    <a:pt x="1382" y="1584"/>
                  </a:lnTo>
                  <a:lnTo>
                    <a:pt x="1382" y="1584"/>
                  </a:lnTo>
                  <a:lnTo>
                    <a:pt x="1379" y="1605"/>
                  </a:lnTo>
                  <a:lnTo>
                    <a:pt x="1374" y="1630"/>
                  </a:lnTo>
                  <a:lnTo>
                    <a:pt x="1368" y="1657"/>
                  </a:lnTo>
                  <a:lnTo>
                    <a:pt x="1361" y="1684"/>
                  </a:lnTo>
                  <a:lnTo>
                    <a:pt x="1347" y="1728"/>
                  </a:lnTo>
                  <a:lnTo>
                    <a:pt x="1340" y="1746"/>
                  </a:lnTo>
                  <a:lnTo>
                    <a:pt x="1340" y="1746"/>
                  </a:lnTo>
                  <a:lnTo>
                    <a:pt x="1359" y="1756"/>
                  </a:lnTo>
                  <a:lnTo>
                    <a:pt x="1376" y="1762"/>
                  </a:lnTo>
                  <a:lnTo>
                    <a:pt x="1392" y="1767"/>
                  </a:lnTo>
                  <a:lnTo>
                    <a:pt x="1407" y="1770"/>
                  </a:lnTo>
                  <a:lnTo>
                    <a:pt x="1421" y="1771"/>
                  </a:lnTo>
                  <a:lnTo>
                    <a:pt x="1434" y="1770"/>
                  </a:lnTo>
                  <a:lnTo>
                    <a:pt x="1445" y="1768"/>
                  </a:lnTo>
                  <a:lnTo>
                    <a:pt x="1455" y="1765"/>
                  </a:lnTo>
                  <a:lnTo>
                    <a:pt x="1464" y="1761"/>
                  </a:lnTo>
                  <a:lnTo>
                    <a:pt x="1473" y="1756"/>
                  </a:lnTo>
                  <a:lnTo>
                    <a:pt x="1485" y="1749"/>
                  </a:lnTo>
                  <a:lnTo>
                    <a:pt x="1492" y="1741"/>
                  </a:lnTo>
                  <a:lnTo>
                    <a:pt x="1495" y="1738"/>
                  </a:lnTo>
                  <a:lnTo>
                    <a:pt x="1488" y="1613"/>
                  </a:lnTo>
                  <a:lnTo>
                    <a:pt x="1507" y="1605"/>
                  </a:lnTo>
                  <a:lnTo>
                    <a:pt x="1507" y="1605"/>
                  </a:lnTo>
                  <a:lnTo>
                    <a:pt x="1506" y="1590"/>
                  </a:lnTo>
                  <a:lnTo>
                    <a:pt x="1507" y="1571"/>
                  </a:lnTo>
                  <a:lnTo>
                    <a:pt x="1510" y="1547"/>
                  </a:lnTo>
                  <a:lnTo>
                    <a:pt x="1515" y="1520"/>
                  </a:lnTo>
                  <a:lnTo>
                    <a:pt x="1527" y="1460"/>
                  </a:lnTo>
                  <a:lnTo>
                    <a:pt x="1543" y="1394"/>
                  </a:lnTo>
                  <a:lnTo>
                    <a:pt x="1561" y="1328"/>
                  </a:lnTo>
                  <a:lnTo>
                    <a:pt x="1578" y="1268"/>
                  </a:lnTo>
                  <a:lnTo>
                    <a:pt x="1603" y="1184"/>
                  </a:lnTo>
                  <a:lnTo>
                    <a:pt x="1603" y="1184"/>
                  </a:lnTo>
                  <a:lnTo>
                    <a:pt x="1617" y="1132"/>
                  </a:lnTo>
                  <a:lnTo>
                    <a:pt x="1623" y="1104"/>
                  </a:lnTo>
                  <a:lnTo>
                    <a:pt x="1627" y="1078"/>
                  </a:lnTo>
                  <a:lnTo>
                    <a:pt x="1630" y="1053"/>
                  </a:lnTo>
                  <a:lnTo>
                    <a:pt x="1630" y="1032"/>
                  </a:lnTo>
                  <a:lnTo>
                    <a:pt x="1629" y="1023"/>
                  </a:lnTo>
                  <a:lnTo>
                    <a:pt x="1627" y="1015"/>
                  </a:lnTo>
                  <a:lnTo>
                    <a:pt x="1624" y="1009"/>
                  </a:lnTo>
                  <a:lnTo>
                    <a:pt x="1621" y="1003"/>
                  </a:lnTo>
                  <a:lnTo>
                    <a:pt x="1621" y="1003"/>
                  </a:lnTo>
                  <a:lnTo>
                    <a:pt x="1615" y="999"/>
                  </a:lnTo>
                  <a:lnTo>
                    <a:pt x="1605" y="993"/>
                  </a:lnTo>
                  <a:lnTo>
                    <a:pt x="1575" y="976"/>
                  </a:lnTo>
                  <a:lnTo>
                    <a:pt x="1536" y="958"/>
                  </a:lnTo>
                  <a:lnTo>
                    <a:pt x="1492" y="940"/>
                  </a:lnTo>
                  <a:lnTo>
                    <a:pt x="1416" y="907"/>
                  </a:lnTo>
                  <a:lnTo>
                    <a:pt x="1382" y="893"/>
                  </a:lnTo>
                  <a:lnTo>
                    <a:pt x="1382" y="893"/>
                  </a:lnTo>
                  <a:lnTo>
                    <a:pt x="1389" y="890"/>
                  </a:lnTo>
                  <a:lnTo>
                    <a:pt x="1395" y="885"/>
                  </a:lnTo>
                  <a:lnTo>
                    <a:pt x="1400" y="879"/>
                  </a:lnTo>
                  <a:lnTo>
                    <a:pt x="1404" y="873"/>
                  </a:lnTo>
                  <a:lnTo>
                    <a:pt x="1406" y="867"/>
                  </a:lnTo>
                  <a:lnTo>
                    <a:pt x="1406" y="860"/>
                  </a:lnTo>
                  <a:lnTo>
                    <a:pt x="1404" y="843"/>
                  </a:lnTo>
                  <a:lnTo>
                    <a:pt x="1400" y="825"/>
                  </a:lnTo>
                  <a:lnTo>
                    <a:pt x="1394" y="804"/>
                  </a:lnTo>
                  <a:lnTo>
                    <a:pt x="1388" y="783"/>
                  </a:lnTo>
                  <a:lnTo>
                    <a:pt x="1382" y="759"/>
                  </a:lnTo>
                  <a:lnTo>
                    <a:pt x="1382" y="759"/>
                  </a:lnTo>
                  <a:lnTo>
                    <a:pt x="1379" y="747"/>
                  </a:lnTo>
                  <a:lnTo>
                    <a:pt x="1379" y="735"/>
                  </a:lnTo>
                  <a:lnTo>
                    <a:pt x="1379" y="720"/>
                  </a:lnTo>
                  <a:lnTo>
                    <a:pt x="1380" y="707"/>
                  </a:lnTo>
                  <a:lnTo>
                    <a:pt x="1383" y="677"/>
                  </a:lnTo>
                  <a:lnTo>
                    <a:pt x="1389" y="647"/>
                  </a:lnTo>
                  <a:lnTo>
                    <a:pt x="1397" y="616"/>
                  </a:lnTo>
                  <a:lnTo>
                    <a:pt x="1403" y="584"/>
                  </a:lnTo>
                  <a:lnTo>
                    <a:pt x="1406" y="554"/>
                  </a:lnTo>
                  <a:lnTo>
                    <a:pt x="1407" y="541"/>
                  </a:lnTo>
                  <a:lnTo>
                    <a:pt x="1407" y="527"/>
                  </a:lnTo>
                  <a:lnTo>
                    <a:pt x="1407" y="527"/>
                  </a:lnTo>
                  <a:lnTo>
                    <a:pt x="1404" y="499"/>
                  </a:lnTo>
                  <a:lnTo>
                    <a:pt x="1400" y="466"/>
                  </a:lnTo>
                  <a:lnTo>
                    <a:pt x="1389" y="402"/>
                  </a:lnTo>
                  <a:lnTo>
                    <a:pt x="1379" y="349"/>
                  </a:lnTo>
                  <a:lnTo>
                    <a:pt x="1374" y="328"/>
                  </a:lnTo>
                  <a:lnTo>
                    <a:pt x="1374" y="328"/>
                  </a:lnTo>
                  <a:lnTo>
                    <a:pt x="1386" y="330"/>
                  </a:lnTo>
                  <a:lnTo>
                    <a:pt x="1398" y="334"/>
                  </a:lnTo>
                  <a:lnTo>
                    <a:pt x="1424" y="343"/>
                  </a:lnTo>
                  <a:lnTo>
                    <a:pt x="1449" y="355"/>
                  </a:lnTo>
                  <a:lnTo>
                    <a:pt x="1474" y="369"/>
                  </a:lnTo>
                  <a:lnTo>
                    <a:pt x="1503" y="384"/>
                  </a:lnTo>
                  <a:lnTo>
                    <a:pt x="1531" y="397"/>
                  </a:lnTo>
                  <a:lnTo>
                    <a:pt x="1561" y="408"/>
                  </a:lnTo>
                  <a:lnTo>
                    <a:pt x="1578" y="412"/>
                  </a:lnTo>
                  <a:lnTo>
                    <a:pt x="1596" y="416"/>
                  </a:lnTo>
                  <a:lnTo>
                    <a:pt x="1596" y="416"/>
                  </a:lnTo>
                  <a:lnTo>
                    <a:pt x="1612" y="419"/>
                  </a:lnTo>
                  <a:lnTo>
                    <a:pt x="1626" y="419"/>
                  </a:lnTo>
                  <a:lnTo>
                    <a:pt x="1638" y="418"/>
                  </a:lnTo>
                  <a:lnTo>
                    <a:pt x="1648" y="416"/>
                  </a:lnTo>
                  <a:lnTo>
                    <a:pt x="1656" y="412"/>
                  </a:lnTo>
                  <a:lnTo>
                    <a:pt x="1663" y="408"/>
                  </a:lnTo>
                  <a:lnTo>
                    <a:pt x="1668" y="403"/>
                  </a:lnTo>
                  <a:lnTo>
                    <a:pt x="1672" y="397"/>
                  </a:lnTo>
                  <a:lnTo>
                    <a:pt x="1675" y="391"/>
                  </a:lnTo>
                  <a:lnTo>
                    <a:pt x="1678" y="387"/>
                  </a:lnTo>
                  <a:lnTo>
                    <a:pt x="1679" y="376"/>
                  </a:lnTo>
                  <a:lnTo>
                    <a:pt x="1681" y="364"/>
                  </a:lnTo>
                  <a:lnTo>
                    <a:pt x="1681" y="364"/>
                  </a:lnTo>
                  <a:lnTo>
                    <a:pt x="1681" y="357"/>
                  </a:lnTo>
                  <a:lnTo>
                    <a:pt x="1679" y="348"/>
                  </a:lnTo>
                  <a:lnTo>
                    <a:pt x="1678" y="337"/>
                  </a:lnTo>
                  <a:lnTo>
                    <a:pt x="1673" y="328"/>
                  </a:lnTo>
                  <a:lnTo>
                    <a:pt x="1665" y="309"/>
                  </a:lnTo>
                  <a:lnTo>
                    <a:pt x="1651" y="291"/>
                  </a:lnTo>
                  <a:lnTo>
                    <a:pt x="1638" y="274"/>
                  </a:lnTo>
                  <a:lnTo>
                    <a:pt x="1624" y="259"/>
                  </a:lnTo>
                  <a:lnTo>
                    <a:pt x="1612" y="247"/>
                  </a:lnTo>
                  <a:lnTo>
                    <a:pt x="1603" y="238"/>
                  </a:lnTo>
                  <a:lnTo>
                    <a:pt x="1603" y="238"/>
                  </a:lnTo>
                  <a:close/>
                  <a:moveTo>
                    <a:pt x="1271" y="878"/>
                  </a:moveTo>
                  <a:lnTo>
                    <a:pt x="1208" y="852"/>
                  </a:lnTo>
                  <a:lnTo>
                    <a:pt x="1274" y="842"/>
                  </a:lnTo>
                  <a:lnTo>
                    <a:pt x="1271" y="878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4" name="Freeform 20"/>
            <p:cNvSpPr>
              <a:spLocks/>
            </p:cNvSpPr>
            <p:nvPr/>
          </p:nvSpPr>
          <p:spPr bwMode="auto">
            <a:xfrm>
              <a:off x="2720" y="1610"/>
              <a:ext cx="164" cy="18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82" y="0"/>
                </a:cxn>
                <a:cxn ang="0">
                  <a:pos x="328" y="309"/>
                </a:cxn>
                <a:cxn ang="0">
                  <a:pos x="203" y="372"/>
                </a:cxn>
                <a:cxn ang="0">
                  <a:pos x="129" y="314"/>
                </a:cxn>
                <a:cxn ang="0">
                  <a:pos x="129" y="314"/>
                </a:cxn>
                <a:cxn ang="0">
                  <a:pos x="119" y="297"/>
                </a:cxn>
                <a:cxn ang="0">
                  <a:pos x="89" y="256"/>
                </a:cxn>
                <a:cxn ang="0">
                  <a:pos x="69" y="226"/>
                </a:cxn>
                <a:cxn ang="0">
                  <a:pos x="47" y="190"/>
                </a:cxn>
                <a:cxn ang="0">
                  <a:pos x="24" y="151"/>
                </a:cxn>
                <a:cxn ang="0">
                  <a:pos x="0" y="109"/>
                </a:cxn>
                <a:cxn ang="0">
                  <a:pos x="0" y="109"/>
                </a:cxn>
              </a:cxnLst>
              <a:rect l="0" t="0" r="r" b="b"/>
              <a:pathLst>
                <a:path w="328" h="372">
                  <a:moveTo>
                    <a:pt x="0" y="109"/>
                  </a:moveTo>
                  <a:lnTo>
                    <a:pt x="182" y="0"/>
                  </a:lnTo>
                  <a:lnTo>
                    <a:pt x="328" y="309"/>
                  </a:lnTo>
                  <a:lnTo>
                    <a:pt x="203" y="372"/>
                  </a:lnTo>
                  <a:lnTo>
                    <a:pt x="129" y="314"/>
                  </a:lnTo>
                  <a:lnTo>
                    <a:pt x="129" y="314"/>
                  </a:lnTo>
                  <a:lnTo>
                    <a:pt x="119" y="297"/>
                  </a:lnTo>
                  <a:lnTo>
                    <a:pt x="89" y="256"/>
                  </a:lnTo>
                  <a:lnTo>
                    <a:pt x="69" y="226"/>
                  </a:lnTo>
                  <a:lnTo>
                    <a:pt x="47" y="190"/>
                  </a:lnTo>
                  <a:lnTo>
                    <a:pt x="24" y="151"/>
                  </a:lnTo>
                  <a:lnTo>
                    <a:pt x="0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5" name="Freeform 21"/>
            <p:cNvSpPr>
              <a:spLocks/>
            </p:cNvSpPr>
            <p:nvPr/>
          </p:nvSpPr>
          <p:spPr bwMode="auto">
            <a:xfrm>
              <a:off x="2726" y="1767"/>
              <a:ext cx="104" cy="81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22"/>
                </a:cxn>
                <a:cxn ang="0">
                  <a:pos x="0" y="37"/>
                </a:cxn>
                <a:cxn ang="0">
                  <a:pos x="0" y="54"/>
                </a:cxn>
                <a:cxn ang="0">
                  <a:pos x="3" y="75"/>
                </a:cxn>
                <a:cxn ang="0">
                  <a:pos x="8" y="96"/>
                </a:cxn>
                <a:cxn ang="0">
                  <a:pos x="12" y="106"/>
                </a:cxn>
                <a:cxn ang="0">
                  <a:pos x="17" y="117"/>
                </a:cxn>
                <a:cxn ang="0">
                  <a:pos x="23" y="126"/>
                </a:cxn>
                <a:cxn ang="0">
                  <a:pos x="29" y="135"/>
                </a:cxn>
                <a:cxn ang="0">
                  <a:pos x="38" y="141"/>
                </a:cxn>
                <a:cxn ang="0">
                  <a:pos x="47" y="147"/>
                </a:cxn>
                <a:cxn ang="0">
                  <a:pos x="47" y="147"/>
                </a:cxn>
                <a:cxn ang="0">
                  <a:pos x="65" y="156"/>
                </a:cxn>
                <a:cxn ang="0">
                  <a:pos x="77" y="159"/>
                </a:cxn>
                <a:cxn ang="0">
                  <a:pos x="86" y="160"/>
                </a:cxn>
                <a:cxn ang="0">
                  <a:pos x="90" y="157"/>
                </a:cxn>
                <a:cxn ang="0">
                  <a:pos x="92" y="154"/>
                </a:cxn>
                <a:cxn ang="0">
                  <a:pos x="92" y="151"/>
                </a:cxn>
                <a:cxn ang="0">
                  <a:pos x="92" y="147"/>
                </a:cxn>
                <a:cxn ang="0">
                  <a:pos x="92" y="147"/>
                </a:cxn>
                <a:cxn ang="0">
                  <a:pos x="105" y="147"/>
                </a:cxn>
                <a:cxn ang="0">
                  <a:pos x="117" y="145"/>
                </a:cxn>
                <a:cxn ang="0">
                  <a:pos x="128" y="142"/>
                </a:cxn>
                <a:cxn ang="0">
                  <a:pos x="128" y="142"/>
                </a:cxn>
                <a:cxn ang="0">
                  <a:pos x="138" y="138"/>
                </a:cxn>
                <a:cxn ang="0">
                  <a:pos x="153" y="136"/>
                </a:cxn>
                <a:cxn ang="0">
                  <a:pos x="159" y="133"/>
                </a:cxn>
                <a:cxn ang="0">
                  <a:pos x="164" y="132"/>
                </a:cxn>
                <a:cxn ang="0">
                  <a:pos x="168" y="129"/>
                </a:cxn>
                <a:cxn ang="0">
                  <a:pos x="170" y="126"/>
                </a:cxn>
                <a:cxn ang="0">
                  <a:pos x="170" y="126"/>
                </a:cxn>
                <a:cxn ang="0">
                  <a:pos x="167" y="109"/>
                </a:cxn>
                <a:cxn ang="0">
                  <a:pos x="161" y="87"/>
                </a:cxn>
                <a:cxn ang="0">
                  <a:pos x="153" y="55"/>
                </a:cxn>
                <a:cxn ang="0">
                  <a:pos x="153" y="55"/>
                </a:cxn>
                <a:cxn ang="0">
                  <a:pos x="176" y="72"/>
                </a:cxn>
                <a:cxn ang="0">
                  <a:pos x="194" y="84"/>
                </a:cxn>
                <a:cxn ang="0">
                  <a:pos x="201" y="88"/>
                </a:cxn>
                <a:cxn ang="0">
                  <a:pos x="205" y="90"/>
                </a:cxn>
                <a:cxn ang="0">
                  <a:pos x="205" y="90"/>
                </a:cxn>
                <a:cxn ang="0">
                  <a:pos x="208" y="88"/>
                </a:cxn>
                <a:cxn ang="0">
                  <a:pos x="210" y="84"/>
                </a:cxn>
                <a:cxn ang="0">
                  <a:pos x="210" y="76"/>
                </a:cxn>
                <a:cxn ang="0">
                  <a:pos x="205" y="66"/>
                </a:cxn>
                <a:cxn ang="0">
                  <a:pos x="195" y="52"/>
                </a:cxn>
                <a:cxn ang="0">
                  <a:pos x="180" y="37"/>
                </a:cxn>
                <a:cxn ang="0">
                  <a:pos x="156" y="19"/>
                </a:cxn>
                <a:cxn ang="0">
                  <a:pos x="123" y="0"/>
                </a:cxn>
                <a:cxn ang="0">
                  <a:pos x="0" y="22"/>
                </a:cxn>
              </a:cxnLst>
              <a:rect l="0" t="0" r="r" b="b"/>
              <a:pathLst>
                <a:path w="210" h="160">
                  <a:moveTo>
                    <a:pt x="0" y="22"/>
                  </a:moveTo>
                  <a:lnTo>
                    <a:pt x="0" y="22"/>
                  </a:lnTo>
                  <a:lnTo>
                    <a:pt x="0" y="37"/>
                  </a:lnTo>
                  <a:lnTo>
                    <a:pt x="0" y="54"/>
                  </a:lnTo>
                  <a:lnTo>
                    <a:pt x="3" y="75"/>
                  </a:lnTo>
                  <a:lnTo>
                    <a:pt x="8" y="96"/>
                  </a:lnTo>
                  <a:lnTo>
                    <a:pt x="12" y="106"/>
                  </a:lnTo>
                  <a:lnTo>
                    <a:pt x="17" y="117"/>
                  </a:lnTo>
                  <a:lnTo>
                    <a:pt x="23" y="126"/>
                  </a:lnTo>
                  <a:lnTo>
                    <a:pt x="29" y="135"/>
                  </a:lnTo>
                  <a:lnTo>
                    <a:pt x="38" y="141"/>
                  </a:lnTo>
                  <a:lnTo>
                    <a:pt x="47" y="147"/>
                  </a:lnTo>
                  <a:lnTo>
                    <a:pt x="47" y="147"/>
                  </a:lnTo>
                  <a:lnTo>
                    <a:pt x="65" y="156"/>
                  </a:lnTo>
                  <a:lnTo>
                    <a:pt x="77" y="159"/>
                  </a:lnTo>
                  <a:lnTo>
                    <a:pt x="86" y="160"/>
                  </a:lnTo>
                  <a:lnTo>
                    <a:pt x="90" y="157"/>
                  </a:lnTo>
                  <a:lnTo>
                    <a:pt x="92" y="154"/>
                  </a:lnTo>
                  <a:lnTo>
                    <a:pt x="92" y="151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105" y="147"/>
                  </a:lnTo>
                  <a:lnTo>
                    <a:pt x="117" y="145"/>
                  </a:lnTo>
                  <a:lnTo>
                    <a:pt x="128" y="142"/>
                  </a:lnTo>
                  <a:lnTo>
                    <a:pt x="128" y="142"/>
                  </a:lnTo>
                  <a:lnTo>
                    <a:pt x="138" y="138"/>
                  </a:lnTo>
                  <a:lnTo>
                    <a:pt x="153" y="136"/>
                  </a:lnTo>
                  <a:lnTo>
                    <a:pt x="159" y="133"/>
                  </a:lnTo>
                  <a:lnTo>
                    <a:pt x="164" y="132"/>
                  </a:lnTo>
                  <a:lnTo>
                    <a:pt x="168" y="129"/>
                  </a:lnTo>
                  <a:lnTo>
                    <a:pt x="170" y="126"/>
                  </a:lnTo>
                  <a:lnTo>
                    <a:pt x="170" y="126"/>
                  </a:lnTo>
                  <a:lnTo>
                    <a:pt x="167" y="109"/>
                  </a:lnTo>
                  <a:lnTo>
                    <a:pt x="161" y="87"/>
                  </a:lnTo>
                  <a:lnTo>
                    <a:pt x="153" y="55"/>
                  </a:lnTo>
                  <a:lnTo>
                    <a:pt x="153" y="55"/>
                  </a:lnTo>
                  <a:lnTo>
                    <a:pt x="176" y="72"/>
                  </a:lnTo>
                  <a:lnTo>
                    <a:pt x="194" y="84"/>
                  </a:lnTo>
                  <a:lnTo>
                    <a:pt x="201" y="88"/>
                  </a:lnTo>
                  <a:lnTo>
                    <a:pt x="205" y="90"/>
                  </a:lnTo>
                  <a:lnTo>
                    <a:pt x="205" y="90"/>
                  </a:lnTo>
                  <a:lnTo>
                    <a:pt x="208" y="88"/>
                  </a:lnTo>
                  <a:lnTo>
                    <a:pt x="210" y="84"/>
                  </a:lnTo>
                  <a:lnTo>
                    <a:pt x="210" y="76"/>
                  </a:lnTo>
                  <a:lnTo>
                    <a:pt x="205" y="66"/>
                  </a:lnTo>
                  <a:lnTo>
                    <a:pt x="195" y="52"/>
                  </a:lnTo>
                  <a:lnTo>
                    <a:pt x="180" y="37"/>
                  </a:lnTo>
                  <a:lnTo>
                    <a:pt x="156" y="19"/>
                  </a:lnTo>
                  <a:lnTo>
                    <a:pt x="123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6" name="Line 22"/>
            <p:cNvSpPr>
              <a:spLocks noChangeShapeType="1"/>
            </p:cNvSpPr>
            <p:nvPr/>
          </p:nvSpPr>
          <p:spPr bwMode="auto">
            <a:xfrm>
              <a:off x="3055" y="1427"/>
              <a:ext cx="1" cy="1"/>
            </a:xfrm>
            <a:prstGeom prst="line">
              <a:avLst/>
            </a:prstGeom>
            <a:noFill/>
            <a:ln w="4763">
              <a:solidFill>
                <a:srgbClr val="FCD6A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7" name="Freeform 23"/>
            <p:cNvSpPr>
              <a:spLocks/>
            </p:cNvSpPr>
            <p:nvPr/>
          </p:nvSpPr>
          <p:spPr bwMode="auto">
            <a:xfrm>
              <a:off x="2926" y="1410"/>
              <a:ext cx="144" cy="167"/>
            </a:xfrm>
            <a:custGeom>
              <a:avLst/>
              <a:gdLst/>
              <a:ahLst/>
              <a:cxnLst>
                <a:cxn ang="0">
                  <a:pos x="257" y="33"/>
                </a:cxn>
                <a:cxn ang="0">
                  <a:pos x="257" y="33"/>
                </a:cxn>
                <a:cxn ang="0">
                  <a:pos x="258" y="61"/>
                </a:cxn>
                <a:cxn ang="0">
                  <a:pos x="260" y="87"/>
                </a:cxn>
                <a:cxn ang="0">
                  <a:pos x="263" y="111"/>
                </a:cxn>
                <a:cxn ang="0">
                  <a:pos x="263" y="111"/>
                </a:cxn>
                <a:cxn ang="0">
                  <a:pos x="267" y="129"/>
                </a:cxn>
                <a:cxn ang="0">
                  <a:pos x="273" y="145"/>
                </a:cxn>
                <a:cxn ang="0">
                  <a:pos x="279" y="157"/>
                </a:cxn>
                <a:cxn ang="0">
                  <a:pos x="282" y="166"/>
                </a:cxn>
                <a:cxn ang="0">
                  <a:pos x="282" y="166"/>
                </a:cxn>
                <a:cxn ang="0">
                  <a:pos x="285" y="177"/>
                </a:cxn>
                <a:cxn ang="0">
                  <a:pos x="287" y="190"/>
                </a:cxn>
                <a:cxn ang="0">
                  <a:pos x="285" y="196"/>
                </a:cxn>
                <a:cxn ang="0">
                  <a:pos x="284" y="201"/>
                </a:cxn>
                <a:cxn ang="0">
                  <a:pos x="279" y="203"/>
                </a:cxn>
                <a:cxn ang="0">
                  <a:pos x="273" y="205"/>
                </a:cxn>
                <a:cxn ang="0">
                  <a:pos x="273" y="205"/>
                </a:cxn>
                <a:cxn ang="0">
                  <a:pos x="275" y="227"/>
                </a:cxn>
                <a:cxn ang="0">
                  <a:pos x="275" y="247"/>
                </a:cxn>
                <a:cxn ang="0">
                  <a:pos x="273" y="256"/>
                </a:cxn>
                <a:cxn ang="0">
                  <a:pos x="270" y="263"/>
                </a:cxn>
                <a:cxn ang="0">
                  <a:pos x="270" y="263"/>
                </a:cxn>
                <a:cxn ang="0">
                  <a:pos x="269" y="269"/>
                </a:cxn>
                <a:cxn ang="0">
                  <a:pos x="269" y="278"/>
                </a:cxn>
                <a:cxn ang="0">
                  <a:pos x="269" y="296"/>
                </a:cxn>
                <a:cxn ang="0">
                  <a:pos x="270" y="313"/>
                </a:cxn>
                <a:cxn ang="0">
                  <a:pos x="269" y="320"/>
                </a:cxn>
                <a:cxn ang="0">
                  <a:pos x="266" y="326"/>
                </a:cxn>
                <a:cxn ang="0">
                  <a:pos x="266" y="326"/>
                </a:cxn>
                <a:cxn ang="0">
                  <a:pos x="263" y="329"/>
                </a:cxn>
                <a:cxn ang="0">
                  <a:pos x="257" y="331"/>
                </a:cxn>
                <a:cxn ang="0">
                  <a:pos x="243" y="332"/>
                </a:cxn>
                <a:cxn ang="0">
                  <a:pos x="226" y="334"/>
                </a:cxn>
                <a:cxn ang="0">
                  <a:pos x="205" y="334"/>
                </a:cxn>
                <a:cxn ang="0">
                  <a:pos x="169" y="331"/>
                </a:cxn>
                <a:cxn ang="0">
                  <a:pos x="154" y="329"/>
                </a:cxn>
                <a:cxn ang="0">
                  <a:pos x="41" y="221"/>
                </a:cxn>
                <a:cxn ang="0">
                  <a:pos x="0" y="88"/>
                </a:cxn>
                <a:cxn ang="0">
                  <a:pos x="74" y="27"/>
                </a:cxn>
                <a:cxn ang="0">
                  <a:pos x="178" y="0"/>
                </a:cxn>
                <a:cxn ang="0">
                  <a:pos x="257" y="33"/>
                </a:cxn>
              </a:cxnLst>
              <a:rect l="0" t="0" r="r" b="b"/>
              <a:pathLst>
                <a:path w="287" h="334">
                  <a:moveTo>
                    <a:pt x="257" y="33"/>
                  </a:moveTo>
                  <a:lnTo>
                    <a:pt x="257" y="33"/>
                  </a:lnTo>
                  <a:lnTo>
                    <a:pt x="258" y="61"/>
                  </a:lnTo>
                  <a:lnTo>
                    <a:pt x="260" y="87"/>
                  </a:lnTo>
                  <a:lnTo>
                    <a:pt x="263" y="111"/>
                  </a:lnTo>
                  <a:lnTo>
                    <a:pt x="263" y="111"/>
                  </a:lnTo>
                  <a:lnTo>
                    <a:pt x="267" y="129"/>
                  </a:lnTo>
                  <a:lnTo>
                    <a:pt x="273" y="145"/>
                  </a:lnTo>
                  <a:lnTo>
                    <a:pt x="279" y="157"/>
                  </a:lnTo>
                  <a:lnTo>
                    <a:pt x="282" y="166"/>
                  </a:lnTo>
                  <a:lnTo>
                    <a:pt x="282" y="166"/>
                  </a:lnTo>
                  <a:lnTo>
                    <a:pt x="285" y="177"/>
                  </a:lnTo>
                  <a:lnTo>
                    <a:pt x="287" y="190"/>
                  </a:lnTo>
                  <a:lnTo>
                    <a:pt x="285" y="196"/>
                  </a:lnTo>
                  <a:lnTo>
                    <a:pt x="284" y="201"/>
                  </a:lnTo>
                  <a:lnTo>
                    <a:pt x="279" y="203"/>
                  </a:lnTo>
                  <a:lnTo>
                    <a:pt x="273" y="205"/>
                  </a:lnTo>
                  <a:lnTo>
                    <a:pt x="273" y="205"/>
                  </a:lnTo>
                  <a:lnTo>
                    <a:pt x="275" y="227"/>
                  </a:lnTo>
                  <a:lnTo>
                    <a:pt x="275" y="247"/>
                  </a:lnTo>
                  <a:lnTo>
                    <a:pt x="273" y="256"/>
                  </a:lnTo>
                  <a:lnTo>
                    <a:pt x="270" y="263"/>
                  </a:lnTo>
                  <a:lnTo>
                    <a:pt x="270" y="263"/>
                  </a:lnTo>
                  <a:lnTo>
                    <a:pt x="269" y="269"/>
                  </a:lnTo>
                  <a:lnTo>
                    <a:pt x="269" y="278"/>
                  </a:lnTo>
                  <a:lnTo>
                    <a:pt x="269" y="296"/>
                  </a:lnTo>
                  <a:lnTo>
                    <a:pt x="270" y="313"/>
                  </a:lnTo>
                  <a:lnTo>
                    <a:pt x="269" y="320"/>
                  </a:lnTo>
                  <a:lnTo>
                    <a:pt x="266" y="326"/>
                  </a:lnTo>
                  <a:lnTo>
                    <a:pt x="266" y="326"/>
                  </a:lnTo>
                  <a:lnTo>
                    <a:pt x="263" y="329"/>
                  </a:lnTo>
                  <a:lnTo>
                    <a:pt x="257" y="331"/>
                  </a:lnTo>
                  <a:lnTo>
                    <a:pt x="243" y="332"/>
                  </a:lnTo>
                  <a:lnTo>
                    <a:pt x="226" y="334"/>
                  </a:lnTo>
                  <a:lnTo>
                    <a:pt x="205" y="334"/>
                  </a:lnTo>
                  <a:lnTo>
                    <a:pt x="169" y="331"/>
                  </a:lnTo>
                  <a:lnTo>
                    <a:pt x="154" y="329"/>
                  </a:lnTo>
                  <a:lnTo>
                    <a:pt x="41" y="221"/>
                  </a:lnTo>
                  <a:lnTo>
                    <a:pt x="0" y="88"/>
                  </a:lnTo>
                  <a:lnTo>
                    <a:pt x="74" y="27"/>
                  </a:lnTo>
                  <a:lnTo>
                    <a:pt x="178" y="0"/>
                  </a:lnTo>
                  <a:lnTo>
                    <a:pt x="257" y="33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8" name="Freeform 24"/>
            <p:cNvSpPr>
              <a:spLocks/>
            </p:cNvSpPr>
            <p:nvPr/>
          </p:nvSpPr>
          <p:spPr bwMode="auto">
            <a:xfrm>
              <a:off x="3036" y="1624"/>
              <a:ext cx="127" cy="86"/>
            </a:xfrm>
            <a:custGeom>
              <a:avLst/>
              <a:gdLst/>
              <a:ahLst/>
              <a:cxnLst>
                <a:cxn ang="0">
                  <a:pos x="238" y="74"/>
                </a:cxn>
                <a:cxn ang="0">
                  <a:pos x="238" y="74"/>
                </a:cxn>
                <a:cxn ang="0">
                  <a:pos x="216" y="67"/>
                </a:cxn>
                <a:cxn ang="0">
                  <a:pos x="196" y="59"/>
                </a:cxn>
                <a:cxn ang="0">
                  <a:pos x="186" y="55"/>
                </a:cxn>
                <a:cxn ang="0">
                  <a:pos x="178" y="49"/>
                </a:cxn>
                <a:cxn ang="0">
                  <a:pos x="178" y="49"/>
                </a:cxn>
                <a:cxn ang="0">
                  <a:pos x="111" y="3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34" y="25"/>
                </a:cxn>
                <a:cxn ang="0">
                  <a:pos x="12" y="46"/>
                </a:cxn>
                <a:cxn ang="0">
                  <a:pos x="5" y="55"/>
                </a:cxn>
                <a:cxn ang="0">
                  <a:pos x="0" y="61"/>
                </a:cxn>
                <a:cxn ang="0">
                  <a:pos x="0" y="61"/>
                </a:cxn>
                <a:cxn ang="0">
                  <a:pos x="0" y="65"/>
                </a:cxn>
                <a:cxn ang="0">
                  <a:pos x="3" y="70"/>
                </a:cxn>
                <a:cxn ang="0">
                  <a:pos x="10" y="79"/>
                </a:cxn>
                <a:cxn ang="0">
                  <a:pos x="19" y="85"/>
                </a:cxn>
                <a:cxn ang="0">
                  <a:pos x="22" y="88"/>
                </a:cxn>
                <a:cxn ang="0">
                  <a:pos x="22" y="88"/>
                </a:cxn>
                <a:cxn ang="0">
                  <a:pos x="22" y="92"/>
                </a:cxn>
                <a:cxn ang="0">
                  <a:pos x="22" y="103"/>
                </a:cxn>
                <a:cxn ang="0">
                  <a:pos x="24" y="109"/>
                </a:cxn>
                <a:cxn ang="0">
                  <a:pos x="25" y="113"/>
                </a:cxn>
                <a:cxn ang="0">
                  <a:pos x="30" y="118"/>
                </a:cxn>
                <a:cxn ang="0">
                  <a:pos x="34" y="121"/>
                </a:cxn>
                <a:cxn ang="0">
                  <a:pos x="34" y="121"/>
                </a:cxn>
                <a:cxn ang="0">
                  <a:pos x="45" y="127"/>
                </a:cxn>
                <a:cxn ang="0">
                  <a:pos x="55" y="134"/>
                </a:cxn>
                <a:cxn ang="0">
                  <a:pos x="60" y="136"/>
                </a:cxn>
                <a:cxn ang="0">
                  <a:pos x="64" y="137"/>
                </a:cxn>
                <a:cxn ang="0">
                  <a:pos x="67" y="136"/>
                </a:cxn>
                <a:cxn ang="0">
                  <a:pos x="70" y="133"/>
                </a:cxn>
                <a:cxn ang="0">
                  <a:pos x="70" y="133"/>
                </a:cxn>
                <a:cxn ang="0">
                  <a:pos x="73" y="122"/>
                </a:cxn>
                <a:cxn ang="0">
                  <a:pos x="79" y="113"/>
                </a:cxn>
                <a:cxn ang="0">
                  <a:pos x="82" y="112"/>
                </a:cxn>
                <a:cxn ang="0">
                  <a:pos x="85" y="109"/>
                </a:cxn>
                <a:cxn ang="0">
                  <a:pos x="90" y="109"/>
                </a:cxn>
                <a:cxn ang="0">
                  <a:pos x="94" y="110"/>
                </a:cxn>
                <a:cxn ang="0">
                  <a:pos x="94" y="110"/>
                </a:cxn>
                <a:cxn ang="0">
                  <a:pos x="112" y="118"/>
                </a:cxn>
                <a:cxn ang="0">
                  <a:pos x="139" y="124"/>
                </a:cxn>
                <a:cxn ang="0">
                  <a:pos x="139" y="124"/>
                </a:cxn>
                <a:cxn ang="0">
                  <a:pos x="159" y="130"/>
                </a:cxn>
                <a:cxn ang="0">
                  <a:pos x="177" y="136"/>
                </a:cxn>
                <a:cxn ang="0">
                  <a:pos x="195" y="143"/>
                </a:cxn>
                <a:cxn ang="0">
                  <a:pos x="253" y="172"/>
                </a:cxn>
                <a:cxn ang="0">
                  <a:pos x="253" y="172"/>
                </a:cxn>
                <a:cxn ang="0">
                  <a:pos x="253" y="163"/>
                </a:cxn>
                <a:cxn ang="0">
                  <a:pos x="254" y="142"/>
                </a:cxn>
                <a:cxn ang="0">
                  <a:pos x="253" y="128"/>
                </a:cxn>
                <a:cxn ang="0">
                  <a:pos x="250" y="112"/>
                </a:cxn>
                <a:cxn ang="0">
                  <a:pos x="245" y="94"/>
                </a:cxn>
                <a:cxn ang="0">
                  <a:pos x="238" y="74"/>
                </a:cxn>
                <a:cxn ang="0">
                  <a:pos x="238" y="74"/>
                </a:cxn>
              </a:cxnLst>
              <a:rect l="0" t="0" r="r" b="b"/>
              <a:pathLst>
                <a:path w="254" h="172">
                  <a:moveTo>
                    <a:pt x="238" y="74"/>
                  </a:moveTo>
                  <a:lnTo>
                    <a:pt x="238" y="74"/>
                  </a:lnTo>
                  <a:lnTo>
                    <a:pt x="216" y="67"/>
                  </a:lnTo>
                  <a:lnTo>
                    <a:pt x="196" y="59"/>
                  </a:lnTo>
                  <a:lnTo>
                    <a:pt x="186" y="55"/>
                  </a:lnTo>
                  <a:lnTo>
                    <a:pt x="178" y="49"/>
                  </a:lnTo>
                  <a:lnTo>
                    <a:pt x="178" y="49"/>
                  </a:lnTo>
                  <a:lnTo>
                    <a:pt x="111" y="3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34" y="25"/>
                  </a:lnTo>
                  <a:lnTo>
                    <a:pt x="12" y="46"/>
                  </a:lnTo>
                  <a:lnTo>
                    <a:pt x="5" y="55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3" y="70"/>
                  </a:lnTo>
                  <a:lnTo>
                    <a:pt x="10" y="79"/>
                  </a:lnTo>
                  <a:lnTo>
                    <a:pt x="19" y="85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92"/>
                  </a:lnTo>
                  <a:lnTo>
                    <a:pt x="22" y="103"/>
                  </a:lnTo>
                  <a:lnTo>
                    <a:pt x="24" y="109"/>
                  </a:lnTo>
                  <a:lnTo>
                    <a:pt x="25" y="113"/>
                  </a:lnTo>
                  <a:lnTo>
                    <a:pt x="30" y="118"/>
                  </a:lnTo>
                  <a:lnTo>
                    <a:pt x="34" y="121"/>
                  </a:lnTo>
                  <a:lnTo>
                    <a:pt x="34" y="121"/>
                  </a:lnTo>
                  <a:lnTo>
                    <a:pt x="45" y="127"/>
                  </a:lnTo>
                  <a:lnTo>
                    <a:pt x="55" y="134"/>
                  </a:lnTo>
                  <a:lnTo>
                    <a:pt x="60" y="136"/>
                  </a:lnTo>
                  <a:lnTo>
                    <a:pt x="64" y="137"/>
                  </a:lnTo>
                  <a:lnTo>
                    <a:pt x="67" y="136"/>
                  </a:lnTo>
                  <a:lnTo>
                    <a:pt x="70" y="133"/>
                  </a:lnTo>
                  <a:lnTo>
                    <a:pt x="70" y="133"/>
                  </a:lnTo>
                  <a:lnTo>
                    <a:pt x="73" y="122"/>
                  </a:lnTo>
                  <a:lnTo>
                    <a:pt x="79" y="113"/>
                  </a:lnTo>
                  <a:lnTo>
                    <a:pt x="82" y="112"/>
                  </a:lnTo>
                  <a:lnTo>
                    <a:pt x="85" y="109"/>
                  </a:lnTo>
                  <a:lnTo>
                    <a:pt x="90" y="109"/>
                  </a:lnTo>
                  <a:lnTo>
                    <a:pt x="94" y="110"/>
                  </a:lnTo>
                  <a:lnTo>
                    <a:pt x="94" y="110"/>
                  </a:lnTo>
                  <a:lnTo>
                    <a:pt x="112" y="118"/>
                  </a:lnTo>
                  <a:lnTo>
                    <a:pt x="139" y="124"/>
                  </a:lnTo>
                  <a:lnTo>
                    <a:pt x="139" y="124"/>
                  </a:lnTo>
                  <a:lnTo>
                    <a:pt x="159" y="130"/>
                  </a:lnTo>
                  <a:lnTo>
                    <a:pt x="177" y="136"/>
                  </a:lnTo>
                  <a:lnTo>
                    <a:pt x="195" y="143"/>
                  </a:lnTo>
                  <a:lnTo>
                    <a:pt x="253" y="172"/>
                  </a:lnTo>
                  <a:lnTo>
                    <a:pt x="253" y="172"/>
                  </a:lnTo>
                  <a:lnTo>
                    <a:pt x="253" y="163"/>
                  </a:lnTo>
                  <a:lnTo>
                    <a:pt x="254" y="142"/>
                  </a:lnTo>
                  <a:lnTo>
                    <a:pt x="253" y="128"/>
                  </a:lnTo>
                  <a:lnTo>
                    <a:pt x="250" y="112"/>
                  </a:lnTo>
                  <a:lnTo>
                    <a:pt x="245" y="94"/>
                  </a:lnTo>
                  <a:lnTo>
                    <a:pt x="238" y="74"/>
                  </a:lnTo>
                  <a:lnTo>
                    <a:pt x="238" y="7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9" name="Freeform 25"/>
            <p:cNvSpPr>
              <a:spLocks/>
            </p:cNvSpPr>
            <p:nvPr/>
          </p:nvSpPr>
          <p:spPr bwMode="auto">
            <a:xfrm>
              <a:off x="2911" y="1392"/>
              <a:ext cx="147" cy="137"/>
            </a:xfrm>
            <a:custGeom>
              <a:avLst/>
              <a:gdLst/>
              <a:ahLst/>
              <a:cxnLst>
                <a:cxn ang="0">
                  <a:pos x="21" y="250"/>
                </a:cxn>
                <a:cxn ang="0">
                  <a:pos x="8" y="213"/>
                </a:cxn>
                <a:cxn ang="0">
                  <a:pos x="0" y="161"/>
                </a:cxn>
                <a:cxn ang="0">
                  <a:pos x="0" y="132"/>
                </a:cxn>
                <a:cxn ang="0">
                  <a:pos x="8" y="104"/>
                </a:cxn>
                <a:cxn ang="0">
                  <a:pos x="21" y="80"/>
                </a:cxn>
                <a:cxn ang="0">
                  <a:pos x="38" y="57"/>
                </a:cxn>
                <a:cxn ang="0">
                  <a:pos x="63" y="29"/>
                </a:cxn>
                <a:cxn ang="0">
                  <a:pos x="82" y="15"/>
                </a:cxn>
                <a:cxn ang="0">
                  <a:pos x="106" y="5"/>
                </a:cxn>
                <a:cxn ang="0">
                  <a:pos x="138" y="0"/>
                </a:cxn>
                <a:cxn ang="0">
                  <a:pos x="177" y="2"/>
                </a:cxn>
                <a:cxn ang="0">
                  <a:pos x="226" y="11"/>
                </a:cxn>
                <a:cxn ang="0">
                  <a:pos x="256" y="18"/>
                </a:cxn>
                <a:cxn ang="0">
                  <a:pos x="281" y="44"/>
                </a:cxn>
                <a:cxn ang="0">
                  <a:pos x="293" y="62"/>
                </a:cxn>
                <a:cxn ang="0">
                  <a:pos x="295" y="68"/>
                </a:cxn>
                <a:cxn ang="0">
                  <a:pos x="289" y="71"/>
                </a:cxn>
                <a:cxn ang="0">
                  <a:pos x="280" y="71"/>
                </a:cxn>
                <a:cxn ang="0">
                  <a:pos x="243" y="62"/>
                </a:cxn>
                <a:cxn ang="0">
                  <a:pos x="217" y="57"/>
                </a:cxn>
                <a:cxn ang="0">
                  <a:pos x="204" y="59"/>
                </a:cxn>
                <a:cxn ang="0">
                  <a:pos x="201" y="60"/>
                </a:cxn>
                <a:cxn ang="0">
                  <a:pos x="192" y="72"/>
                </a:cxn>
                <a:cxn ang="0">
                  <a:pos x="177" y="108"/>
                </a:cxn>
                <a:cxn ang="0">
                  <a:pos x="171" y="123"/>
                </a:cxn>
                <a:cxn ang="0">
                  <a:pos x="166" y="140"/>
                </a:cxn>
                <a:cxn ang="0">
                  <a:pos x="165" y="182"/>
                </a:cxn>
                <a:cxn ang="0">
                  <a:pos x="142" y="185"/>
                </a:cxn>
                <a:cxn ang="0">
                  <a:pos x="139" y="174"/>
                </a:cxn>
                <a:cxn ang="0">
                  <a:pos x="129" y="161"/>
                </a:cxn>
                <a:cxn ang="0">
                  <a:pos x="109" y="150"/>
                </a:cxn>
                <a:cxn ang="0">
                  <a:pos x="96" y="149"/>
                </a:cxn>
                <a:cxn ang="0">
                  <a:pos x="82" y="150"/>
                </a:cxn>
                <a:cxn ang="0">
                  <a:pos x="75" y="158"/>
                </a:cxn>
                <a:cxn ang="0">
                  <a:pos x="70" y="167"/>
                </a:cxn>
                <a:cxn ang="0">
                  <a:pos x="70" y="192"/>
                </a:cxn>
                <a:cxn ang="0">
                  <a:pos x="76" y="218"/>
                </a:cxn>
                <a:cxn ang="0">
                  <a:pos x="78" y="230"/>
                </a:cxn>
                <a:cxn ang="0">
                  <a:pos x="85" y="274"/>
                </a:cxn>
              </a:cxnLst>
              <a:rect l="0" t="0" r="r" b="b"/>
              <a:pathLst>
                <a:path w="295" h="274">
                  <a:moveTo>
                    <a:pt x="21" y="250"/>
                  </a:moveTo>
                  <a:lnTo>
                    <a:pt x="21" y="250"/>
                  </a:lnTo>
                  <a:lnTo>
                    <a:pt x="14" y="233"/>
                  </a:lnTo>
                  <a:lnTo>
                    <a:pt x="8" y="213"/>
                  </a:lnTo>
                  <a:lnTo>
                    <a:pt x="3" y="188"/>
                  </a:lnTo>
                  <a:lnTo>
                    <a:pt x="0" y="161"/>
                  </a:lnTo>
                  <a:lnTo>
                    <a:pt x="0" y="146"/>
                  </a:lnTo>
                  <a:lnTo>
                    <a:pt x="0" y="132"/>
                  </a:lnTo>
                  <a:lnTo>
                    <a:pt x="3" y="117"/>
                  </a:lnTo>
                  <a:lnTo>
                    <a:pt x="8" y="104"/>
                  </a:lnTo>
                  <a:lnTo>
                    <a:pt x="14" y="92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38" y="57"/>
                  </a:lnTo>
                  <a:lnTo>
                    <a:pt x="54" y="38"/>
                  </a:lnTo>
                  <a:lnTo>
                    <a:pt x="63" y="29"/>
                  </a:lnTo>
                  <a:lnTo>
                    <a:pt x="72" y="21"/>
                  </a:lnTo>
                  <a:lnTo>
                    <a:pt x="82" y="15"/>
                  </a:lnTo>
                  <a:lnTo>
                    <a:pt x="94" y="9"/>
                  </a:lnTo>
                  <a:lnTo>
                    <a:pt x="106" y="5"/>
                  </a:lnTo>
                  <a:lnTo>
                    <a:pt x="121" y="2"/>
                  </a:lnTo>
                  <a:lnTo>
                    <a:pt x="138" y="0"/>
                  </a:lnTo>
                  <a:lnTo>
                    <a:pt x="156" y="0"/>
                  </a:lnTo>
                  <a:lnTo>
                    <a:pt x="177" y="2"/>
                  </a:lnTo>
                  <a:lnTo>
                    <a:pt x="201" y="6"/>
                  </a:lnTo>
                  <a:lnTo>
                    <a:pt x="226" y="11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65" y="26"/>
                  </a:lnTo>
                  <a:lnTo>
                    <a:pt x="281" y="44"/>
                  </a:lnTo>
                  <a:lnTo>
                    <a:pt x="289" y="53"/>
                  </a:lnTo>
                  <a:lnTo>
                    <a:pt x="293" y="62"/>
                  </a:lnTo>
                  <a:lnTo>
                    <a:pt x="295" y="65"/>
                  </a:lnTo>
                  <a:lnTo>
                    <a:pt x="295" y="68"/>
                  </a:lnTo>
                  <a:lnTo>
                    <a:pt x="292" y="69"/>
                  </a:lnTo>
                  <a:lnTo>
                    <a:pt x="289" y="71"/>
                  </a:lnTo>
                  <a:lnTo>
                    <a:pt x="289" y="71"/>
                  </a:lnTo>
                  <a:lnTo>
                    <a:pt x="280" y="71"/>
                  </a:lnTo>
                  <a:lnTo>
                    <a:pt x="268" y="69"/>
                  </a:lnTo>
                  <a:lnTo>
                    <a:pt x="243" y="62"/>
                  </a:lnTo>
                  <a:lnTo>
                    <a:pt x="229" y="59"/>
                  </a:lnTo>
                  <a:lnTo>
                    <a:pt x="217" y="57"/>
                  </a:lnTo>
                  <a:lnTo>
                    <a:pt x="208" y="57"/>
                  </a:lnTo>
                  <a:lnTo>
                    <a:pt x="204" y="59"/>
                  </a:lnTo>
                  <a:lnTo>
                    <a:pt x="201" y="60"/>
                  </a:lnTo>
                  <a:lnTo>
                    <a:pt x="201" y="60"/>
                  </a:lnTo>
                  <a:lnTo>
                    <a:pt x="196" y="65"/>
                  </a:lnTo>
                  <a:lnTo>
                    <a:pt x="192" y="72"/>
                  </a:lnTo>
                  <a:lnTo>
                    <a:pt x="183" y="90"/>
                  </a:lnTo>
                  <a:lnTo>
                    <a:pt x="177" y="108"/>
                  </a:lnTo>
                  <a:lnTo>
                    <a:pt x="171" y="123"/>
                  </a:lnTo>
                  <a:lnTo>
                    <a:pt x="171" y="123"/>
                  </a:lnTo>
                  <a:lnTo>
                    <a:pt x="168" y="131"/>
                  </a:lnTo>
                  <a:lnTo>
                    <a:pt x="166" y="140"/>
                  </a:lnTo>
                  <a:lnTo>
                    <a:pt x="165" y="159"/>
                  </a:lnTo>
                  <a:lnTo>
                    <a:pt x="165" y="182"/>
                  </a:lnTo>
                  <a:lnTo>
                    <a:pt x="142" y="185"/>
                  </a:lnTo>
                  <a:lnTo>
                    <a:pt x="142" y="185"/>
                  </a:lnTo>
                  <a:lnTo>
                    <a:pt x="141" y="179"/>
                  </a:lnTo>
                  <a:lnTo>
                    <a:pt x="139" y="174"/>
                  </a:lnTo>
                  <a:lnTo>
                    <a:pt x="135" y="168"/>
                  </a:lnTo>
                  <a:lnTo>
                    <a:pt x="129" y="161"/>
                  </a:lnTo>
                  <a:lnTo>
                    <a:pt x="120" y="155"/>
                  </a:lnTo>
                  <a:lnTo>
                    <a:pt x="109" y="150"/>
                  </a:lnTo>
                  <a:lnTo>
                    <a:pt x="96" y="149"/>
                  </a:lnTo>
                  <a:lnTo>
                    <a:pt x="96" y="149"/>
                  </a:lnTo>
                  <a:lnTo>
                    <a:pt x="88" y="149"/>
                  </a:lnTo>
                  <a:lnTo>
                    <a:pt x="82" y="150"/>
                  </a:lnTo>
                  <a:lnTo>
                    <a:pt x="78" y="153"/>
                  </a:lnTo>
                  <a:lnTo>
                    <a:pt x="75" y="158"/>
                  </a:lnTo>
                  <a:lnTo>
                    <a:pt x="72" y="162"/>
                  </a:lnTo>
                  <a:lnTo>
                    <a:pt x="70" y="167"/>
                  </a:lnTo>
                  <a:lnTo>
                    <a:pt x="69" y="179"/>
                  </a:lnTo>
                  <a:lnTo>
                    <a:pt x="70" y="192"/>
                  </a:lnTo>
                  <a:lnTo>
                    <a:pt x="72" y="203"/>
                  </a:lnTo>
                  <a:lnTo>
                    <a:pt x="76" y="218"/>
                  </a:lnTo>
                  <a:lnTo>
                    <a:pt x="76" y="218"/>
                  </a:lnTo>
                  <a:lnTo>
                    <a:pt x="78" y="230"/>
                  </a:lnTo>
                  <a:lnTo>
                    <a:pt x="82" y="249"/>
                  </a:lnTo>
                  <a:lnTo>
                    <a:pt x="85" y="274"/>
                  </a:lnTo>
                  <a:lnTo>
                    <a:pt x="21" y="25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50" name="Freeform 26"/>
            <p:cNvSpPr>
              <a:spLocks/>
            </p:cNvSpPr>
            <p:nvPr/>
          </p:nvSpPr>
          <p:spPr bwMode="auto">
            <a:xfrm>
              <a:off x="3142" y="1657"/>
              <a:ext cx="51" cy="6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4" y="1"/>
                </a:cxn>
                <a:cxn ang="0">
                  <a:pos x="16" y="0"/>
                </a:cxn>
                <a:cxn ang="0">
                  <a:pos x="23" y="0"/>
                </a:cxn>
                <a:cxn ang="0">
                  <a:pos x="31" y="1"/>
                </a:cxn>
                <a:cxn ang="0">
                  <a:pos x="40" y="4"/>
                </a:cxn>
                <a:cxn ang="0">
                  <a:pos x="47" y="9"/>
                </a:cxn>
                <a:cxn ang="0">
                  <a:pos x="47" y="9"/>
                </a:cxn>
                <a:cxn ang="0">
                  <a:pos x="55" y="16"/>
                </a:cxn>
                <a:cxn ang="0">
                  <a:pos x="64" y="27"/>
                </a:cxn>
                <a:cxn ang="0">
                  <a:pos x="74" y="40"/>
                </a:cxn>
                <a:cxn ang="0">
                  <a:pos x="85" y="55"/>
                </a:cxn>
                <a:cxn ang="0">
                  <a:pos x="92" y="70"/>
                </a:cxn>
                <a:cxn ang="0">
                  <a:pos x="100" y="85"/>
                </a:cxn>
                <a:cxn ang="0">
                  <a:pos x="103" y="100"/>
                </a:cxn>
                <a:cxn ang="0">
                  <a:pos x="103" y="106"/>
                </a:cxn>
                <a:cxn ang="0">
                  <a:pos x="103" y="112"/>
                </a:cxn>
                <a:cxn ang="0">
                  <a:pos x="103" y="112"/>
                </a:cxn>
                <a:cxn ang="0">
                  <a:pos x="100" y="118"/>
                </a:cxn>
                <a:cxn ang="0">
                  <a:pos x="97" y="121"/>
                </a:cxn>
                <a:cxn ang="0">
                  <a:pos x="94" y="126"/>
                </a:cxn>
                <a:cxn ang="0">
                  <a:pos x="89" y="129"/>
                </a:cxn>
                <a:cxn ang="0">
                  <a:pos x="79" y="133"/>
                </a:cxn>
                <a:cxn ang="0">
                  <a:pos x="68" y="135"/>
                </a:cxn>
                <a:cxn ang="0">
                  <a:pos x="58" y="135"/>
                </a:cxn>
                <a:cxn ang="0">
                  <a:pos x="49" y="135"/>
                </a:cxn>
                <a:cxn ang="0">
                  <a:pos x="40" y="135"/>
                </a:cxn>
                <a:cxn ang="0">
                  <a:pos x="40" y="135"/>
                </a:cxn>
                <a:cxn ang="0">
                  <a:pos x="41" y="117"/>
                </a:cxn>
                <a:cxn ang="0">
                  <a:pos x="43" y="99"/>
                </a:cxn>
                <a:cxn ang="0">
                  <a:pos x="43" y="76"/>
                </a:cxn>
                <a:cxn ang="0">
                  <a:pos x="41" y="64"/>
                </a:cxn>
                <a:cxn ang="0">
                  <a:pos x="40" y="54"/>
                </a:cxn>
                <a:cxn ang="0">
                  <a:pos x="35" y="42"/>
                </a:cxn>
                <a:cxn ang="0">
                  <a:pos x="32" y="31"/>
                </a:cxn>
                <a:cxn ang="0">
                  <a:pos x="26" y="22"/>
                </a:cxn>
                <a:cxn ang="0">
                  <a:pos x="19" y="13"/>
                </a:cxn>
                <a:cxn ang="0">
                  <a:pos x="10" y="7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03" h="135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1"/>
                  </a:lnTo>
                  <a:lnTo>
                    <a:pt x="40" y="4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55" y="16"/>
                  </a:lnTo>
                  <a:lnTo>
                    <a:pt x="64" y="27"/>
                  </a:lnTo>
                  <a:lnTo>
                    <a:pt x="74" y="40"/>
                  </a:lnTo>
                  <a:lnTo>
                    <a:pt x="85" y="55"/>
                  </a:lnTo>
                  <a:lnTo>
                    <a:pt x="92" y="70"/>
                  </a:lnTo>
                  <a:lnTo>
                    <a:pt x="100" y="85"/>
                  </a:lnTo>
                  <a:lnTo>
                    <a:pt x="103" y="100"/>
                  </a:lnTo>
                  <a:lnTo>
                    <a:pt x="103" y="106"/>
                  </a:lnTo>
                  <a:lnTo>
                    <a:pt x="103" y="112"/>
                  </a:lnTo>
                  <a:lnTo>
                    <a:pt x="103" y="112"/>
                  </a:lnTo>
                  <a:lnTo>
                    <a:pt x="100" y="118"/>
                  </a:lnTo>
                  <a:lnTo>
                    <a:pt x="97" y="121"/>
                  </a:lnTo>
                  <a:lnTo>
                    <a:pt x="94" y="126"/>
                  </a:lnTo>
                  <a:lnTo>
                    <a:pt x="89" y="129"/>
                  </a:lnTo>
                  <a:lnTo>
                    <a:pt x="79" y="133"/>
                  </a:lnTo>
                  <a:lnTo>
                    <a:pt x="68" y="135"/>
                  </a:lnTo>
                  <a:lnTo>
                    <a:pt x="58" y="135"/>
                  </a:lnTo>
                  <a:lnTo>
                    <a:pt x="49" y="135"/>
                  </a:lnTo>
                  <a:lnTo>
                    <a:pt x="40" y="135"/>
                  </a:lnTo>
                  <a:lnTo>
                    <a:pt x="40" y="135"/>
                  </a:lnTo>
                  <a:lnTo>
                    <a:pt x="41" y="117"/>
                  </a:lnTo>
                  <a:lnTo>
                    <a:pt x="43" y="99"/>
                  </a:lnTo>
                  <a:lnTo>
                    <a:pt x="43" y="76"/>
                  </a:lnTo>
                  <a:lnTo>
                    <a:pt x="41" y="64"/>
                  </a:lnTo>
                  <a:lnTo>
                    <a:pt x="40" y="54"/>
                  </a:lnTo>
                  <a:lnTo>
                    <a:pt x="35" y="42"/>
                  </a:lnTo>
                  <a:lnTo>
                    <a:pt x="32" y="31"/>
                  </a:lnTo>
                  <a:lnTo>
                    <a:pt x="26" y="22"/>
                  </a:lnTo>
                  <a:lnTo>
                    <a:pt x="19" y="13"/>
                  </a:lnTo>
                  <a:lnTo>
                    <a:pt x="10" y="7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470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4652" name="Text Box 28"/>
          <p:cNvSpPr txBox="1">
            <a:spLocks noChangeArrowheads="1"/>
          </p:cNvSpPr>
          <p:nvPr/>
        </p:nvSpPr>
        <p:spPr bwMode="auto">
          <a:xfrm>
            <a:off x="6011863" y="968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Insert your slogan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9" descr="BANDEAU-ORANG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550" y="6237288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1FCA0826-AA1B-4464-8AD4-FB77E7E161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3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1150" y="477838"/>
            <a:ext cx="852011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Customize your headline here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568950" y="765175"/>
            <a:ext cx="3575050" cy="5911850"/>
            <a:chOff x="4570" y="1321"/>
            <a:chExt cx="827" cy="1367"/>
          </a:xfrm>
        </p:grpSpPr>
        <p:sp>
          <p:nvSpPr>
            <p:cNvPr id="158739" name="Freeform 19"/>
            <p:cNvSpPr>
              <a:spLocks/>
            </p:cNvSpPr>
            <p:nvPr/>
          </p:nvSpPr>
          <p:spPr bwMode="auto">
            <a:xfrm>
              <a:off x="4570" y="2600"/>
              <a:ext cx="137" cy="88"/>
            </a:xfrm>
            <a:custGeom>
              <a:avLst/>
              <a:gdLst/>
              <a:ahLst/>
              <a:cxnLst>
                <a:cxn ang="0">
                  <a:pos x="271" y="148"/>
                </a:cxn>
                <a:cxn ang="0">
                  <a:pos x="271" y="148"/>
                </a:cxn>
                <a:cxn ang="0">
                  <a:pos x="274" y="141"/>
                </a:cxn>
                <a:cxn ang="0">
                  <a:pos x="274" y="130"/>
                </a:cxn>
                <a:cxn ang="0">
                  <a:pos x="273" y="118"/>
                </a:cxn>
                <a:cxn ang="0">
                  <a:pos x="267" y="105"/>
                </a:cxn>
                <a:cxn ang="0">
                  <a:pos x="262" y="97"/>
                </a:cxn>
                <a:cxn ang="0">
                  <a:pos x="258" y="90"/>
                </a:cxn>
                <a:cxn ang="0">
                  <a:pos x="250" y="82"/>
                </a:cxn>
                <a:cxn ang="0">
                  <a:pos x="241" y="75"/>
                </a:cxn>
                <a:cxn ang="0">
                  <a:pos x="231" y="67"/>
                </a:cxn>
                <a:cxn ang="0">
                  <a:pos x="219" y="60"/>
                </a:cxn>
                <a:cxn ang="0">
                  <a:pos x="202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6" y="10"/>
                </a:cxn>
                <a:cxn ang="0">
                  <a:pos x="15" y="34"/>
                </a:cxn>
                <a:cxn ang="0">
                  <a:pos x="5" y="66"/>
                </a:cxn>
                <a:cxn ang="0">
                  <a:pos x="2" y="79"/>
                </a:cxn>
                <a:cxn ang="0">
                  <a:pos x="0" y="91"/>
                </a:cxn>
                <a:cxn ang="0">
                  <a:pos x="0" y="91"/>
                </a:cxn>
                <a:cxn ang="0">
                  <a:pos x="0" y="96"/>
                </a:cxn>
                <a:cxn ang="0">
                  <a:pos x="2" y="100"/>
                </a:cxn>
                <a:cxn ang="0">
                  <a:pos x="8" y="109"/>
                </a:cxn>
                <a:cxn ang="0">
                  <a:pos x="15" y="117"/>
                </a:cxn>
                <a:cxn ang="0">
                  <a:pos x="24" y="123"/>
                </a:cxn>
                <a:cxn ang="0">
                  <a:pos x="42" y="130"/>
                </a:cxn>
                <a:cxn ang="0">
                  <a:pos x="50" y="133"/>
                </a:cxn>
                <a:cxn ang="0">
                  <a:pos x="50" y="133"/>
                </a:cxn>
                <a:cxn ang="0">
                  <a:pos x="53" y="136"/>
                </a:cxn>
                <a:cxn ang="0">
                  <a:pos x="62" y="145"/>
                </a:cxn>
                <a:cxn ang="0">
                  <a:pos x="68" y="151"/>
                </a:cxn>
                <a:cxn ang="0">
                  <a:pos x="77" y="156"/>
                </a:cxn>
                <a:cxn ang="0">
                  <a:pos x="87" y="162"/>
                </a:cxn>
                <a:cxn ang="0">
                  <a:pos x="99" y="166"/>
                </a:cxn>
                <a:cxn ang="0">
                  <a:pos x="113" y="171"/>
                </a:cxn>
                <a:cxn ang="0">
                  <a:pos x="129" y="174"/>
                </a:cxn>
                <a:cxn ang="0">
                  <a:pos x="147" y="175"/>
                </a:cxn>
                <a:cxn ang="0">
                  <a:pos x="168" y="175"/>
                </a:cxn>
                <a:cxn ang="0">
                  <a:pos x="190" y="172"/>
                </a:cxn>
                <a:cxn ang="0">
                  <a:pos x="214" y="168"/>
                </a:cxn>
                <a:cxn ang="0">
                  <a:pos x="243" y="160"/>
                </a:cxn>
                <a:cxn ang="0">
                  <a:pos x="271" y="148"/>
                </a:cxn>
                <a:cxn ang="0">
                  <a:pos x="271" y="148"/>
                </a:cxn>
              </a:cxnLst>
              <a:rect l="0" t="0" r="r" b="b"/>
              <a:pathLst>
                <a:path w="274" h="175">
                  <a:moveTo>
                    <a:pt x="271" y="148"/>
                  </a:moveTo>
                  <a:lnTo>
                    <a:pt x="271" y="148"/>
                  </a:lnTo>
                  <a:lnTo>
                    <a:pt x="274" y="141"/>
                  </a:lnTo>
                  <a:lnTo>
                    <a:pt x="274" y="130"/>
                  </a:lnTo>
                  <a:lnTo>
                    <a:pt x="273" y="118"/>
                  </a:lnTo>
                  <a:lnTo>
                    <a:pt x="267" y="105"/>
                  </a:lnTo>
                  <a:lnTo>
                    <a:pt x="262" y="97"/>
                  </a:lnTo>
                  <a:lnTo>
                    <a:pt x="258" y="90"/>
                  </a:lnTo>
                  <a:lnTo>
                    <a:pt x="250" y="82"/>
                  </a:lnTo>
                  <a:lnTo>
                    <a:pt x="241" y="75"/>
                  </a:lnTo>
                  <a:lnTo>
                    <a:pt x="231" y="67"/>
                  </a:lnTo>
                  <a:lnTo>
                    <a:pt x="219" y="60"/>
                  </a:lnTo>
                  <a:lnTo>
                    <a:pt x="202" y="3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10"/>
                  </a:lnTo>
                  <a:lnTo>
                    <a:pt x="15" y="34"/>
                  </a:lnTo>
                  <a:lnTo>
                    <a:pt x="5" y="66"/>
                  </a:lnTo>
                  <a:lnTo>
                    <a:pt x="2" y="79"/>
                  </a:lnTo>
                  <a:lnTo>
                    <a:pt x="0" y="91"/>
                  </a:lnTo>
                  <a:lnTo>
                    <a:pt x="0" y="91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8" y="109"/>
                  </a:lnTo>
                  <a:lnTo>
                    <a:pt x="15" y="117"/>
                  </a:lnTo>
                  <a:lnTo>
                    <a:pt x="24" y="123"/>
                  </a:lnTo>
                  <a:lnTo>
                    <a:pt x="42" y="130"/>
                  </a:lnTo>
                  <a:lnTo>
                    <a:pt x="50" y="133"/>
                  </a:lnTo>
                  <a:lnTo>
                    <a:pt x="50" y="133"/>
                  </a:lnTo>
                  <a:lnTo>
                    <a:pt x="53" y="136"/>
                  </a:lnTo>
                  <a:lnTo>
                    <a:pt x="62" y="145"/>
                  </a:lnTo>
                  <a:lnTo>
                    <a:pt x="68" y="151"/>
                  </a:lnTo>
                  <a:lnTo>
                    <a:pt x="77" y="156"/>
                  </a:lnTo>
                  <a:lnTo>
                    <a:pt x="87" y="162"/>
                  </a:lnTo>
                  <a:lnTo>
                    <a:pt x="99" y="166"/>
                  </a:lnTo>
                  <a:lnTo>
                    <a:pt x="113" y="171"/>
                  </a:lnTo>
                  <a:lnTo>
                    <a:pt x="129" y="174"/>
                  </a:lnTo>
                  <a:lnTo>
                    <a:pt x="147" y="175"/>
                  </a:lnTo>
                  <a:lnTo>
                    <a:pt x="168" y="175"/>
                  </a:lnTo>
                  <a:lnTo>
                    <a:pt x="190" y="172"/>
                  </a:lnTo>
                  <a:lnTo>
                    <a:pt x="214" y="168"/>
                  </a:lnTo>
                  <a:lnTo>
                    <a:pt x="243" y="160"/>
                  </a:lnTo>
                  <a:lnTo>
                    <a:pt x="271" y="148"/>
                  </a:lnTo>
                  <a:lnTo>
                    <a:pt x="271" y="148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740" name="Freeform 20"/>
            <p:cNvSpPr>
              <a:spLocks/>
            </p:cNvSpPr>
            <p:nvPr/>
          </p:nvSpPr>
          <p:spPr bwMode="auto">
            <a:xfrm>
              <a:off x="4918" y="2560"/>
              <a:ext cx="209" cy="58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11" y="45"/>
                </a:cxn>
                <a:cxn ang="0">
                  <a:pos x="2" y="72"/>
                </a:cxn>
                <a:cxn ang="0">
                  <a:pos x="0" y="96"/>
                </a:cxn>
                <a:cxn ang="0">
                  <a:pos x="2" y="100"/>
                </a:cxn>
                <a:cxn ang="0">
                  <a:pos x="14" y="108"/>
                </a:cxn>
                <a:cxn ang="0">
                  <a:pos x="33" y="114"/>
                </a:cxn>
                <a:cxn ang="0">
                  <a:pos x="71" y="117"/>
                </a:cxn>
                <a:cxn ang="0">
                  <a:pos x="98" y="114"/>
                </a:cxn>
                <a:cxn ang="0">
                  <a:pos x="121" y="108"/>
                </a:cxn>
                <a:cxn ang="0">
                  <a:pos x="141" y="96"/>
                </a:cxn>
                <a:cxn ang="0">
                  <a:pos x="153" y="81"/>
                </a:cxn>
                <a:cxn ang="0">
                  <a:pos x="156" y="82"/>
                </a:cxn>
                <a:cxn ang="0">
                  <a:pos x="175" y="96"/>
                </a:cxn>
                <a:cxn ang="0">
                  <a:pos x="217" y="111"/>
                </a:cxn>
                <a:cxn ang="0">
                  <a:pos x="249" y="115"/>
                </a:cxn>
                <a:cxn ang="0">
                  <a:pos x="288" y="117"/>
                </a:cxn>
                <a:cxn ang="0">
                  <a:pos x="332" y="115"/>
                </a:cxn>
                <a:cxn ang="0">
                  <a:pos x="356" y="111"/>
                </a:cxn>
                <a:cxn ang="0">
                  <a:pos x="391" y="102"/>
                </a:cxn>
                <a:cxn ang="0">
                  <a:pos x="410" y="91"/>
                </a:cxn>
                <a:cxn ang="0">
                  <a:pos x="418" y="79"/>
                </a:cxn>
                <a:cxn ang="0">
                  <a:pos x="413" y="68"/>
                </a:cxn>
                <a:cxn ang="0">
                  <a:pos x="398" y="57"/>
                </a:cxn>
                <a:cxn ang="0">
                  <a:pos x="374" y="50"/>
                </a:cxn>
                <a:cxn ang="0">
                  <a:pos x="343" y="47"/>
                </a:cxn>
                <a:cxn ang="0">
                  <a:pos x="325" y="47"/>
                </a:cxn>
                <a:cxn ang="0">
                  <a:pos x="292" y="45"/>
                </a:cxn>
                <a:cxn ang="0">
                  <a:pos x="267" y="41"/>
                </a:cxn>
                <a:cxn ang="0">
                  <a:pos x="249" y="33"/>
                </a:cxn>
                <a:cxn ang="0">
                  <a:pos x="237" y="24"/>
                </a:cxn>
                <a:cxn ang="0">
                  <a:pos x="225" y="8"/>
                </a:cxn>
                <a:cxn ang="0">
                  <a:pos x="222" y="0"/>
                </a:cxn>
              </a:cxnLst>
              <a:rect l="0" t="0" r="r" b="b"/>
              <a:pathLst>
                <a:path w="418" h="117">
                  <a:moveTo>
                    <a:pt x="23" y="15"/>
                  </a:moveTo>
                  <a:lnTo>
                    <a:pt x="23" y="15"/>
                  </a:lnTo>
                  <a:lnTo>
                    <a:pt x="20" y="24"/>
                  </a:lnTo>
                  <a:lnTo>
                    <a:pt x="11" y="45"/>
                  </a:lnTo>
                  <a:lnTo>
                    <a:pt x="6" y="59"/>
                  </a:lnTo>
                  <a:lnTo>
                    <a:pt x="2" y="72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2" y="100"/>
                  </a:lnTo>
                  <a:lnTo>
                    <a:pt x="8" y="105"/>
                  </a:lnTo>
                  <a:lnTo>
                    <a:pt x="14" y="108"/>
                  </a:lnTo>
                  <a:lnTo>
                    <a:pt x="23" y="111"/>
                  </a:lnTo>
                  <a:lnTo>
                    <a:pt x="33" y="114"/>
                  </a:lnTo>
                  <a:lnTo>
                    <a:pt x="45" y="115"/>
                  </a:lnTo>
                  <a:lnTo>
                    <a:pt x="71" y="117"/>
                  </a:lnTo>
                  <a:lnTo>
                    <a:pt x="84" y="115"/>
                  </a:lnTo>
                  <a:lnTo>
                    <a:pt x="98" y="114"/>
                  </a:lnTo>
                  <a:lnTo>
                    <a:pt x="109" y="111"/>
                  </a:lnTo>
                  <a:lnTo>
                    <a:pt x="121" y="108"/>
                  </a:lnTo>
                  <a:lnTo>
                    <a:pt x="132" y="102"/>
                  </a:lnTo>
                  <a:lnTo>
                    <a:pt x="141" y="96"/>
                  </a:lnTo>
                  <a:lnTo>
                    <a:pt x="148" y="88"/>
                  </a:lnTo>
                  <a:lnTo>
                    <a:pt x="153" y="81"/>
                  </a:lnTo>
                  <a:lnTo>
                    <a:pt x="153" y="81"/>
                  </a:lnTo>
                  <a:lnTo>
                    <a:pt x="156" y="82"/>
                  </a:lnTo>
                  <a:lnTo>
                    <a:pt x="162" y="88"/>
                  </a:lnTo>
                  <a:lnTo>
                    <a:pt x="175" y="96"/>
                  </a:lnTo>
                  <a:lnTo>
                    <a:pt x="193" y="103"/>
                  </a:lnTo>
                  <a:lnTo>
                    <a:pt x="217" y="111"/>
                  </a:lnTo>
                  <a:lnTo>
                    <a:pt x="232" y="114"/>
                  </a:lnTo>
                  <a:lnTo>
                    <a:pt x="249" y="115"/>
                  </a:lnTo>
                  <a:lnTo>
                    <a:pt x="267" y="117"/>
                  </a:lnTo>
                  <a:lnTo>
                    <a:pt x="288" y="117"/>
                  </a:lnTo>
                  <a:lnTo>
                    <a:pt x="309" y="117"/>
                  </a:lnTo>
                  <a:lnTo>
                    <a:pt x="332" y="115"/>
                  </a:lnTo>
                  <a:lnTo>
                    <a:pt x="332" y="115"/>
                  </a:lnTo>
                  <a:lnTo>
                    <a:pt x="356" y="111"/>
                  </a:lnTo>
                  <a:lnTo>
                    <a:pt x="376" y="108"/>
                  </a:lnTo>
                  <a:lnTo>
                    <a:pt x="391" y="102"/>
                  </a:lnTo>
                  <a:lnTo>
                    <a:pt x="403" y="97"/>
                  </a:lnTo>
                  <a:lnTo>
                    <a:pt x="410" y="91"/>
                  </a:lnTo>
                  <a:lnTo>
                    <a:pt x="416" y="85"/>
                  </a:lnTo>
                  <a:lnTo>
                    <a:pt x="418" y="79"/>
                  </a:lnTo>
                  <a:lnTo>
                    <a:pt x="416" y="74"/>
                  </a:lnTo>
                  <a:lnTo>
                    <a:pt x="413" y="68"/>
                  </a:lnTo>
                  <a:lnTo>
                    <a:pt x="407" y="62"/>
                  </a:lnTo>
                  <a:lnTo>
                    <a:pt x="398" y="57"/>
                  </a:lnTo>
                  <a:lnTo>
                    <a:pt x="388" y="53"/>
                  </a:lnTo>
                  <a:lnTo>
                    <a:pt x="374" y="50"/>
                  </a:lnTo>
                  <a:lnTo>
                    <a:pt x="359" y="47"/>
                  </a:lnTo>
                  <a:lnTo>
                    <a:pt x="343" y="47"/>
                  </a:lnTo>
                  <a:lnTo>
                    <a:pt x="325" y="47"/>
                  </a:lnTo>
                  <a:lnTo>
                    <a:pt x="325" y="47"/>
                  </a:lnTo>
                  <a:lnTo>
                    <a:pt x="309" y="47"/>
                  </a:lnTo>
                  <a:lnTo>
                    <a:pt x="292" y="45"/>
                  </a:lnTo>
                  <a:lnTo>
                    <a:pt x="279" y="44"/>
                  </a:lnTo>
                  <a:lnTo>
                    <a:pt x="267" y="41"/>
                  </a:lnTo>
                  <a:lnTo>
                    <a:pt x="258" y="38"/>
                  </a:lnTo>
                  <a:lnTo>
                    <a:pt x="249" y="33"/>
                  </a:lnTo>
                  <a:lnTo>
                    <a:pt x="243" y="29"/>
                  </a:lnTo>
                  <a:lnTo>
                    <a:pt x="237" y="24"/>
                  </a:lnTo>
                  <a:lnTo>
                    <a:pt x="229" y="15"/>
                  </a:lnTo>
                  <a:lnTo>
                    <a:pt x="225" y="8"/>
                  </a:lnTo>
                  <a:lnTo>
                    <a:pt x="223" y="2"/>
                  </a:lnTo>
                  <a:lnTo>
                    <a:pt x="222" y="0"/>
                  </a:lnTo>
                  <a:lnTo>
                    <a:pt x="23" y="1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741" name="Freeform 21"/>
            <p:cNvSpPr>
              <a:spLocks/>
            </p:cNvSpPr>
            <p:nvPr/>
          </p:nvSpPr>
          <p:spPr bwMode="auto">
            <a:xfrm>
              <a:off x="5353" y="1538"/>
              <a:ext cx="44" cy="176"/>
            </a:xfrm>
            <a:custGeom>
              <a:avLst/>
              <a:gdLst/>
              <a:ahLst/>
              <a:cxnLst>
                <a:cxn ang="0">
                  <a:pos x="13" y="200"/>
                </a:cxn>
                <a:cxn ang="0">
                  <a:pos x="13" y="200"/>
                </a:cxn>
                <a:cxn ang="0">
                  <a:pos x="16" y="135"/>
                </a:cxn>
                <a:cxn ang="0">
                  <a:pos x="18" y="81"/>
                </a:cxn>
                <a:cxn ang="0">
                  <a:pos x="16" y="57"/>
                </a:cxn>
                <a:cxn ang="0">
                  <a:pos x="13" y="39"/>
                </a:cxn>
                <a:cxn ang="0">
                  <a:pos x="13" y="39"/>
                </a:cxn>
                <a:cxn ang="0">
                  <a:pos x="12" y="24"/>
                </a:cxn>
                <a:cxn ang="0">
                  <a:pos x="13" y="13"/>
                </a:cxn>
                <a:cxn ang="0">
                  <a:pos x="16" y="6"/>
                </a:cxn>
                <a:cxn ang="0">
                  <a:pos x="21" y="1"/>
                </a:cxn>
                <a:cxn ang="0">
                  <a:pos x="25" y="0"/>
                </a:cxn>
                <a:cxn ang="0">
                  <a:pos x="28" y="0"/>
                </a:cxn>
                <a:cxn ang="0">
                  <a:pos x="33" y="1"/>
                </a:cxn>
                <a:cxn ang="0">
                  <a:pos x="34" y="4"/>
                </a:cxn>
                <a:cxn ang="0">
                  <a:pos x="34" y="4"/>
                </a:cxn>
                <a:cxn ang="0">
                  <a:pos x="37" y="7"/>
                </a:cxn>
                <a:cxn ang="0">
                  <a:pos x="39" y="9"/>
                </a:cxn>
                <a:cxn ang="0">
                  <a:pos x="45" y="13"/>
                </a:cxn>
                <a:cxn ang="0">
                  <a:pos x="51" y="21"/>
                </a:cxn>
                <a:cxn ang="0">
                  <a:pos x="54" y="25"/>
                </a:cxn>
                <a:cxn ang="0">
                  <a:pos x="57" y="33"/>
                </a:cxn>
                <a:cxn ang="0">
                  <a:pos x="57" y="33"/>
                </a:cxn>
                <a:cxn ang="0">
                  <a:pos x="63" y="64"/>
                </a:cxn>
                <a:cxn ang="0">
                  <a:pos x="70" y="114"/>
                </a:cxn>
                <a:cxn ang="0">
                  <a:pos x="76" y="162"/>
                </a:cxn>
                <a:cxn ang="0">
                  <a:pos x="79" y="190"/>
                </a:cxn>
                <a:cxn ang="0">
                  <a:pos x="79" y="190"/>
                </a:cxn>
                <a:cxn ang="0">
                  <a:pos x="81" y="206"/>
                </a:cxn>
                <a:cxn ang="0">
                  <a:pos x="85" y="235"/>
                </a:cxn>
                <a:cxn ang="0">
                  <a:pos x="87" y="248"/>
                </a:cxn>
                <a:cxn ang="0">
                  <a:pos x="88" y="263"/>
                </a:cxn>
                <a:cxn ang="0">
                  <a:pos x="87" y="275"/>
                </a:cxn>
                <a:cxn ang="0">
                  <a:pos x="85" y="284"/>
                </a:cxn>
                <a:cxn ang="0">
                  <a:pos x="85" y="284"/>
                </a:cxn>
                <a:cxn ang="0">
                  <a:pos x="79" y="293"/>
                </a:cxn>
                <a:cxn ang="0">
                  <a:pos x="70" y="304"/>
                </a:cxn>
                <a:cxn ang="0">
                  <a:pos x="49" y="326"/>
                </a:cxn>
                <a:cxn ang="0">
                  <a:pos x="22" y="352"/>
                </a:cxn>
                <a:cxn ang="0">
                  <a:pos x="0" y="262"/>
                </a:cxn>
                <a:cxn ang="0">
                  <a:pos x="0" y="262"/>
                </a:cxn>
                <a:cxn ang="0">
                  <a:pos x="3" y="259"/>
                </a:cxn>
                <a:cxn ang="0">
                  <a:pos x="6" y="254"/>
                </a:cxn>
                <a:cxn ang="0">
                  <a:pos x="9" y="248"/>
                </a:cxn>
                <a:cxn ang="0">
                  <a:pos x="12" y="239"/>
                </a:cxn>
                <a:cxn ang="0">
                  <a:pos x="15" y="229"/>
                </a:cxn>
                <a:cxn ang="0">
                  <a:pos x="15" y="215"/>
                </a:cxn>
                <a:cxn ang="0">
                  <a:pos x="13" y="200"/>
                </a:cxn>
                <a:cxn ang="0">
                  <a:pos x="13" y="200"/>
                </a:cxn>
              </a:cxnLst>
              <a:rect l="0" t="0" r="r" b="b"/>
              <a:pathLst>
                <a:path w="88" h="352">
                  <a:moveTo>
                    <a:pt x="13" y="200"/>
                  </a:moveTo>
                  <a:lnTo>
                    <a:pt x="13" y="200"/>
                  </a:lnTo>
                  <a:lnTo>
                    <a:pt x="16" y="135"/>
                  </a:lnTo>
                  <a:lnTo>
                    <a:pt x="18" y="81"/>
                  </a:lnTo>
                  <a:lnTo>
                    <a:pt x="16" y="57"/>
                  </a:lnTo>
                  <a:lnTo>
                    <a:pt x="13" y="39"/>
                  </a:lnTo>
                  <a:lnTo>
                    <a:pt x="13" y="39"/>
                  </a:lnTo>
                  <a:lnTo>
                    <a:pt x="12" y="24"/>
                  </a:lnTo>
                  <a:lnTo>
                    <a:pt x="13" y="13"/>
                  </a:lnTo>
                  <a:lnTo>
                    <a:pt x="16" y="6"/>
                  </a:lnTo>
                  <a:lnTo>
                    <a:pt x="21" y="1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3" y="1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7" y="7"/>
                  </a:lnTo>
                  <a:lnTo>
                    <a:pt x="39" y="9"/>
                  </a:lnTo>
                  <a:lnTo>
                    <a:pt x="45" y="13"/>
                  </a:lnTo>
                  <a:lnTo>
                    <a:pt x="51" y="21"/>
                  </a:lnTo>
                  <a:lnTo>
                    <a:pt x="54" y="25"/>
                  </a:lnTo>
                  <a:lnTo>
                    <a:pt x="57" y="33"/>
                  </a:lnTo>
                  <a:lnTo>
                    <a:pt x="57" y="33"/>
                  </a:lnTo>
                  <a:lnTo>
                    <a:pt x="63" y="64"/>
                  </a:lnTo>
                  <a:lnTo>
                    <a:pt x="70" y="114"/>
                  </a:lnTo>
                  <a:lnTo>
                    <a:pt x="76" y="162"/>
                  </a:lnTo>
                  <a:lnTo>
                    <a:pt x="79" y="190"/>
                  </a:lnTo>
                  <a:lnTo>
                    <a:pt x="79" y="190"/>
                  </a:lnTo>
                  <a:lnTo>
                    <a:pt x="81" y="206"/>
                  </a:lnTo>
                  <a:lnTo>
                    <a:pt x="85" y="235"/>
                  </a:lnTo>
                  <a:lnTo>
                    <a:pt x="87" y="248"/>
                  </a:lnTo>
                  <a:lnTo>
                    <a:pt x="88" y="263"/>
                  </a:lnTo>
                  <a:lnTo>
                    <a:pt x="87" y="275"/>
                  </a:lnTo>
                  <a:lnTo>
                    <a:pt x="85" y="284"/>
                  </a:lnTo>
                  <a:lnTo>
                    <a:pt x="85" y="284"/>
                  </a:lnTo>
                  <a:lnTo>
                    <a:pt x="79" y="293"/>
                  </a:lnTo>
                  <a:lnTo>
                    <a:pt x="70" y="304"/>
                  </a:lnTo>
                  <a:lnTo>
                    <a:pt x="49" y="326"/>
                  </a:lnTo>
                  <a:lnTo>
                    <a:pt x="22" y="352"/>
                  </a:lnTo>
                  <a:lnTo>
                    <a:pt x="0" y="262"/>
                  </a:lnTo>
                  <a:lnTo>
                    <a:pt x="0" y="262"/>
                  </a:lnTo>
                  <a:lnTo>
                    <a:pt x="3" y="259"/>
                  </a:lnTo>
                  <a:lnTo>
                    <a:pt x="6" y="254"/>
                  </a:lnTo>
                  <a:lnTo>
                    <a:pt x="9" y="248"/>
                  </a:lnTo>
                  <a:lnTo>
                    <a:pt x="12" y="239"/>
                  </a:lnTo>
                  <a:lnTo>
                    <a:pt x="15" y="229"/>
                  </a:lnTo>
                  <a:lnTo>
                    <a:pt x="15" y="215"/>
                  </a:lnTo>
                  <a:lnTo>
                    <a:pt x="13" y="200"/>
                  </a:lnTo>
                  <a:lnTo>
                    <a:pt x="13" y="20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742" name="Freeform 22"/>
            <p:cNvSpPr>
              <a:spLocks/>
            </p:cNvSpPr>
            <p:nvPr/>
          </p:nvSpPr>
          <p:spPr bwMode="auto">
            <a:xfrm>
              <a:off x="5324" y="1321"/>
              <a:ext cx="57" cy="160"/>
            </a:xfrm>
            <a:custGeom>
              <a:avLst/>
              <a:gdLst/>
              <a:ahLst/>
              <a:cxnLst>
                <a:cxn ang="0">
                  <a:pos x="108" y="286"/>
                </a:cxn>
                <a:cxn ang="0">
                  <a:pos x="108" y="286"/>
                </a:cxn>
                <a:cxn ang="0">
                  <a:pos x="109" y="283"/>
                </a:cxn>
                <a:cxn ang="0">
                  <a:pos x="111" y="279"/>
                </a:cxn>
                <a:cxn ang="0">
                  <a:pos x="112" y="264"/>
                </a:cxn>
                <a:cxn ang="0">
                  <a:pos x="112" y="243"/>
                </a:cxn>
                <a:cxn ang="0">
                  <a:pos x="111" y="220"/>
                </a:cxn>
                <a:cxn ang="0">
                  <a:pos x="108" y="175"/>
                </a:cxn>
                <a:cxn ang="0">
                  <a:pos x="105" y="145"/>
                </a:cxn>
                <a:cxn ang="0">
                  <a:pos x="105" y="145"/>
                </a:cxn>
                <a:cxn ang="0">
                  <a:pos x="103" y="122"/>
                </a:cxn>
                <a:cxn ang="0">
                  <a:pos x="100" y="89"/>
                </a:cxn>
                <a:cxn ang="0">
                  <a:pos x="94" y="54"/>
                </a:cxn>
                <a:cxn ang="0">
                  <a:pos x="90" y="27"/>
                </a:cxn>
                <a:cxn ang="0">
                  <a:pos x="90" y="27"/>
                </a:cxn>
                <a:cxn ang="0">
                  <a:pos x="87" y="18"/>
                </a:cxn>
                <a:cxn ang="0">
                  <a:pos x="84" y="11"/>
                </a:cxn>
                <a:cxn ang="0">
                  <a:pos x="79" y="6"/>
                </a:cxn>
                <a:cxn ang="0">
                  <a:pos x="75" y="3"/>
                </a:cxn>
                <a:cxn ang="0">
                  <a:pos x="67" y="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6" y="51"/>
                </a:cxn>
                <a:cxn ang="0">
                  <a:pos x="67" y="93"/>
                </a:cxn>
                <a:cxn ang="0">
                  <a:pos x="67" y="126"/>
                </a:cxn>
                <a:cxn ang="0">
                  <a:pos x="67" y="126"/>
                </a:cxn>
                <a:cxn ang="0">
                  <a:pos x="66" y="140"/>
                </a:cxn>
                <a:cxn ang="0">
                  <a:pos x="63" y="154"/>
                </a:cxn>
                <a:cxn ang="0">
                  <a:pos x="58" y="171"/>
                </a:cxn>
                <a:cxn ang="0">
                  <a:pos x="54" y="186"/>
                </a:cxn>
                <a:cxn ang="0">
                  <a:pos x="48" y="201"/>
                </a:cxn>
                <a:cxn ang="0">
                  <a:pos x="40" y="213"/>
                </a:cxn>
                <a:cxn ang="0">
                  <a:pos x="34" y="222"/>
                </a:cxn>
                <a:cxn ang="0">
                  <a:pos x="30" y="225"/>
                </a:cxn>
                <a:cxn ang="0">
                  <a:pos x="27" y="225"/>
                </a:cxn>
                <a:cxn ang="0">
                  <a:pos x="27" y="225"/>
                </a:cxn>
                <a:cxn ang="0">
                  <a:pos x="21" y="228"/>
                </a:cxn>
                <a:cxn ang="0">
                  <a:pos x="15" y="234"/>
                </a:cxn>
                <a:cxn ang="0">
                  <a:pos x="10" y="241"/>
                </a:cxn>
                <a:cxn ang="0">
                  <a:pos x="6" y="249"/>
                </a:cxn>
                <a:cxn ang="0">
                  <a:pos x="1" y="262"/>
                </a:cxn>
                <a:cxn ang="0">
                  <a:pos x="0" y="268"/>
                </a:cxn>
                <a:cxn ang="0">
                  <a:pos x="0" y="268"/>
                </a:cxn>
                <a:cxn ang="0">
                  <a:pos x="1" y="273"/>
                </a:cxn>
                <a:cxn ang="0">
                  <a:pos x="4" y="283"/>
                </a:cxn>
                <a:cxn ang="0">
                  <a:pos x="10" y="297"/>
                </a:cxn>
                <a:cxn ang="0">
                  <a:pos x="13" y="303"/>
                </a:cxn>
                <a:cxn ang="0">
                  <a:pos x="19" y="310"/>
                </a:cxn>
                <a:cxn ang="0">
                  <a:pos x="25" y="315"/>
                </a:cxn>
                <a:cxn ang="0">
                  <a:pos x="33" y="319"/>
                </a:cxn>
                <a:cxn ang="0">
                  <a:pos x="42" y="321"/>
                </a:cxn>
                <a:cxn ang="0">
                  <a:pos x="52" y="321"/>
                </a:cxn>
                <a:cxn ang="0">
                  <a:pos x="63" y="318"/>
                </a:cxn>
                <a:cxn ang="0">
                  <a:pos x="76" y="310"/>
                </a:cxn>
                <a:cxn ang="0">
                  <a:pos x="91" y="301"/>
                </a:cxn>
                <a:cxn ang="0">
                  <a:pos x="108" y="286"/>
                </a:cxn>
                <a:cxn ang="0">
                  <a:pos x="108" y="286"/>
                </a:cxn>
              </a:cxnLst>
              <a:rect l="0" t="0" r="r" b="b"/>
              <a:pathLst>
                <a:path w="112" h="321">
                  <a:moveTo>
                    <a:pt x="108" y="286"/>
                  </a:moveTo>
                  <a:lnTo>
                    <a:pt x="108" y="286"/>
                  </a:lnTo>
                  <a:lnTo>
                    <a:pt x="109" y="283"/>
                  </a:lnTo>
                  <a:lnTo>
                    <a:pt x="111" y="279"/>
                  </a:lnTo>
                  <a:lnTo>
                    <a:pt x="112" y="264"/>
                  </a:lnTo>
                  <a:lnTo>
                    <a:pt x="112" y="243"/>
                  </a:lnTo>
                  <a:lnTo>
                    <a:pt x="111" y="220"/>
                  </a:lnTo>
                  <a:lnTo>
                    <a:pt x="108" y="175"/>
                  </a:lnTo>
                  <a:lnTo>
                    <a:pt x="105" y="145"/>
                  </a:lnTo>
                  <a:lnTo>
                    <a:pt x="105" y="145"/>
                  </a:lnTo>
                  <a:lnTo>
                    <a:pt x="103" y="122"/>
                  </a:lnTo>
                  <a:lnTo>
                    <a:pt x="100" y="89"/>
                  </a:lnTo>
                  <a:lnTo>
                    <a:pt x="94" y="54"/>
                  </a:lnTo>
                  <a:lnTo>
                    <a:pt x="90" y="27"/>
                  </a:lnTo>
                  <a:lnTo>
                    <a:pt x="90" y="27"/>
                  </a:lnTo>
                  <a:lnTo>
                    <a:pt x="87" y="18"/>
                  </a:lnTo>
                  <a:lnTo>
                    <a:pt x="84" y="11"/>
                  </a:lnTo>
                  <a:lnTo>
                    <a:pt x="79" y="6"/>
                  </a:lnTo>
                  <a:lnTo>
                    <a:pt x="75" y="3"/>
                  </a:lnTo>
                  <a:lnTo>
                    <a:pt x="67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6" y="51"/>
                  </a:lnTo>
                  <a:lnTo>
                    <a:pt x="67" y="93"/>
                  </a:lnTo>
                  <a:lnTo>
                    <a:pt x="67" y="126"/>
                  </a:lnTo>
                  <a:lnTo>
                    <a:pt x="67" y="126"/>
                  </a:lnTo>
                  <a:lnTo>
                    <a:pt x="66" y="140"/>
                  </a:lnTo>
                  <a:lnTo>
                    <a:pt x="63" y="154"/>
                  </a:lnTo>
                  <a:lnTo>
                    <a:pt x="58" y="171"/>
                  </a:lnTo>
                  <a:lnTo>
                    <a:pt x="54" y="186"/>
                  </a:lnTo>
                  <a:lnTo>
                    <a:pt x="48" y="201"/>
                  </a:lnTo>
                  <a:lnTo>
                    <a:pt x="40" y="213"/>
                  </a:lnTo>
                  <a:lnTo>
                    <a:pt x="34" y="222"/>
                  </a:lnTo>
                  <a:lnTo>
                    <a:pt x="30" y="225"/>
                  </a:lnTo>
                  <a:lnTo>
                    <a:pt x="27" y="225"/>
                  </a:lnTo>
                  <a:lnTo>
                    <a:pt x="27" y="225"/>
                  </a:lnTo>
                  <a:lnTo>
                    <a:pt x="21" y="228"/>
                  </a:lnTo>
                  <a:lnTo>
                    <a:pt x="15" y="234"/>
                  </a:lnTo>
                  <a:lnTo>
                    <a:pt x="10" y="241"/>
                  </a:lnTo>
                  <a:lnTo>
                    <a:pt x="6" y="249"/>
                  </a:lnTo>
                  <a:lnTo>
                    <a:pt x="1" y="262"/>
                  </a:lnTo>
                  <a:lnTo>
                    <a:pt x="0" y="268"/>
                  </a:lnTo>
                  <a:lnTo>
                    <a:pt x="0" y="268"/>
                  </a:lnTo>
                  <a:lnTo>
                    <a:pt x="1" y="273"/>
                  </a:lnTo>
                  <a:lnTo>
                    <a:pt x="4" y="283"/>
                  </a:lnTo>
                  <a:lnTo>
                    <a:pt x="10" y="297"/>
                  </a:lnTo>
                  <a:lnTo>
                    <a:pt x="13" y="303"/>
                  </a:lnTo>
                  <a:lnTo>
                    <a:pt x="19" y="310"/>
                  </a:lnTo>
                  <a:lnTo>
                    <a:pt x="25" y="315"/>
                  </a:lnTo>
                  <a:lnTo>
                    <a:pt x="33" y="319"/>
                  </a:lnTo>
                  <a:lnTo>
                    <a:pt x="42" y="321"/>
                  </a:lnTo>
                  <a:lnTo>
                    <a:pt x="52" y="321"/>
                  </a:lnTo>
                  <a:lnTo>
                    <a:pt x="63" y="318"/>
                  </a:lnTo>
                  <a:lnTo>
                    <a:pt x="76" y="310"/>
                  </a:lnTo>
                  <a:lnTo>
                    <a:pt x="91" y="301"/>
                  </a:lnTo>
                  <a:lnTo>
                    <a:pt x="108" y="286"/>
                  </a:lnTo>
                  <a:lnTo>
                    <a:pt x="108" y="286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743" name="Freeform 23"/>
            <p:cNvSpPr>
              <a:spLocks/>
            </p:cNvSpPr>
            <p:nvPr/>
          </p:nvSpPr>
          <p:spPr bwMode="auto">
            <a:xfrm>
              <a:off x="5114" y="1617"/>
              <a:ext cx="47" cy="404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23" y="0"/>
                </a:cxn>
                <a:cxn ang="0">
                  <a:pos x="42" y="211"/>
                </a:cxn>
                <a:cxn ang="0">
                  <a:pos x="56" y="361"/>
                </a:cxn>
                <a:cxn ang="0">
                  <a:pos x="62" y="413"/>
                </a:cxn>
                <a:cxn ang="0">
                  <a:pos x="65" y="440"/>
                </a:cxn>
                <a:cxn ang="0">
                  <a:pos x="65" y="440"/>
                </a:cxn>
                <a:cxn ang="0">
                  <a:pos x="68" y="461"/>
                </a:cxn>
                <a:cxn ang="0">
                  <a:pos x="72" y="503"/>
                </a:cxn>
                <a:cxn ang="0">
                  <a:pos x="83" y="621"/>
                </a:cxn>
                <a:cxn ang="0">
                  <a:pos x="92" y="740"/>
                </a:cxn>
                <a:cxn ang="0">
                  <a:pos x="93" y="783"/>
                </a:cxn>
                <a:cxn ang="0">
                  <a:pos x="95" y="805"/>
                </a:cxn>
                <a:cxn ang="0">
                  <a:pos x="95" y="805"/>
                </a:cxn>
                <a:cxn ang="0">
                  <a:pos x="93" y="808"/>
                </a:cxn>
                <a:cxn ang="0">
                  <a:pos x="92" y="807"/>
                </a:cxn>
                <a:cxn ang="0">
                  <a:pos x="86" y="792"/>
                </a:cxn>
                <a:cxn ang="0">
                  <a:pos x="69" y="735"/>
                </a:cxn>
                <a:cxn ang="0">
                  <a:pos x="47" y="644"/>
                </a:cxn>
                <a:cxn ang="0">
                  <a:pos x="47" y="644"/>
                </a:cxn>
                <a:cxn ang="0">
                  <a:pos x="45" y="575"/>
                </a:cxn>
                <a:cxn ang="0">
                  <a:pos x="39" y="413"/>
                </a:cxn>
                <a:cxn ang="0">
                  <a:pos x="35" y="317"/>
                </a:cxn>
                <a:cxn ang="0">
                  <a:pos x="29" y="225"/>
                </a:cxn>
                <a:cxn ang="0">
                  <a:pos x="21" y="141"/>
                </a:cxn>
                <a:cxn ang="0">
                  <a:pos x="17" y="105"/>
                </a:cxn>
                <a:cxn ang="0">
                  <a:pos x="12" y="75"/>
                </a:cxn>
                <a:cxn ang="0">
                  <a:pos x="0" y="51"/>
                </a:cxn>
                <a:cxn ang="0">
                  <a:pos x="23" y="0"/>
                </a:cxn>
              </a:cxnLst>
              <a:rect l="0" t="0" r="r" b="b"/>
              <a:pathLst>
                <a:path w="95" h="808">
                  <a:moveTo>
                    <a:pt x="23" y="0"/>
                  </a:moveTo>
                  <a:lnTo>
                    <a:pt x="23" y="0"/>
                  </a:lnTo>
                  <a:lnTo>
                    <a:pt x="42" y="211"/>
                  </a:lnTo>
                  <a:lnTo>
                    <a:pt x="56" y="361"/>
                  </a:lnTo>
                  <a:lnTo>
                    <a:pt x="62" y="413"/>
                  </a:lnTo>
                  <a:lnTo>
                    <a:pt x="65" y="440"/>
                  </a:lnTo>
                  <a:lnTo>
                    <a:pt x="65" y="440"/>
                  </a:lnTo>
                  <a:lnTo>
                    <a:pt x="68" y="461"/>
                  </a:lnTo>
                  <a:lnTo>
                    <a:pt x="72" y="503"/>
                  </a:lnTo>
                  <a:lnTo>
                    <a:pt x="83" y="621"/>
                  </a:lnTo>
                  <a:lnTo>
                    <a:pt x="92" y="740"/>
                  </a:lnTo>
                  <a:lnTo>
                    <a:pt x="93" y="783"/>
                  </a:lnTo>
                  <a:lnTo>
                    <a:pt x="95" y="805"/>
                  </a:lnTo>
                  <a:lnTo>
                    <a:pt x="95" y="805"/>
                  </a:lnTo>
                  <a:lnTo>
                    <a:pt x="93" y="808"/>
                  </a:lnTo>
                  <a:lnTo>
                    <a:pt x="92" y="807"/>
                  </a:lnTo>
                  <a:lnTo>
                    <a:pt x="86" y="792"/>
                  </a:lnTo>
                  <a:lnTo>
                    <a:pt x="69" y="735"/>
                  </a:lnTo>
                  <a:lnTo>
                    <a:pt x="47" y="644"/>
                  </a:lnTo>
                  <a:lnTo>
                    <a:pt x="47" y="644"/>
                  </a:lnTo>
                  <a:lnTo>
                    <a:pt x="45" y="575"/>
                  </a:lnTo>
                  <a:lnTo>
                    <a:pt x="39" y="413"/>
                  </a:lnTo>
                  <a:lnTo>
                    <a:pt x="35" y="317"/>
                  </a:lnTo>
                  <a:lnTo>
                    <a:pt x="29" y="225"/>
                  </a:lnTo>
                  <a:lnTo>
                    <a:pt x="21" y="141"/>
                  </a:lnTo>
                  <a:lnTo>
                    <a:pt x="17" y="105"/>
                  </a:lnTo>
                  <a:lnTo>
                    <a:pt x="12" y="75"/>
                  </a:lnTo>
                  <a:lnTo>
                    <a:pt x="0" y="5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744" name="Freeform 24"/>
            <p:cNvSpPr>
              <a:spLocks/>
            </p:cNvSpPr>
            <p:nvPr/>
          </p:nvSpPr>
          <p:spPr bwMode="auto">
            <a:xfrm>
              <a:off x="4826" y="1443"/>
              <a:ext cx="555" cy="455"/>
            </a:xfrm>
            <a:custGeom>
              <a:avLst/>
              <a:gdLst/>
              <a:ahLst/>
              <a:cxnLst>
                <a:cxn ang="0">
                  <a:pos x="0" y="723"/>
                </a:cxn>
                <a:cxn ang="0">
                  <a:pos x="12" y="678"/>
                </a:cxn>
                <a:cxn ang="0">
                  <a:pos x="32" y="614"/>
                </a:cxn>
                <a:cxn ang="0">
                  <a:pos x="47" y="583"/>
                </a:cxn>
                <a:cxn ang="0">
                  <a:pos x="93" y="517"/>
                </a:cxn>
                <a:cxn ang="0">
                  <a:pos x="154" y="361"/>
                </a:cxn>
                <a:cxn ang="0">
                  <a:pos x="207" y="279"/>
                </a:cxn>
                <a:cxn ang="0">
                  <a:pos x="296" y="211"/>
                </a:cxn>
                <a:cxn ang="0">
                  <a:pos x="371" y="171"/>
                </a:cxn>
                <a:cxn ang="0">
                  <a:pos x="479" y="138"/>
                </a:cxn>
                <a:cxn ang="0">
                  <a:pos x="557" y="282"/>
                </a:cxn>
                <a:cxn ang="0">
                  <a:pos x="606" y="286"/>
                </a:cxn>
                <a:cxn ang="0">
                  <a:pos x="641" y="189"/>
                </a:cxn>
                <a:cxn ang="0">
                  <a:pos x="702" y="151"/>
                </a:cxn>
                <a:cxn ang="0">
                  <a:pos x="760" y="135"/>
                </a:cxn>
                <a:cxn ang="0">
                  <a:pos x="853" y="98"/>
                </a:cxn>
                <a:cxn ang="0">
                  <a:pos x="883" y="83"/>
                </a:cxn>
                <a:cxn ang="0">
                  <a:pos x="903" y="65"/>
                </a:cxn>
                <a:cxn ang="0">
                  <a:pos x="925" y="45"/>
                </a:cxn>
                <a:cxn ang="0">
                  <a:pos x="976" y="44"/>
                </a:cxn>
                <a:cxn ang="0">
                  <a:pos x="994" y="26"/>
                </a:cxn>
                <a:cxn ang="0">
                  <a:pos x="1003" y="17"/>
                </a:cxn>
                <a:cxn ang="0">
                  <a:pos x="1022" y="54"/>
                </a:cxn>
                <a:cxn ang="0">
                  <a:pos x="1058" y="62"/>
                </a:cxn>
                <a:cxn ang="0">
                  <a:pos x="1106" y="24"/>
                </a:cxn>
                <a:cxn ang="0">
                  <a:pos x="1105" y="42"/>
                </a:cxn>
                <a:cxn ang="0">
                  <a:pos x="1081" y="93"/>
                </a:cxn>
                <a:cxn ang="0">
                  <a:pos x="1081" y="138"/>
                </a:cxn>
                <a:cxn ang="0">
                  <a:pos x="1055" y="160"/>
                </a:cxn>
                <a:cxn ang="0">
                  <a:pos x="1010" y="201"/>
                </a:cxn>
                <a:cxn ang="0">
                  <a:pos x="964" y="262"/>
                </a:cxn>
                <a:cxn ang="0">
                  <a:pos x="892" y="312"/>
                </a:cxn>
                <a:cxn ang="0">
                  <a:pos x="870" y="319"/>
                </a:cxn>
                <a:cxn ang="0">
                  <a:pos x="838" y="349"/>
                </a:cxn>
                <a:cxn ang="0">
                  <a:pos x="713" y="392"/>
                </a:cxn>
                <a:cxn ang="0">
                  <a:pos x="644" y="473"/>
                </a:cxn>
                <a:cxn ang="0">
                  <a:pos x="692" y="502"/>
                </a:cxn>
                <a:cxn ang="0">
                  <a:pos x="777" y="506"/>
                </a:cxn>
                <a:cxn ang="0">
                  <a:pos x="873" y="496"/>
                </a:cxn>
                <a:cxn ang="0">
                  <a:pos x="907" y="484"/>
                </a:cxn>
                <a:cxn ang="0">
                  <a:pos x="952" y="478"/>
                </a:cxn>
                <a:cxn ang="0">
                  <a:pos x="1054" y="454"/>
                </a:cxn>
                <a:cxn ang="0">
                  <a:pos x="1079" y="533"/>
                </a:cxn>
                <a:cxn ang="0">
                  <a:pos x="1093" y="556"/>
                </a:cxn>
                <a:cxn ang="0">
                  <a:pos x="1076" y="575"/>
                </a:cxn>
                <a:cxn ang="0">
                  <a:pos x="1013" y="599"/>
                </a:cxn>
                <a:cxn ang="0">
                  <a:pos x="811" y="689"/>
                </a:cxn>
                <a:cxn ang="0">
                  <a:pos x="668" y="728"/>
                </a:cxn>
                <a:cxn ang="0">
                  <a:pos x="515" y="726"/>
                </a:cxn>
                <a:cxn ang="0">
                  <a:pos x="500" y="734"/>
                </a:cxn>
                <a:cxn ang="0">
                  <a:pos x="479" y="785"/>
                </a:cxn>
                <a:cxn ang="0">
                  <a:pos x="322" y="889"/>
                </a:cxn>
                <a:cxn ang="0">
                  <a:pos x="66" y="803"/>
                </a:cxn>
              </a:cxnLst>
              <a:rect l="0" t="0" r="r" b="b"/>
              <a:pathLst>
                <a:path w="1111" h="912">
                  <a:moveTo>
                    <a:pt x="5" y="774"/>
                  </a:moveTo>
                  <a:lnTo>
                    <a:pt x="5" y="774"/>
                  </a:lnTo>
                  <a:lnTo>
                    <a:pt x="3" y="764"/>
                  </a:lnTo>
                  <a:lnTo>
                    <a:pt x="0" y="738"/>
                  </a:lnTo>
                  <a:lnTo>
                    <a:pt x="0" y="723"/>
                  </a:lnTo>
                  <a:lnTo>
                    <a:pt x="2" y="707"/>
                  </a:lnTo>
                  <a:lnTo>
                    <a:pt x="6" y="692"/>
                  </a:lnTo>
                  <a:lnTo>
                    <a:pt x="9" y="684"/>
                  </a:lnTo>
                  <a:lnTo>
                    <a:pt x="12" y="678"/>
                  </a:lnTo>
                  <a:lnTo>
                    <a:pt x="12" y="678"/>
                  </a:lnTo>
                  <a:lnTo>
                    <a:pt x="20" y="665"/>
                  </a:lnTo>
                  <a:lnTo>
                    <a:pt x="24" y="654"/>
                  </a:lnTo>
                  <a:lnTo>
                    <a:pt x="27" y="642"/>
                  </a:lnTo>
                  <a:lnTo>
                    <a:pt x="29" y="632"/>
                  </a:lnTo>
                  <a:lnTo>
                    <a:pt x="32" y="614"/>
                  </a:lnTo>
                  <a:lnTo>
                    <a:pt x="35" y="605"/>
                  </a:lnTo>
                  <a:lnTo>
                    <a:pt x="38" y="598"/>
                  </a:lnTo>
                  <a:lnTo>
                    <a:pt x="38" y="598"/>
                  </a:lnTo>
                  <a:lnTo>
                    <a:pt x="42" y="590"/>
                  </a:lnTo>
                  <a:lnTo>
                    <a:pt x="47" y="583"/>
                  </a:lnTo>
                  <a:lnTo>
                    <a:pt x="62" y="568"/>
                  </a:lnTo>
                  <a:lnTo>
                    <a:pt x="69" y="559"/>
                  </a:lnTo>
                  <a:lnTo>
                    <a:pt x="76" y="548"/>
                  </a:lnTo>
                  <a:lnTo>
                    <a:pt x="85" y="535"/>
                  </a:lnTo>
                  <a:lnTo>
                    <a:pt x="93" y="517"/>
                  </a:lnTo>
                  <a:lnTo>
                    <a:pt x="93" y="517"/>
                  </a:lnTo>
                  <a:lnTo>
                    <a:pt x="112" y="466"/>
                  </a:lnTo>
                  <a:lnTo>
                    <a:pt x="124" y="431"/>
                  </a:lnTo>
                  <a:lnTo>
                    <a:pt x="139" y="395"/>
                  </a:lnTo>
                  <a:lnTo>
                    <a:pt x="154" y="361"/>
                  </a:lnTo>
                  <a:lnTo>
                    <a:pt x="172" y="328"/>
                  </a:lnTo>
                  <a:lnTo>
                    <a:pt x="181" y="313"/>
                  </a:lnTo>
                  <a:lnTo>
                    <a:pt x="189" y="300"/>
                  </a:lnTo>
                  <a:lnTo>
                    <a:pt x="198" y="288"/>
                  </a:lnTo>
                  <a:lnTo>
                    <a:pt x="207" y="279"/>
                  </a:lnTo>
                  <a:lnTo>
                    <a:pt x="207" y="279"/>
                  </a:lnTo>
                  <a:lnTo>
                    <a:pt x="226" y="261"/>
                  </a:lnTo>
                  <a:lnTo>
                    <a:pt x="249" y="244"/>
                  </a:lnTo>
                  <a:lnTo>
                    <a:pt x="273" y="226"/>
                  </a:lnTo>
                  <a:lnTo>
                    <a:pt x="296" y="211"/>
                  </a:lnTo>
                  <a:lnTo>
                    <a:pt x="319" y="198"/>
                  </a:lnTo>
                  <a:lnTo>
                    <a:pt x="340" y="186"/>
                  </a:lnTo>
                  <a:lnTo>
                    <a:pt x="358" y="177"/>
                  </a:lnTo>
                  <a:lnTo>
                    <a:pt x="371" y="171"/>
                  </a:lnTo>
                  <a:lnTo>
                    <a:pt x="371" y="171"/>
                  </a:lnTo>
                  <a:lnTo>
                    <a:pt x="433" y="147"/>
                  </a:lnTo>
                  <a:lnTo>
                    <a:pt x="461" y="137"/>
                  </a:lnTo>
                  <a:lnTo>
                    <a:pt x="475" y="132"/>
                  </a:lnTo>
                  <a:lnTo>
                    <a:pt x="475" y="132"/>
                  </a:lnTo>
                  <a:lnTo>
                    <a:pt x="479" y="138"/>
                  </a:lnTo>
                  <a:lnTo>
                    <a:pt x="485" y="153"/>
                  </a:lnTo>
                  <a:lnTo>
                    <a:pt x="507" y="199"/>
                  </a:lnTo>
                  <a:lnTo>
                    <a:pt x="522" y="228"/>
                  </a:lnTo>
                  <a:lnTo>
                    <a:pt x="539" y="256"/>
                  </a:lnTo>
                  <a:lnTo>
                    <a:pt x="557" y="282"/>
                  </a:lnTo>
                  <a:lnTo>
                    <a:pt x="567" y="294"/>
                  </a:lnTo>
                  <a:lnTo>
                    <a:pt x="578" y="303"/>
                  </a:lnTo>
                  <a:lnTo>
                    <a:pt x="600" y="297"/>
                  </a:lnTo>
                  <a:lnTo>
                    <a:pt x="600" y="297"/>
                  </a:lnTo>
                  <a:lnTo>
                    <a:pt x="606" y="286"/>
                  </a:lnTo>
                  <a:lnTo>
                    <a:pt x="618" y="261"/>
                  </a:lnTo>
                  <a:lnTo>
                    <a:pt x="626" y="243"/>
                  </a:lnTo>
                  <a:lnTo>
                    <a:pt x="632" y="225"/>
                  </a:lnTo>
                  <a:lnTo>
                    <a:pt x="638" y="207"/>
                  </a:lnTo>
                  <a:lnTo>
                    <a:pt x="641" y="189"/>
                  </a:lnTo>
                  <a:lnTo>
                    <a:pt x="641" y="189"/>
                  </a:lnTo>
                  <a:lnTo>
                    <a:pt x="651" y="181"/>
                  </a:lnTo>
                  <a:lnTo>
                    <a:pt x="674" y="166"/>
                  </a:lnTo>
                  <a:lnTo>
                    <a:pt x="687" y="159"/>
                  </a:lnTo>
                  <a:lnTo>
                    <a:pt x="702" y="151"/>
                  </a:lnTo>
                  <a:lnTo>
                    <a:pt x="717" y="145"/>
                  </a:lnTo>
                  <a:lnTo>
                    <a:pt x="732" y="142"/>
                  </a:lnTo>
                  <a:lnTo>
                    <a:pt x="732" y="142"/>
                  </a:lnTo>
                  <a:lnTo>
                    <a:pt x="745" y="139"/>
                  </a:lnTo>
                  <a:lnTo>
                    <a:pt x="760" y="135"/>
                  </a:lnTo>
                  <a:lnTo>
                    <a:pt x="795" y="120"/>
                  </a:lnTo>
                  <a:lnTo>
                    <a:pt x="828" y="107"/>
                  </a:lnTo>
                  <a:lnTo>
                    <a:pt x="843" y="101"/>
                  </a:lnTo>
                  <a:lnTo>
                    <a:pt x="853" y="98"/>
                  </a:lnTo>
                  <a:lnTo>
                    <a:pt x="853" y="98"/>
                  </a:lnTo>
                  <a:lnTo>
                    <a:pt x="867" y="95"/>
                  </a:lnTo>
                  <a:lnTo>
                    <a:pt x="870" y="93"/>
                  </a:lnTo>
                  <a:lnTo>
                    <a:pt x="873" y="92"/>
                  </a:lnTo>
                  <a:lnTo>
                    <a:pt x="877" y="87"/>
                  </a:lnTo>
                  <a:lnTo>
                    <a:pt x="883" y="83"/>
                  </a:lnTo>
                  <a:lnTo>
                    <a:pt x="891" y="80"/>
                  </a:lnTo>
                  <a:lnTo>
                    <a:pt x="891" y="80"/>
                  </a:lnTo>
                  <a:lnTo>
                    <a:pt x="897" y="75"/>
                  </a:lnTo>
                  <a:lnTo>
                    <a:pt x="901" y="69"/>
                  </a:lnTo>
                  <a:lnTo>
                    <a:pt x="903" y="65"/>
                  </a:lnTo>
                  <a:lnTo>
                    <a:pt x="903" y="59"/>
                  </a:lnTo>
                  <a:lnTo>
                    <a:pt x="904" y="54"/>
                  </a:lnTo>
                  <a:lnTo>
                    <a:pt x="907" y="50"/>
                  </a:lnTo>
                  <a:lnTo>
                    <a:pt x="913" y="47"/>
                  </a:lnTo>
                  <a:lnTo>
                    <a:pt x="925" y="45"/>
                  </a:lnTo>
                  <a:lnTo>
                    <a:pt x="925" y="45"/>
                  </a:lnTo>
                  <a:lnTo>
                    <a:pt x="947" y="44"/>
                  </a:lnTo>
                  <a:lnTo>
                    <a:pt x="964" y="45"/>
                  </a:lnTo>
                  <a:lnTo>
                    <a:pt x="970" y="44"/>
                  </a:lnTo>
                  <a:lnTo>
                    <a:pt x="976" y="44"/>
                  </a:lnTo>
                  <a:lnTo>
                    <a:pt x="980" y="41"/>
                  </a:lnTo>
                  <a:lnTo>
                    <a:pt x="985" y="38"/>
                  </a:lnTo>
                  <a:lnTo>
                    <a:pt x="985" y="38"/>
                  </a:lnTo>
                  <a:lnTo>
                    <a:pt x="991" y="32"/>
                  </a:lnTo>
                  <a:lnTo>
                    <a:pt x="994" y="26"/>
                  </a:lnTo>
                  <a:lnTo>
                    <a:pt x="1000" y="14"/>
                  </a:lnTo>
                  <a:lnTo>
                    <a:pt x="1003" y="0"/>
                  </a:lnTo>
                  <a:lnTo>
                    <a:pt x="1003" y="0"/>
                  </a:lnTo>
                  <a:lnTo>
                    <a:pt x="1003" y="9"/>
                  </a:lnTo>
                  <a:lnTo>
                    <a:pt x="1003" y="17"/>
                  </a:lnTo>
                  <a:lnTo>
                    <a:pt x="1006" y="27"/>
                  </a:lnTo>
                  <a:lnTo>
                    <a:pt x="1009" y="38"/>
                  </a:lnTo>
                  <a:lnTo>
                    <a:pt x="1015" y="47"/>
                  </a:lnTo>
                  <a:lnTo>
                    <a:pt x="1018" y="51"/>
                  </a:lnTo>
                  <a:lnTo>
                    <a:pt x="1022" y="54"/>
                  </a:lnTo>
                  <a:lnTo>
                    <a:pt x="1027" y="57"/>
                  </a:lnTo>
                  <a:lnTo>
                    <a:pt x="1033" y="60"/>
                  </a:lnTo>
                  <a:lnTo>
                    <a:pt x="1033" y="60"/>
                  </a:lnTo>
                  <a:lnTo>
                    <a:pt x="1046" y="62"/>
                  </a:lnTo>
                  <a:lnTo>
                    <a:pt x="1058" y="62"/>
                  </a:lnTo>
                  <a:lnTo>
                    <a:pt x="1070" y="60"/>
                  </a:lnTo>
                  <a:lnTo>
                    <a:pt x="1082" y="54"/>
                  </a:lnTo>
                  <a:lnTo>
                    <a:pt x="1091" y="47"/>
                  </a:lnTo>
                  <a:lnTo>
                    <a:pt x="1100" y="36"/>
                  </a:lnTo>
                  <a:lnTo>
                    <a:pt x="1106" y="24"/>
                  </a:lnTo>
                  <a:lnTo>
                    <a:pt x="1111" y="8"/>
                  </a:lnTo>
                  <a:lnTo>
                    <a:pt x="1111" y="8"/>
                  </a:lnTo>
                  <a:lnTo>
                    <a:pt x="1109" y="15"/>
                  </a:lnTo>
                  <a:lnTo>
                    <a:pt x="1108" y="32"/>
                  </a:lnTo>
                  <a:lnTo>
                    <a:pt x="1105" y="42"/>
                  </a:lnTo>
                  <a:lnTo>
                    <a:pt x="1100" y="56"/>
                  </a:lnTo>
                  <a:lnTo>
                    <a:pt x="1094" y="68"/>
                  </a:lnTo>
                  <a:lnTo>
                    <a:pt x="1087" y="81"/>
                  </a:lnTo>
                  <a:lnTo>
                    <a:pt x="1087" y="81"/>
                  </a:lnTo>
                  <a:lnTo>
                    <a:pt x="1081" y="93"/>
                  </a:lnTo>
                  <a:lnTo>
                    <a:pt x="1076" y="104"/>
                  </a:lnTo>
                  <a:lnTo>
                    <a:pt x="1076" y="113"/>
                  </a:lnTo>
                  <a:lnTo>
                    <a:pt x="1076" y="120"/>
                  </a:lnTo>
                  <a:lnTo>
                    <a:pt x="1079" y="132"/>
                  </a:lnTo>
                  <a:lnTo>
                    <a:pt x="1081" y="138"/>
                  </a:lnTo>
                  <a:lnTo>
                    <a:pt x="1079" y="144"/>
                  </a:lnTo>
                  <a:lnTo>
                    <a:pt x="1079" y="144"/>
                  </a:lnTo>
                  <a:lnTo>
                    <a:pt x="1076" y="150"/>
                  </a:lnTo>
                  <a:lnTo>
                    <a:pt x="1070" y="153"/>
                  </a:lnTo>
                  <a:lnTo>
                    <a:pt x="1055" y="160"/>
                  </a:lnTo>
                  <a:lnTo>
                    <a:pt x="1039" y="168"/>
                  </a:lnTo>
                  <a:lnTo>
                    <a:pt x="1030" y="174"/>
                  </a:lnTo>
                  <a:lnTo>
                    <a:pt x="1024" y="180"/>
                  </a:lnTo>
                  <a:lnTo>
                    <a:pt x="1024" y="180"/>
                  </a:lnTo>
                  <a:lnTo>
                    <a:pt x="1010" y="201"/>
                  </a:lnTo>
                  <a:lnTo>
                    <a:pt x="995" y="226"/>
                  </a:lnTo>
                  <a:lnTo>
                    <a:pt x="979" y="250"/>
                  </a:lnTo>
                  <a:lnTo>
                    <a:pt x="971" y="258"/>
                  </a:lnTo>
                  <a:lnTo>
                    <a:pt x="964" y="262"/>
                  </a:lnTo>
                  <a:lnTo>
                    <a:pt x="964" y="262"/>
                  </a:lnTo>
                  <a:lnTo>
                    <a:pt x="956" y="268"/>
                  </a:lnTo>
                  <a:lnTo>
                    <a:pt x="946" y="276"/>
                  </a:lnTo>
                  <a:lnTo>
                    <a:pt x="921" y="295"/>
                  </a:lnTo>
                  <a:lnTo>
                    <a:pt x="906" y="304"/>
                  </a:lnTo>
                  <a:lnTo>
                    <a:pt x="892" y="312"/>
                  </a:lnTo>
                  <a:lnTo>
                    <a:pt x="880" y="315"/>
                  </a:lnTo>
                  <a:lnTo>
                    <a:pt x="876" y="316"/>
                  </a:lnTo>
                  <a:lnTo>
                    <a:pt x="871" y="315"/>
                  </a:lnTo>
                  <a:lnTo>
                    <a:pt x="871" y="315"/>
                  </a:lnTo>
                  <a:lnTo>
                    <a:pt x="870" y="319"/>
                  </a:lnTo>
                  <a:lnTo>
                    <a:pt x="865" y="328"/>
                  </a:lnTo>
                  <a:lnTo>
                    <a:pt x="861" y="334"/>
                  </a:lnTo>
                  <a:lnTo>
                    <a:pt x="855" y="340"/>
                  </a:lnTo>
                  <a:lnTo>
                    <a:pt x="847" y="345"/>
                  </a:lnTo>
                  <a:lnTo>
                    <a:pt x="838" y="349"/>
                  </a:lnTo>
                  <a:lnTo>
                    <a:pt x="838" y="349"/>
                  </a:lnTo>
                  <a:lnTo>
                    <a:pt x="786" y="366"/>
                  </a:lnTo>
                  <a:lnTo>
                    <a:pt x="733" y="383"/>
                  </a:lnTo>
                  <a:lnTo>
                    <a:pt x="733" y="383"/>
                  </a:lnTo>
                  <a:lnTo>
                    <a:pt x="713" y="392"/>
                  </a:lnTo>
                  <a:lnTo>
                    <a:pt x="693" y="401"/>
                  </a:lnTo>
                  <a:lnTo>
                    <a:pt x="674" y="413"/>
                  </a:lnTo>
                  <a:lnTo>
                    <a:pt x="638" y="467"/>
                  </a:lnTo>
                  <a:lnTo>
                    <a:pt x="638" y="467"/>
                  </a:lnTo>
                  <a:lnTo>
                    <a:pt x="644" y="473"/>
                  </a:lnTo>
                  <a:lnTo>
                    <a:pt x="657" y="485"/>
                  </a:lnTo>
                  <a:lnTo>
                    <a:pt x="666" y="491"/>
                  </a:lnTo>
                  <a:lnTo>
                    <a:pt x="675" y="496"/>
                  </a:lnTo>
                  <a:lnTo>
                    <a:pt x="683" y="500"/>
                  </a:lnTo>
                  <a:lnTo>
                    <a:pt x="692" y="502"/>
                  </a:lnTo>
                  <a:lnTo>
                    <a:pt x="692" y="502"/>
                  </a:lnTo>
                  <a:lnTo>
                    <a:pt x="729" y="503"/>
                  </a:lnTo>
                  <a:lnTo>
                    <a:pt x="768" y="506"/>
                  </a:lnTo>
                  <a:lnTo>
                    <a:pt x="768" y="506"/>
                  </a:lnTo>
                  <a:lnTo>
                    <a:pt x="777" y="506"/>
                  </a:lnTo>
                  <a:lnTo>
                    <a:pt x="790" y="505"/>
                  </a:lnTo>
                  <a:lnTo>
                    <a:pt x="822" y="500"/>
                  </a:lnTo>
                  <a:lnTo>
                    <a:pt x="853" y="497"/>
                  </a:lnTo>
                  <a:lnTo>
                    <a:pt x="865" y="496"/>
                  </a:lnTo>
                  <a:lnTo>
                    <a:pt x="873" y="496"/>
                  </a:lnTo>
                  <a:lnTo>
                    <a:pt x="873" y="496"/>
                  </a:lnTo>
                  <a:lnTo>
                    <a:pt x="879" y="496"/>
                  </a:lnTo>
                  <a:lnTo>
                    <a:pt x="885" y="494"/>
                  </a:lnTo>
                  <a:lnTo>
                    <a:pt x="898" y="487"/>
                  </a:lnTo>
                  <a:lnTo>
                    <a:pt x="907" y="484"/>
                  </a:lnTo>
                  <a:lnTo>
                    <a:pt x="916" y="481"/>
                  </a:lnTo>
                  <a:lnTo>
                    <a:pt x="927" y="479"/>
                  </a:lnTo>
                  <a:lnTo>
                    <a:pt x="938" y="479"/>
                  </a:lnTo>
                  <a:lnTo>
                    <a:pt x="938" y="479"/>
                  </a:lnTo>
                  <a:lnTo>
                    <a:pt x="952" y="478"/>
                  </a:lnTo>
                  <a:lnTo>
                    <a:pt x="968" y="476"/>
                  </a:lnTo>
                  <a:lnTo>
                    <a:pt x="1006" y="467"/>
                  </a:lnTo>
                  <a:lnTo>
                    <a:pt x="1039" y="458"/>
                  </a:lnTo>
                  <a:lnTo>
                    <a:pt x="1054" y="454"/>
                  </a:lnTo>
                  <a:lnTo>
                    <a:pt x="1054" y="454"/>
                  </a:lnTo>
                  <a:lnTo>
                    <a:pt x="1055" y="455"/>
                  </a:lnTo>
                  <a:lnTo>
                    <a:pt x="1057" y="457"/>
                  </a:lnTo>
                  <a:lnTo>
                    <a:pt x="1060" y="467"/>
                  </a:lnTo>
                  <a:lnTo>
                    <a:pt x="1069" y="499"/>
                  </a:lnTo>
                  <a:lnTo>
                    <a:pt x="1079" y="533"/>
                  </a:lnTo>
                  <a:lnTo>
                    <a:pt x="1085" y="545"/>
                  </a:lnTo>
                  <a:lnTo>
                    <a:pt x="1088" y="551"/>
                  </a:lnTo>
                  <a:lnTo>
                    <a:pt x="1091" y="554"/>
                  </a:lnTo>
                  <a:lnTo>
                    <a:pt x="1091" y="554"/>
                  </a:lnTo>
                  <a:lnTo>
                    <a:pt x="1093" y="556"/>
                  </a:lnTo>
                  <a:lnTo>
                    <a:pt x="1094" y="559"/>
                  </a:lnTo>
                  <a:lnTo>
                    <a:pt x="1093" y="560"/>
                  </a:lnTo>
                  <a:lnTo>
                    <a:pt x="1091" y="563"/>
                  </a:lnTo>
                  <a:lnTo>
                    <a:pt x="1085" y="569"/>
                  </a:lnTo>
                  <a:lnTo>
                    <a:pt x="1076" y="575"/>
                  </a:lnTo>
                  <a:lnTo>
                    <a:pt x="1066" y="581"/>
                  </a:lnTo>
                  <a:lnTo>
                    <a:pt x="1054" y="586"/>
                  </a:lnTo>
                  <a:lnTo>
                    <a:pt x="1030" y="593"/>
                  </a:lnTo>
                  <a:lnTo>
                    <a:pt x="1030" y="593"/>
                  </a:lnTo>
                  <a:lnTo>
                    <a:pt x="1013" y="599"/>
                  </a:lnTo>
                  <a:lnTo>
                    <a:pt x="988" y="611"/>
                  </a:lnTo>
                  <a:lnTo>
                    <a:pt x="921" y="642"/>
                  </a:lnTo>
                  <a:lnTo>
                    <a:pt x="883" y="659"/>
                  </a:lnTo>
                  <a:lnTo>
                    <a:pt x="846" y="675"/>
                  </a:lnTo>
                  <a:lnTo>
                    <a:pt x="811" y="689"/>
                  </a:lnTo>
                  <a:lnTo>
                    <a:pt x="781" y="699"/>
                  </a:lnTo>
                  <a:lnTo>
                    <a:pt x="781" y="699"/>
                  </a:lnTo>
                  <a:lnTo>
                    <a:pt x="727" y="714"/>
                  </a:lnTo>
                  <a:lnTo>
                    <a:pt x="699" y="722"/>
                  </a:lnTo>
                  <a:lnTo>
                    <a:pt x="668" y="728"/>
                  </a:lnTo>
                  <a:lnTo>
                    <a:pt x="635" y="731"/>
                  </a:lnTo>
                  <a:lnTo>
                    <a:pt x="599" y="734"/>
                  </a:lnTo>
                  <a:lnTo>
                    <a:pt x="560" y="731"/>
                  </a:lnTo>
                  <a:lnTo>
                    <a:pt x="537" y="729"/>
                  </a:lnTo>
                  <a:lnTo>
                    <a:pt x="515" y="726"/>
                  </a:lnTo>
                  <a:lnTo>
                    <a:pt x="515" y="726"/>
                  </a:lnTo>
                  <a:lnTo>
                    <a:pt x="512" y="725"/>
                  </a:lnTo>
                  <a:lnTo>
                    <a:pt x="507" y="728"/>
                  </a:lnTo>
                  <a:lnTo>
                    <a:pt x="503" y="729"/>
                  </a:lnTo>
                  <a:lnTo>
                    <a:pt x="500" y="734"/>
                  </a:lnTo>
                  <a:lnTo>
                    <a:pt x="497" y="740"/>
                  </a:lnTo>
                  <a:lnTo>
                    <a:pt x="494" y="749"/>
                  </a:lnTo>
                  <a:lnTo>
                    <a:pt x="494" y="749"/>
                  </a:lnTo>
                  <a:lnTo>
                    <a:pt x="490" y="764"/>
                  </a:lnTo>
                  <a:lnTo>
                    <a:pt x="479" y="785"/>
                  </a:lnTo>
                  <a:lnTo>
                    <a:pt x="451" y="840"/>
                  </a:lnTo>
                  <a:lnTo>
                    <a:pt x="410" y="912"/>
                  </a:lnTo>
                  <a:lnTo>
                    <a:pt x="410" y="912"/>
                  </a:lnTo>
                  <a:lnTo>
                    <a:pt x="368" y="901"/>
                  </a:lnTo>
                  <a:lnTo>
                    <a:pt x="322" y="889"/>
                  </a:lnTo>
                  <a:lnTo>
                    <a:pt x="264" y="873"/>
                  </a:lnTo>
                  <a:lnTo>
                    <a:pt x="199" y="854"/>
                  </a:lnTo>
                  <a:lnTo>
                    <a:pt x="132" y="830"/>
                  </a:lnTo>
                  <a:lnTo>
                    <a:pt x="97" y="816"/>
                  </a:lnTo>
                  <a:lnTo>
                    <a:pt x="66" y="803"/>
                  </a:lnTo>
                  <a:lnTo>
                    <a:pt x="35" y="789"/>
                  </a:lnTo>
                  <a:lnTo>
                    <a:pt x="5" y="774"/>
                  </a:lnTo>
                  <a:lnTo>
                    <a:pt x="5" y="774"/>
                  </a:lnTo>
                  <a:close/>
                </a:path>
              </a:pathLst>
            </a:custGeom>
            <a:solidFill>
              <a:srgbClr val="F2932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745" name="Freeform 25"/>
            <p:cNvSpPr>
              <a:spLocks/>
            </p:cNvSpPr>
            <p:nvPr/>
          </p:nvSpPr>
          <p:spPr bwMode="auto">
            <a:xfrm>
              <a:off x="5114" y="1617"/>
              <a:ext cx="17" cy="48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0" y="51"/>
                </a:cxn>
                <a:cxn ang="0">
                  <a:pos x="0" y="51"/>
                </a:cxn>
                <a:cxn ang="0">
                  <a:pos x="8" y="69"/>
                </a:cxn>
                <a:cxn ang="0">
                  <a:pos x="12" y="84"/>
                </a:cxn>
                <a:cxn ang="0">
                  <a:pos x="14" y="90"/>
                </a:cxn>
                <a:cxn ang="0">
                  <a:pos x="14" y="93"/>
                </a:cxn>
                <a:cxn ang="0">
                  <a:pos x="14" y="93"/>
                </a:cxn>
                <a:cxn ang="0">
                  <a:pos x="14" y="96"/>
                </a:cxn>
                <a:cxn ang="0">
                  <a:pos x="15" y="96"/>
                </a:cxn>
                <a:cxn ang="0">
                  <a:pos x="23" y="96"/>
                </a:cxn>
                <a:cxn ang="0">
                  <a:pos x="33" y="91"/>
                </a:cxn>
                <a:cxn ang="0">
                  <a:pos x="23" y="0"/>
                </a:cxn>
              </a:cxnLst>
              <a:rect l="0" t="0" r="r" b="b"/>
              <a:pathLst>
                <a:path w="33" h="96">
                  <a:moveTo>
                    <a:pt x="23" y="0"/>
                  </a:moveTo>
                  <a:lnTo>
                    <a:pt x="0" y="51"/>
                  </a:lnTo>
                  <a:lnTo>
                    <a:pt x="0" y="51"/>
                  </a:lnTo>
                  <a:lnTo>
                    <a:pt x="8" y="69"/>
                  </a:lnTo>
                  <a:lnTo>
                    <a:pt x="12" y="84"/>
                  </a:lnTo>
                  <a:lnTo>
                    <a:pt x="14" y="90"/>
                  </a:lnTo>
                  <a:lnTo>
                    <a:pt x="14" y="93"/>
                  </a:lnTo>
                  <a:lnTo>
                    <a:pt x="14" y="93"/>
                  </a:lnTo>
                  <a:lnTo>
                    <a:pt x="14" y="96"/>
                  </a:lnTo>
                  <a:lnTo>
                    <a:pt x="15" y="96"/>
                  </a:lnTo>
                  <a:lnTo>
                    <a:pt x="23" y="96"/>
                  </a:lnTo>
                  <a:lnTo>
                    <a:pt x="33" y="91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746" name="Freeform 26"/>
            <p:cNvSpPr>
              <a:spLocks/>
            </p:cNvSpPr>
            <p:nvPr/>
          </p:nvSpPr>
          <p:spPr bwMode="auto">
            <a:xfrm>
              <a:off x="5066" y="1422"/>
              <a:ext cx="161" cy="180"/>
            </a:xfrm>
            <a:custGeom>
              <a:avLst/>
              <a:gdLst/>
              <a:ahLst/>
              <a:cxnLst>
                <a:cxn ang="0">
                  <a:pos x="323" y="74"/>
                </a:cxn>
                <a:cxn ang="0">
                  <a:pos x="316" y="125"/>
                </a:cxn>
                <a:cxn ang="0">
                  <a:pos x="307" y="164"/>
                </a:cxn>
                <a:cxn ang="0">
                  <a:pos x="299" y="184"/>
                </a:cxn>
                <a:cxn ang="0">
                  <a:pos x="296" y="187"/>
                </a:cxn>
                <a:cxn ang="0">
                  <a:pos x="289" y="205"/>
                </a:cxn>
                <a:cxn ang="0">
                  <a:pos x="281" y="241"/>
                </a:cxn>
                <a:cxn ang="0">
                  <a:pos x="272" y="270"/>
                </a:cxn>
                <a:cxn ang="0">
                  <a:pos x="263" y="283"/>
                </a:cxn>
                <a:cxn ang="0">
                  <a:pos x="222" y="343"/>
                </a:cxn>
                <a:cxn ang="0">
                  <a:pos x="210" y="352"/>
                </a:cxn>
                <a:cxn ang="0">
                  <a:pos x="207" y="354"/>
                </a:cxn>
                <a:cxn ang="0">
                  <a:pos x="190" y="354"/>
                </a:cxn>
                <a:cxn ang="0">
                  <a:pos x="141" y="348"/>
                </a:cxn>
                <a:cxn ang="0">
                  <a:pos x="114" y="349"/>
                </a:cxn>
                <a:cxn ang="0">
                  <a:pos x="94" y="354"/>
                </a:cxn>
                <a:cxn ang="0">
                  <a:pos x="85" y="358"/>
                </a:cxn>
                <a:cxn ang="0">
                  <a:pos x="76" y="361"/>
                </a:cxn>
                <a:cxn ang="0">
                  <a:pos x="67" y="358"/>
                </a:cxn>
                <a:cxn ang="0">
                  <a:pos x="48" y="342"/>
                </a:cxn>
                <a:cxn ang="0">
                  <a:pos x="28" y="310"/>
                </a:cxn>
                <a:cxn ang="0">
                  <a:pos x="14" y="270"/>
                </a:cxn>
                <a:cxn ang="0">
                  <a:pos x="3" y="222"/>
                </a:cxn>
                <a:cxn ang="0">
                  <a:pos x="0" y="173"/>
                </a:cxn>
                <a:cxn ang="0">
                  <a:pos x="6" y="122"/>
                </a:cxn>
                <a:cxn ang="0">
                  <a:pos x="20" y="86"/>
                </a:cxn>
                <a:cxn ang="0">
                  <a:pos x="24" y="75"/>
                </a:cxn>
                <a:cxn ang="0">
                  <a:pos x="39" y="56"/>
                </a:cxn>
                <a:cxn ang="0">
                  <a:pos x="54" y="38"/>
                </a:cxn>
                <a:cxn ang="0">
                  <a:pos x="72" y="24"/>
                </a:cxn>
                <a:cxn ang="0">
                  <a:pos x="112" y="8"/>
                </a:cxn>
                <a:cxn ang="0">
                  <a:pos x="157" y="0"/>
                </a:cxn>
                <a:cxn ang="0">
                  <a:pos x="201" y="3"/>
                </a:cxn>
                <a:cxn ang="0">
                  <a:pos x="244" y="15"/>
                </a:cxn>
                <a:cxn ang="0">
                  <a:pos x="281" y="35"/>
                </a:cxn>
                <a:cxn ang="0">
                  <a:pos x="311" y="59"/>
                </a:cxn>
                <a:cxn ang="0">
                  <a:pos x="323" y="74"/>
                </a:cxn>
              </a:cxnLst>
              <a:rect l="0" t="0" r="r" b="b"/>
              <a:pathLst>
                <a:path w="323" h="361">
                  <a:moveTo>
                    <a:pt x="323" y="74"/>
                  </a:moveTo>
                  <a:lnTo>
                    <a:pt x="323" y="74"/>
                  </a:lnTo>
                  <a:lnTo>
                    <a:pt x="320" y="89"/>
                  </a:lnTo>
                  <a:lnTo>
                    <a:pt x="316" y="125"/>
                  </a:lnTo>
                  <a:lnTo>
                    <a:pt x="311" y="144"/>
                  </a:lnTo>
                  <a:lnTo>
                    <a:pt x="307" y="164"/>
                  </a:lnTo>
                  <a:lnTo>
                    <a:pt x="302" y="179"/>
                  </a:lnTo>
                  <a:lnTo>
                    <a:pt x="299" y="184"/>
                  </a:lnTo>
                  <a:lnTo>
                    <a:pt x="296" y="187"/>
                  </a:lnTo>
                  <a:lnTo>
                    <a:pt x="296" y="187"/>
                  </a:lnTo>
                  <a:lnTo>
                    <a:pt x="292" y="195"/>
                  </a:lnTo>
                  <a:lnTo>
                    <a:pt x="289" y="205"/>
                  </a:lnTo>
                  <a:lnTo>
                    <a:pt x="284" y="229"/>
                  </a:lnTo>
                  <a:lnTo>
                    <a:pt x="281" y="241"/>
                  </a:lnTo>
                  <a:lnTo>
                    <a:pt x="278" y="256"/>
                  </a:lnTo>
                  <a:lnTo>
                    <a:pt x="272" y="270"/>
                  </a:lnTo>
                  <a:lnTo>
                    <a:pt x="263" y="283"/>
                  </a:lnTo>
                  <a:lnTo>
                    <a:pt x="263" y="283"/>
                  </a:lnTo>
                  <a:lnTo>
                    <a:pt x="232" y="328"/>
                  </a:lnTo>
                  <a:lnTo>
                    <a:pt x="222" y="343"/>
                  </a:lnTo>
                  <a:lnTo>
                    <a:pt x="216" y="348"/>
                  </a:lnTo>
                  <a:lnTo>
                    <a:pt x="210" y="352"/>
                  </a:lnTo>
                  <a:lnTo>
                    <a:pt x="210" y="352"/>
                  </a:lnTo>
                  <a:lnTo>
                    <a:pt x="207" y="354"/>
                  </a:lnTo>
                  <a:lnTo>
                    <a:pt x="202" y="355"/>
                  </a:lnTo>
                  <a:lnTo>
                    <a:pt x="190" y="354"/>
                  </a:lnTo>
                  <a:lnTo>
                    <a:pt x="160" y="349"/>
                  </a:lnTo>
                  <a:lnTo>
                    <a:pt x="141" y="348"/>
                  </a:lnTo>
                  <a:lnTo>
                    <a:pt x="123" y="348"/>
                  </a:lnTo>
                  <a:lnTo>
                    <a:pt x="114" y="349"/>
                  </a:lnTo>
                  <a:lnTo>
                    <a:pt x="103" y="351"/>
                  </a:lnTo>
                  <a:lnTo>
                    <a:pt x="94" y="354"/>
                  </a:lnTo>
                  <a:lnTo>
                    <a:pt x="85" y="358"/>
                  </a:lnTo>
                  <a:lnTo>
                    <a:pt x="85" y="358"/>
                  </a:lnTo>
                  <a:lnTo>
                    <a:pt x="81" y="360"/>
                  </a:lnTo>
                  <a:lnTo>
                    <a:pt x="76" y="361"/>
                  </a:lnTo>
                  <a:lnTo>
                    <a:pt x="72" y="360"/>
                  </a:lnTo>
                  <a:lnTo>
                    <a:pt x="67" y="358"/>
                  </a:lnTo>
                  <a:lnTo>
                    <a:pt x="57" y="352"/>
                  </a:lnTo>
                  <a:lnTo>
                    <a:pt x="48" y="342"/>
                  </a:lnTo>
                  <a:lnTo>
                    <a:pt x="37" y="327"/>
                  </a:lnTo>
                  <a:lnTo>
                    <a:pt x="28" y="310"/>
                  </a:lnTo>
                  <a:lnTo>
                    <a:pt x="21" y="291"/>
                  </a:lnTo>
                  <a:lnTo>
                    <a:pt x="14" y="270"/>
                  </a:lnTo>
                  <a:lnTo>
                    <a:pt x="8" y="247"/>
                  </a:lnTo>
                  <a:lnTo>
                    <a:pt x="3" y="222"/>
                  </a:lnTo>
                  <a:lnTo>
                    <a:pt x="0" y="198"/>
                  </a:lnTo>
                  <a:lnTo>
                    <a:pt x="0" y="173"/>
                  </a:lnTo>
                  <a:lnTo>
                    <a:pt x="2" y="147"/>
                  </a:lnTo>
                  <a:lnTo>
                    <a:pt x="6" y="122"/>
                  </a:lnTo>
                  <a:lnTo>
                    <a:pt x="14" y="98"/>
                  </a:lnTo>
                  <a:lnTo>
                    <a:pt x="20" y="86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31" y="65"/>
                  </a:lnTo>
                  <a:lnTo>
                    <a:pt x="39" y="56"/>
                  </a:lnTo>
                  <a:lnTo>
                    <a:pt x="46" y="47"/>
                  </a:lnTo>
                  <a:lnTo>
                    <a:pt x="54" y="38"/>
                  </a:lnTo>
                  <a:lnTo>
                    <a:pt x="63" y="32"/>
                  </a:lnTo>
                  <a:lnTo>
                    <a:pt x="72" y="24"/>
                  </a:lnTo>
                  <a:lnTo>
                    <a:pt x="91" y="15"/>
                  </a:lnTo>
                  <a:lnTo>
                    <a:pt x="112" y="8"/>
                  </a:lnTo>
                  <a:lnTo>
                    <a:pt x="135" y="3"/>
                  </a:lnTo>
                  <a:lnTo>
                    <a:pt x="157" y="0"/>
                  </a:lnTo>
                  <a:lnTo>
                    <a:pt x="178" y="0"/>
                  </a:lnTo>
                  <a:lnTo>
                    <a:pt x="201" y="3"/>
                  </a:lnTo>
                  <a:lnTo>
                    <a:pt x="223" y="9"/>
                  </a:lnTo>
                  <a:lnTo>
                    <a:pt x="244" y="15"/>
                  </a:lnTo>
                  <a:lnTo>
                    <a:pt x="263" y="24"/>
                  </a:lnTo>
                  <a:lnTo>
                    <a:pt x="281" y="35"/>
                  </a:lnTo>
                  <a:lnTo>
                    <a:pt x="298" y="47"/>
                  </a:lnTo>
                  <a:lnTo>
                    <a:pt x="311" y="59"/>
                  </a:lnTo>
                  <a:lnTo>
                    <a:pt x="323" y="74"/>
                  </a:lnTo>
                  <a:lnTo>
                    <a:pt x="323" y="7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747" name="Freeform 27"/>
            <p:cNvSpPr>
              <a:spLocks/>
            </p:cNvSpPr>
            <p:nvPr/>
          </p:nvSpPr>
          <p:spPr bwMode="auto">
            <a:xfrm>
              <a:off x="4574" y="1830"/>
              <a:ext cx="597" cy="789"/>
            </a:xfrm>
            <a:custGeom>
              <a:avLst/>
              <a:gdLst/>
              <a:ahLst/>
              <a:cxnLst>
                <a:cxn ang="0">
                  <a:pos x="480" y="44"/>
                </a:cxn>
                <a:cxn ang="0">
                  <a:pos x="414" y="177"/>
                </a:cxn>
                <a:cxn ang="0">
                  <a:pos x="378" y="361"/>
                </a:cxn>
                <a:cxn ang="0">
                  <a:pos x="353" y="514"/>
                </a:cxn>
                <a:cxn ang="0">
                  <a:pos x="302" y="692"/>
                </a:cxn>
                <a:cxn ang="0">
                  <a:pos x="269" y="803"/>
                </a:cxn>
                <a:cxn ang="0">
                  <a:pos x="251" y="858"/>
                </a:cxn>
                <a:cxn ang="0">
                  <a:pos x="181" y="964"/>
                </a:cxn>
                <a:cxn ang="0">
                  <a:pos x="105" y="1145"/>
                </a:cxn>
                <a:cxn ang="0">
                  <a:pos x="15" y="1404"/>
                </a:cxn>
                <a:cxn ang="0">
                  <a:pos x="0" y="1496"/>
                </a:cxn>
                <a:cxn ang="0">
                  <a:pos x="6" y="1569"/>
                </a:cxn>
                <a:cxn ang="0">
                  <a:pos x="27" y="1579"/>
                </a:cxn>
                <a:cxn ang="0">
                  <a:pos x="85" y="1567"/>
                </a:cxn>
                <a:cxn ang="0">
                  <a:pos x="169" y="1558"/>
                </a:cxn>
                <a:cxn ang="0">
                  <a:pos x="211" y="1576"/>
                </a:cxn>
                <a:cxn ang="0">
                  <a:pos x="372" y="1259"/>
                </a:cxn>
                <a:cxn ang="0">
                  <a:pos x="455" y="1088"/>
                </a:cxn>
                <a:cxn ang="0">
                  <a:pos x="612" y="803"/>
                </a:cxn>
                <a:cxn ang="0">
                  <a:pos x="754" y="632"/>
                </a:cxn>
                <a:cxn ang="0">
                  <a:pos x="784" y="677"/>
                </a:cxn>
                <a:cxn ang="0">
                  <a:pos x="890" y="871"/>
                </a:cxn>
                <a:cxn ang="0">
                  <a:pos x="910" y="918"/>
                </a:cxn>
                <a:cxn ang="0">
                  <a:pos x="907" y="948"/>
                </a:cxn>
                <a:cxn ang="0">
                  <a:pos x="881" y="990"/>
                </a:cxn>
                <a:cxn ang="0">
                  <a:pos x="880" y="1021"/>
                </a:cxn>
                <a:cxn ang="0">
                  <a:pos x="872" y="1075"/>
                </a:cxn>
                <a:cxn ang="0">
                  <a:pos x="845" y="1166"/>
                </a:cxn>
                <a:cxn ang="0">
                  <a:pos x="823" y="1219"/>
                </a:cxn>
                <a:cxn ang="0">
                  <a:pos x="772" y="1267"/>
                </a:cxn>
                <a:cxn ang="0">
                  <a:pos x="721" y="1386"/>
                </a:cxn>
                <a:cxn ang="0">
                  <a:pos x="700" y="1479"/>
                </a:cxn>
                <a:cxn ang="0">
                  <a:pos x="809" y="1509"/>
                </a:cxn>
                <a:cxn ang="0">
                  <a:pos x="934" y="1517"/>
                </a:cxn>
                <a:cxn ang="0">
                  <a:pos x="949" y="1506"/>
                </a:cxn>
                <a:cxn ang="0">
                  <a:pos x="956" y="1443"/>
                </a:cxn>
                <a:cxn ang="0">
                  <a:pos x="952" y="1380"/>
                </a:cxn>
                <a:cxn ang="0">
                  <a:pos x="1044" y="1252"/>
                </a:cxn>
                <a:cxn ang="0">
                  <a:pos x="1128" y="1057"/>
                </a:cxn>
                <a:cxn ang="0">
                  <a:pos x="1193" y="883"/>
                </a:cxn>
                <a:cxn ang="0">
                  <a:pos x="1188" y="831"/>
                </a:cxn>
                <a:cxn ang="0">
                  <a:pos x="1119" y="660"/>
                </a:cxn>
                <a:cxn ang="0">
                  <a:pos x="1089" y="587"/>
                </a:cxn>
                <a:cxn ang="0">
                  <a:pos x="1013" y="455"/>
                </a:cxn>
                <a:cxn ang="0">
                  <a:pos x="983" y="374"/>
                </a:cxn>
                <a:cxn ang="0">
                  <a:pos x="962" y="312"/>
                </a:cxn>
                <a:cxn ang="0">
                  <a:pos x="953" y="247"/>
                </a:cxn>
                <a:cxn ang="0">
                  <a:pos x="937" y="211"/>
                </a:cxn>
                <a:cxn ang="0">
                  <a:pos x="922" y="133"/>
                </a:cxn>
                <a:cxn ang="0">
                  <a:pos x="814" y="109"/>
                </a:cxn>
                <a:cxn ang="0">
                  <a:pos x="557" y="20"/>
                </a:cxn>
              </a:cxnLst>
              <a:rect l="0" t="0" r="r" b="b"/>
              <a:pathLst>
                <a:path w="1194" h="1579">
                  <a:moveTo>
                    <a:pt x="509" y="0"/>
                  </a:moveTo>
                  <a:lnTo>
                    <a:pt x="509" y="0"/>
                  </a:lnTo>
                  <a:lnTo>
                    <a:pt x="495" y="21"/>
                  </a:lnTo>
                  <a:lnTo>
                    <a:pt x="480" y="44"/>
                  </a:lnTo>
                  <a:lnTo>
                    <a:pt x="462" y="74"/>
                  </a:lnTo>
                  <a:lnTo>
                    <a:pt x="444" y="106"/>
                  </a:lnTo>
                  <a:lnTo>
                    <a:pt x="428" y="141"/>
                  </a:lnTo>
                  <a:lnTo>
                    <a:pt x="414" y="177"/>
                  </a:lnTo>
                  <a:lnTo>
                    <a:pt x="408" y="193"/>
                  </a:lnTo>
                  <a:lnTo>
                    <a:pt x="405" y="210"/>
                  </a:lnTo>
                  <a:lnTo>
                    <a:pt x="405" y="210"/>
                  </a:lnTo>
                  <a:lnTo>
                    <a:pt x="378" y="361"/>
                  </a:lnTo>
                  <a:lnTo>
                    <a:pt x="366" y="431"/>
                  </a:lnTo>
                  <a:lnTo>
                    <a:pt x="359" y="478"/>
                  </a:lnTo>
                  <a:lnTo>
                    <a:pt x="359" y="478"/>
                  </a:lnTo>
                  <a:lnTo>
                    <a:pt x="353" y="514"/>
                  </a:lnTo>
                  <a:lnTo>
                    <a:pt x="343" y="563"/>
                  </a:lnTo>
                  <a:lnTo>
                    <a:pt x="325" y="623"/>
                  </a:lnTo>
                  <a:lnTo>
                    <a:pt x="302" y="692"/>
                  </a:lnTo>
                  <a:lnTo>
                    <a:pt x="302" y="692"/>
                  </a:lnTo>
                  <a:lnTo>
                    <a:pt x="290" y="726"/>
                  </a:lnTo>
                  <a:lnTo>
                    <a:pt x="281" y="756"/>
                  </a:lnTo>
                  <a:lnTo>
                    <a:pt x="275" y="782"/>
                  </a:lnTo>
                  <a:lnTo>
                    <a:pt x="269" y="803"/>
                  </a:lnTo>
                  <a:lnTo>
                    <a:pt x="265" y="831"/>
                  </a:lnTo>
                  <a:lnTo>
                    <a:pt x="263" y="841"/>
                  </a:lnTo>
                  <a:lnTo>
                    <a:pt x="263" y="841"/>
                  </a:lnTo>
                  <a:lnTo>
                    <a:pt x="251" y="858"/>
                  </a:lnTo>
                  <a:lnTo>
                    <a:pt x="238" y="876"/>
                  </a:lnTo>
                  <a:lnTo>
                    <a:pt x="220" y="900"/>
                  </a:lnTo>
                  <a:lnTo>
                    <a:pt x="202" y="930"/>
                  </a:lnTo>
                  <a:lnTo>
                    <a:pt x="181" y="964"/>
                  </a:lnTo>
                  <a:lnTo>
                    <a:pt x="163" y="1000"/>
                  </a:lnTo>
                  <a:lnTo>
                    <a:pt x="145" y="1041"/>
                  </a:lnTo>
                  <a:lnTo>
                    <a:pt x="145" y="1041"/>
                  </a:lnTo>
                  <a:lnTo>
                    <a:pt x="105" y="1145"/>
                  </a:lnTo>
                  <a:lnTo>
                    <a:pt x="79" y="1210"/>
                  </a:lnTo>
                  <a:lnTo>
                    <a:pt x="55" y="1277"/>
                  </a:lnTo>
                  <a:lnTo>
                    <a:pt x="33" y="1343"/>
                  </a:lnTo>
                  <a:lnTo>
                    <a:pt x="15" y="1404"/>
                  </a:lnTo>
                  <a:lnTo>
                    <a:pt x="9" y="1431"/>
                  </a:lnTo>
                  <a:lnTo>
                    <a:pt x="3" y="1457"/>
                  </a:lnTo>
                  <a:lnTo>
                    <a:pt x="0" y="1478"/>
                  </a:lnTo>
                  <a:lnTo>
                    <a:pt x="0" y="1496"/>
                  </a:lnTo>
                  <a:lnTo>
                    <a:pt x="0" y="1496"/>
                  </a:lnTo>
                  <a:lnTo>
                    <a:pt x="3" y="1543"/>
                  </a:lnTo>
                  <a:lnTo>
                    <a:pt x="4" y="1558"/>
                  </a:lnTo>
                  <a:lnTo>
                    <a:pt x="6" y="1569"/>
                  </a:lnTo>
                  <a:lnTo>
                    <a:pt x="9" y="1575"/>
                  </a:lnTo>
                  <a:lnTo>
                    <a:pt x="13" y="1578"/>
                  </a:lnTo>
                  <a:lnTo>
                    <a:pt x="19" y="1579"/>
                  </a:lnTo>
                  <a:lnTo>
                    <a:pt x="27" y="1579"/>
                  </a:lnTo>
                  <a:lnTo>
                    <a:pt x="27" y="1579"/>
                  </a:lnTo>
                  <a:lnTo>
                    <a:pt x="40" y="1578"/>
                  </a:lnTo>
                  <a:lnTo>
                    <a:pt x="60" y="1573"/>
                  </a:lnTo>
                  <a:lnTo>
                    <a:pt x="85" y="1567"/>
                  </a:lnTo>
                  <a:lnTo>
                    <a:pt x="112" y="1561"/>
                  </a:lnTo>
                  <a:lnTo>
                    <a:pt x="142" y="1558"/>
                  </a:lnTo>
                  <a:lnTo>
                    <a:pt x="155" y="1558"/>
                  </a:lnTo>
                  <a:lnTo>
                    <a:pt x="169" y="1558"/>
                  </a:lnTo>
                  <a:lnTo>
                    <a:pt x="181" y="1560"/>
                  </a:lnTo>
                  <a:lnTo>
                    <a:pt x="193" y="1564"/>
                  </a:lnTo>
                  <a:lnTo>
                    <a:pt x="202" y="1569"/>
                  </a:lnTo>
                  <a:lnTo>
                    <a:pt x="211" y="1576"/>
                  </a:lnTo>
                  <a:lnTo>
                    <a:pt x="211" y="1576"/>
                  </a:lnTo>
                  <a:lnTo>
                    <a:pt x="236" y="1527"/>
                  </a:lnTo>
                  <a:lnTo>
                    <a:pt x="298" y="1409"/>
                  </a:lnTo>
                  <a:lnTo>
                    <a:pt x="372" y="1259"/>
                  </a:lnTo>
                  <a:lnTo>
                    <a:pt x="408" y="1186"/>
                  </a:lnTo>
                  <a:lnTo>
                    <a:pt x="440" y="1120"/>
                  </a:lnTo>
                  <a:lnTo>
                    <a:pt x="440" y="1120"/>
                  </a:lnTo>
                  <a:lnTo>
                    <a:pt x="455" y="1088"/>
                  </a:lnTo>
                  <a:lnTo>
                    <a:pt x="473" y="1053"/>
                  </a:lnTo>
                  <a:lnTo>
                    <a:pt x="516" y="972"/>
                  </a:lnTo>
                  <a:lnTo>
                    <a:pt x="564" y="886"/>
                  </a:lnTo>
                  <a:lnTo>
                    <a:pt x="612" y="803"/>
                  </a:lnTo>
                  <a:lnTo>
                    <a:pt x="696" y="662"/>
                  </a:lnTo>
                  <a:lnTo>
                    <a:pt x="730" y="603"/>
                  </a:lnTo>
                  <a:lnTo>
                    <a:pt x="730" y="603"/>
                  </a:lnTo>
                  <a:lnTo>
                    <a:pt x="754" y="632"/>
                  </a:lnTo>
                  <a:lnTo>
                    <a:pt x="772" y="656"/>
                  </a:lnTo>
                  <a:lnTo>
                    <a:pt x="780" y="666"/>
                  </a:lnTo>
                  <a:lnTo>
                    <a:pt x="784" y="677"/>
                  </a:lnTo>
                  <a:lnTo>
                    <a:pt x="784" y="677"/>
                  </a:lnTo>
                  <a:lnTo>
                    <a:pt x="790" y="692"/>
                  </a:lnTo>
                  <a:lnTo>
                    <a:pt x="803" y="714"/>
                  </a:lnTo>
                  <a:lnTo>
                    <a:pt x="838" y="777"/>
                  </a:lnTo>
                  <a:lnTo>
                    <a:pt x="890" y="871"/>
                  </a:lnTo>
                  <a:lnTo>
                    <a:pt x="890" y="871"/>
                  </a:lnTo>
                  <a:lnTo>
                    <a:pt x="899" y="886"/>
                  </a:lnTo>
                  <a:lnTo>
                    <a:pt x="907" y="907"/>
                  </a:lnTo>
                  <a:lnTo>
                    <a:pt x="910" y="918"/>
                  </a:lnTo>
                  <a:lnTo>
                    <a:pt x="911" y="928"/>
                  </a:lnTo>
                  <a:lnTo>
                    <a:pt x="910" y="939"/>
                  </a:lnTo>
                  <a:lnTo>
                    <a:pt x="908" y="943"/>
                  </a:lnTo>
                  <a:lnTo>
                    <a:pt x="907" y="948"/>
                  </a:lnTo>
                  <a:lnTo>
                    <a:pt x="907" y="948"/>
                  </a:lnTo>
                  <a:lnTo>
                    <a:pt x="895" y="964"/>
                  </a:lnTo>
                  <a:lnTo>
                    <a:pt x="884" y="981"/>
                  </a:lnTo>
                  <a:lnTo>
                    <a:pt x="881" y="990"/>
                  </a:lnTo>
                  <a:lnTo>
                    <a:pt x="878" y="999"/>
                  </a:lnTo>
                  <a:lnTo>
                    <a:pt x="878" y="1009"/>
                  </a:lnTo>
                  <a:lnTo>
                    <a:pt x="880" y="1021"/>
                  </a:lnTo>
                  <a:lnTo>
                    <a:pt x="880" y="1021"/>
                  </a:lnTo>
                  <a:lnTo>
                    <a:pt x="880" y="1029"/>
                  </a:lnTo>
                  <a:lnTo>
                    <a:pt x="880" y="1036"/>
                  </a:lnTo>
                  <a:lnTo>
                    <a:pt x="878" y="1054"/>
                  </a:lnTo>
                  <a:lnTo>
                    <a:pt x="872" y="1075"/>
                  </a:lnTo>
                  <a:lnTo>
                    <a:pt x="866" y="1096"/>
                  </a:lnTo>
                  <a:lnTo>
                    <a:pt x="853" y="1138"/>
                  </a:lnTo>
                  <a:lnTo>
                    <a:pt x="848" y="1154"/>
                  </a:lnTo>
                  <a:lnTo>
                    <a:pt x="845" y="1166"/>
                  </a:lnTo>
                  <a:lnTo>
                    <a:pt x="845" y="1166"/>
                  </a:lnTo>
                  <a:lnTo>
                    <a:pt x="842" y="1178"/>
                  </a:lnTo>
                  <a:lnTo>
                    <a:pt x="836" y="1190"/>
                  </a:lnTo>
                  <a:lnTo>
                    <a:pt x="823" y="1219"/>
                  </a:lnTo>
                  <a:lnTo>
                    <a:pt x="809" y="1241"/>
                  </a:lnTo>
                  <a:lnTo>
                    <a:pt x="803" y="1250"/>
                  </a:lnTo>
                  <a:lnTo>
                    <a:pt x="772" y="1267"/>
                  </a:lnTo>
                  <a:lnTo>
                    <a:pt x="772" y="1267"/>
                  </a:lnTo>
                  <a:lnTo>
                    <a:pt x="760" y="1291"/>
                  </a:lnTo>
                  <a:lnTo>
                    <a:pt x="748" y="1316"/>
                  </a:lnTo>
                  <a:lnTo>
                    <a:pt x="735" y="1349"/>
                  </a:lnTo>
                  <a:lnTo>
                    <a:pt x="721" y="1386"/>
                  </a:lnTo>
                  <a:lnTo>
                    <a:pt x="709" y="1424"/>
                  </a:lnTo>
                  <a:lnTo>
                    <a:pt x="705" y="1443"/>
                  </a:lnTo>
                  <a:lnTo>
                    <a:pt x="702" y="1461"/>
                  </a:lnTo>
                  <a:lnTo>
                    <a:pt x="700" y="1479"/>
                  </a:lnTo>
                  <a:lnTo>
                    <a:pt x="700" y="1496"/>
                  </a:lnTo>
                  <a:lnTo>
                    <a:pt x="700" y="1496"/>
                  </a:lnTo>
                  <a:lnTo>
                    <a:pt x="733" y="1500"/>
                  </a:lnTo>
                  <a:lnTo>
                    <a:pt x="809" y="1509"/>
                  </a:lnTo>
                  <a:lnTo>
                    <a:pt x="853" y="1514"/>
                  </a:lnTo>
                  <a:lnTo>
                    <a:pt x="892" y="1517"/>
                  </a:lnTo>
                  <a:lnTo>
                    <a:pt x="923" y="1517"/>
                  </a:lnTo>
                  <a:lnTo>
                    <a:pt x="934" y="1517"/>
                  </a:lnTo>
                  <a:lnTo>
                    <a:pt x="941" y="1515"/>
                  </a:lnTo>
                  <a:lnTo>
                    <a:pt x="941" y="1515"/>
                  </a:lnTo>
                  <a:lnTo>
                    <a:pt x="946" y="1511"/>
                  </a:lnTo>
                  <a:lnTo>
                    <a:pt x="949" y="1506"/>
                  </a:lnTo>
                  <a:lnTo>
                    <a:pt x="952" y="1499"/>
                  </a:lnTo>
                  <a:lnTo>
                    <a:pt x="953" y="1488"/>
                  </a:lnTo>
                  <a:lnTo>
                    <a:pt x="956" y="1467"/>
                  </a:lnTo>
                  <a:lnTo>
                    <a:pt x="956" y="1443"/>
                  </a:lnTo>
                  <a:lnTo>
                    <a:pt x="956" y="1419"/>
                  </a:lnTo>
                  <a:lnTo>
                    <a:pt x="955" y="1400"/>
                  </a:lnTo>
                  <a:lnTo>
                    <a:pt x="952" y="1380"/>
                  </a:lnTo>
                  <a:lnTo>
                    <a:pt x="952" y="1380"/>
                  </a:lnTo>
                  <a:lnTo>
                    <a:pt x="965" y="1364"/>
                  </a:lnTo>
                  <a:lnTo>
                    <a:pt x="995" y="1325"/>
                  </a:lnTo>
                  <a:lnTo>
                    <a:pt x="1029" y="1276"/>
                  </a:lnTo>
                  <a:lnTo>
                    <a:pt x="1044" y="1252"/>
                  </a:lnTo>
                  <a:lnTo>
                    <a:pt x="1055" y="1232"/>
                  </a:lnTo>
                  <a:lnTo>
                    <a:pt x="1055" y="1232"/>
                  </a:lnTo>
                  <a:lnTo>
                    <a:pt x="1085" y="1163"/>
                  </a:lnTo>
                  <a:lnTo>
                    <a:pt x="1128" y="1057"/>
                  </a:lnTo>
                  <a:lnTo>
                    <a:pt x="1170" y="952"/>
                  </a:lnTo>
                  <a:lnTo>
                    <a:pt x="1185" y="910"/>
                  </a:lnTo>
                  <a:lnTo>
                    <a:pt x="1193" y="883"/>
                  </a:lnTo>
                  <a:lnTo>
                    <a:pt x="1193" y="883"/>
                  </a:lnTo>
                  <a:lnTo>
                    <a:pt x="1194" y="873"/>
                  </a:lnTo>
                  <a:lnTo>
                    <a:pt x="1194" y="861"/>
                  </a:lnTo>
                  <a:lnTo>
                    <a:pt x="1191" y="847"/>
                  </a:lnTo>
                  <a:lnTo>
                    <a:pt x="1188" y="831"/>
                  </a:lnTo>
                  <a:lnTo>
                    <a:pt x="1176" y="798"/>
                  </a:lnTo>
                  <a:lnTo>
                    <a:pt x="1163" y="762"/>
                  </a:lnTo>
                  <a:lnTo>
                    <a:pt x="1131" y="690"/>
                  </a:lnTo>
                  <a:lnTo>
                    <a:pt x="1119" y="660"/>
                  </a:lnTo>
                  <a:lnTo>
                    <a:pt x="1109" y="635"/>
                  </a:lnTo>
                  <a:lnTo>
                    <a:pt x="1109" y="635"/>
                  </a:lnTo>
                  <a:lnTo>
                    <a:pt x="1100" y="612"/>
                  </a:lnTo>
                  <a:lnTo>
                    <a:pt x="1089" y="587"/>
                  </a:lnTo>
                  <a:lnTo>
                    <a:pt x="1076" y="563"/>
                  </a:lnTo>
                  <a:lnTo>
                    <a:pt x="1061" y="538"/>
                  </a:lnTo>
                  <a:lnTo>
                    <a:pt x="1034" y="491"/>
                  </a:lnTo>
                  <a:lnTo>
                    <a:pt x="1013" y="455"/>
                  </a:lnTo>
                  <a:lnTo>
                    <a:pt x="1013" y="455"/>
                  </a:lnTo>
                  <a:lnTo>
                    <a:pt x="1001" y="428"/>
                  </a:lnTo>
                  <a:lnTo>
                    <a:pt x="992" y="403"/>
                  </a:lnTo>
                  <a:lnTo>
                    <a:pt x="983" y="374"/>
                  </a:lnTo>
                  <a:lnTo>
                    <a:pt x="971" y="344"/>
                  </a:lnTo>
                  <a:lnTo>
                    <a:pt x="971" y="344"/>
                  </a:lnTo>
                  <a:lnTo>
                    <a:pt x="965" y="327"/>
                  </a:lnTo>
                  <a:lnTo>
                    <a:pt x="962" y="312"/>
                  </a:lnTo>
                  <a:lnTo>
                    <a:pt x="959" y="297"/>
                  </a:lnTo>
                  <a:lnTo>
                    <a:pt x="959" y="283"/>
                  </a:lnTo>
                  <a:lnTo>
                    <a:pt x="956" y="258"/>
                  </a:lnTo>
                  <a:lnTo>
                    <a:pt x="953" y="247"/>
                  </a:lnTo>
                  <a:lnTo>
                    <a:pt x="949" y="237"/>
                  </a:lnTo>
                  <a:lnTo>
                    <a:pt x="949" y="237"/>
                  </a:lnTo>
                  <a:lnTo>
                    <a:pt x="943" y="225"/>
                  </a:lnTo>
                  <a:lnTo>
                    <a:pt x="937" y="211"/>
                  </a:lnTo>
                  <a:lnTo>
                    <a:pt x="928" y="183"/>
                  </a:lnTo>
                  <a:lnTo>
                    <a:pt x="922" y="154"/>
                  </a:lnTo>
                  <a:lnTo>
                    <a:pt x="922" y="142"/>
                  </a:lnTo>
                  <a:lnTo>
                    <a:pt x="922" y="133"/>
                  </a:lnTo>
                  <a:lnTo>
                    <a:pt x="922" y="133"/>
                  </a:lnTo>
                  <a:lnTo>
                    <a:pt x="895" y="129"/>
                  </a:lnTo>
                  <a:lnTo>
                    <a:pt x="860" y="121"/>
                  </a:lnTo>
                  <a:lnTo>
                    <a:pt x="814" y="109"/>
                  </a:lnTo>
                  <a:lnTo>
                    <a:pt x="756" y="93"/>
                  </a:lnTo>
                  <a:lnTo>
                    <a:pt x="684" y="69"/>
                  </a:lnTo>
                  <a:lnTo>
                    <a:pt x="601" y="38"/>
                  </a:lnTo>
                  <a:lnTo>
                    <a:pt x="557" y="20"/>
                  </a:lnTo>
                  <a:lnTo>
                    <a:pt x="509" y="0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748" name="Freeform 28"/>
            <p:cNvSpPr>
              <a:spLocks/>
            </p:cNvSpPr>
            <p:nvPr/>
          </p:nvSpPr>
          <p:spPr bwMode="auto">
            <a:xfrm>
              <a:off x="5063" y="1381"/>
              <a:ext cx="176" cy="128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22" y="160"/>
                </a:cxn>
                <a:cxn ang="0">
                  <a:pos x="32" y="133"/>
                </a:cxn>
                <a:cxn ang="0">
                  <a:pos x="37" y="122"/>
                </a:cxn>
                <a:cxn ang="0">
                  <a:pos x="50" y="92"/>
                </a:cxn>
                <a:cxn ang="0">
                  <a:pos x="70" y="56"/>
                </a:cxn>
                <a:cxn ang="0">
                  <a:pos x="85" y="40"/>
                </a:cxn>
                <a:cxn ang="0">
                  <a:pos x="104" y="26"/>
                </a:cxn>
                <a:cxn ang="0">
                  <a:pos x="128" y="16"/>
                </a:cxn>
                <a:cxn ang="0">
                  <a:pos x="154" y="9"/>
                </a:cxn>
                <a:cxn ang="0">
                  <a:pos x="193" y="1"/>
                </a:cxn>
                <a:cxn ang="0">
                  <a:pos x="233" y="0"/>
                </a:cxn>
                <a:cxn ang="0">
                  <a:pos x="246" y="0"/>
                </a:cxn>
                <a:cxn ang="0">
                  <a:pos x="269" y="15"/>
                </a:cxn>
                <a:cxn ang="0">
                  <a:pos x="305" y="46"/>
                </a:cxn>
                <a:cxn ang="0">
                  <a:pos x="338" y="85"/>
                </a:cxn>
                <a:cxn ang="0">
                  <a:pos x="348" y="104"/>
                </a:cxn>
                <a:cxn ang="0">
                  <a:pos x="351" y="121"/>
                </a:cxn>
                <a:cxn ang="0">
                  <a:pos x="351" y="136"/>
                </a:cxn>
                <a:cxn ang="0">
                  <a:pos x="344" y="160"/>
                </a:cxn>
                <a:cxn ang="0">
                  <a:pos x="330" y="182"/>
                </a:cxn>
                <a:cxn ang="0">
                  <a:pos x="327" y="188"/>
                </a:cxn>
                <a:cxn ang="0">
                  <a:pos x="315" y="175"/>
                </a:cxn>
                <a:cxn ang="0">
                  <a:pos x="302" y="164"/>
                </a:cxn>
                <a:cxn ang="0">
                  <a:pos x="282" y="155"/>
                </a:cxn>
                <a:cxn ang="0">
                  <a:pos x="273" y="151"/>
                </a:cxn>
                <a:cxn ang="0">
                  <a:pos x="245" y="128"/>
                </a:cxn>
                <a:cxn ang="0">
                  <a:pos x="229" y="115"/>
                </a:cxn>
                <a:cxn ang="0">
                  <a:pos x="209" y="109"/>
                </a:cxn>
                <a:cxn ang="0">
                  <a:pos x="197" y="112"/>
                </a:cxn>
                <a:cxn ang="0">
                  <a:pos x="176" y="122"/>
                </a:cxn>
                <a:cxn ang="0">
                  <a:pos x="149" y="145"/>
                </a:cxn>
                <a:cxn ang="0">
                  <a:pos x="134" y="155"/>
                </a:cxn>
                <a:cxn ang="0">
                  <a:pos x="127" y="160"/>
                </a:cxn>
                <a:cxn ang="0">
                  <a:pos x="101" y="179"/>
                </a:cxn>
                <a:cxn ang="0">
                  <a:pos x="88" y="196"/>
                </a:cxn>
                <a:cxn ang="0">
                  <a:pos x="82" y="209"/>
                </a:cxn>
                <a:cxn ang="0">
                  <a:pos x="82" y="211"/>
                </a:cxn>
                <a:cxn ang="0">
                  <a:pos x="76" y="191"/>
                </a:cxn>
                <a:cxn ang="0">
                  <a:pos x="65" y="173"/>
                </a:cxn>
                <a:cxn ang="0">
                  <a:pos x="58" y="167"/>
                </a:cxn>
                <a:cxn ang="0">
                  <a:pos x="47" y="164"/>
                </a:cxn>
                <a:cxn ang="0">
                  <a:pos x="43" y="166"/>
                </a:cxn>
                <a:cxn ang="0">
                  <a:pos x="32" y="173"/>
                </a:cxn>
                <a:cxn ang="0">
                  <a:pos x="21" y="193"/>
                </a:cxn>
                <a:cxn ang="0">
                  <a:pos x="7" y="226"/>
                </a:cxn>
                <a:cxn ang="0">
                  <a:pos x="0" y="254"/>
                </a:cxn>
              </a:cxnLst>
              <a:rect l="0" t="0" r="r" b="b"/>
              <a:pathLst>
                <a:path w="351" h="254">
                  <a:moveTo>
                    <a:pt x="0" y="254"/>
                  </a:moveTo>
                  <a:lnTo>
                    <a:pt x="0" y="254"/>
                  </a:lnTo>
                  <a:lnTo>
                    <a:pt x="12" y="202"/>
                  </a:lnTo>
                  <a:lnTo>
                    <a:pt x="22" y="160"/>
                  </a:lnTo>
                  <a:lnTo>
                    <a:pt x="26" y="143"/>
                  </a:lnTo>
                  <a:lnTo>
                    <a:pt x="32" y="133"/>
                  </a:lnTo>
                  <a:lnTo>
                    <a:pt x="32" y="133"/>
                  </a:lnTo>
                  <a:lnTo>
                    <a:pt x="37" y="122"/>
                  </a:lnTo>
                  <a:lnTo>
                    <a:pt x="43" y="109"/>
                  </a:lnTo>
                  <a:lnTo>
                    <a:pt x="50" y="92"/>
                  </a:lnTo>
                  <a:lnTo>
                    <a:pt x="59" y="74"/>
                  </a:lnTo>
                  <a:lnTo>
                    <a:pt x="70" y="56"/>
                  </a:lnTo>
                  <a:lnTo>
                    <a:pt x="77" y="47"/>
                  </a:lnTo>
                  <a:lnTo>
                    <a:pt x="85" y="40"/>
                  </a:lnTo>
                  <a:lnTo>
                    <a:pt x="94" y="32"/>
                  </a:lnTo>
                  <a:lnTo>
                    <a:pt x="104" y="26"/>
                  </a:lnTo>
                  <a:lnTo>
                    <a:pt x="115" y="20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54" y="9"/>
                  </a:lnTo>
                  <a:lnTo>
                    <a:pt x="175" y="4"/>
                  </a:lnTo>
                  <a:lnTo>
                    <a:pt x="193" y="1"/>
                  </a:lnTo>
                  <a:lnTo>
                    <a:pt x="209" y="0"/>
                  </a:lnTo>
                  <a:lnTo>
                    <a:pt x="233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55" y="4"/>
                  </a:lnTo>
                  <a:lnTo>
                    <a:pt x="269" y="15"/>
                  </a:lnTo>
                  <a:lnTo>
                    <a:pt x="285" y="28"/>
                  </a:lnTo>
                  <a:lnTo>
                    <a:pt x="305" y="46"/>
                  </a:lnTo>
                  <a:lnTo>
                    <a:pt x="323" y="65"/>
                  </a:lnTo>
                  <a:lnTo>
                    <a:pt x="338" y="85"/>
                  </a:lnTo>
                  <a:lnTo>
                    <a:pt x="344" y="95"/>
                  </a:lnTo>
                  <a:lnTo>
                    <a:pt x="348" y="104"/>
                  </a:lnTo>
                  <a:lnTo>
                    <a:pt x="351" y="113"/>
                  </a:lnTo>
                  <a:lnTo>
                    <a:pt x="351" y="121"/>
                  </a:lnTo>
                  <a:lnTo>
                    <a:pt x="351" y="121"/>
                  </a:lnTo>
                  <a:lnTo>
                    <a:pt x="351" y="136"/>
                  </a:lnTo>
                  <a:lnTo>
                    <a:pt x="348" y="148"/>
                  </a:lnTo>
                  <a:lnTo>
                    <a:pt x="344" y="160"/>
                  </a:lnTo>
                  <a:lnTo>
                    <a:pt x="339" y="169"/>
                  </a:lnTo>
                  <a:lnTo>
                    <a:pt x="330" y="182"/>
                  </a:lnTo>
                  <a:lnTo>
                    <a:pt x="327" y="188"/>
                  </a:lnTo>
                  <a:lnTo>
                    <a:pt x="327" y="188"/>
                  </a:lnTo>
                  <a:lnTo>
                    <a:pt x="324" y="184"/>
                  </a:lnTo>
                  <a:lnTo>
                    <a:pt x="315" y="175"/>
                  </a:lnTo>
                  <a:lnTo>
                    <a:pt x="309" y="170"/>
                  </a:lnTo>
                  <a:lnTo>
                    <a:pt x="302" y="164"/>
                  </a:lnTo>
                  <a:lnTo>
                    <a:pt x="293" y="160"/>
                  </a:lnTo>
                  <a:lnTo>
                    <a:pt x="282" y="155"/>
                  </a:lnTo>
                  <a:lnTo>
                    <a:pt x="282" y="155"/>
                  </a:lnTo>
                  <a:lnTo>
                    <a:pt x="273" y="151"/>
                  </a:lnTo>
                  <a:lnTo>
                    <a:pt x="263" y="143"/>
                  </a:lnTo>
                  <a:lnTo>
                    <a:pt x="245" y="128"/>
                  </a:lnTo>
                  <a:lnTo>
                    <a:pt x="238" y="121"/>
                  </a:lnTo>
                  <a:lnTo>
                    <a:pt x="229" y="115"/>
                  </a:lnTo>
                  <a:lnTo>
                    <a:pt x="218" y="110"/>
                  </a:lnTo>
                  <a:lnTo>
                    <a:pt x="209" y="109"/>
                  </a:lnTo>
                  <a:lnTo>
                    <a:pt x="209" y="109"/>
                  </a:lnTo>
                  <a:lnTo>
                    <a:pt x="197" y="112"/>
                  </a:lnTo>
                  <a:lnTo>
                    <a:pt x="187" y="116"/>
                  </a:lnTo>
                  <a:lnTo>
                    <a:pt x="176" y="122"/>
                  </a:lnTo>
                  <a:lnTo>
                    <a:pt x="167" y="130"/>
                  </a:lnTo>
                  <a:lnTo>
                    <a:pt x="149" y="145"/>
                  </a:lnTo>
                  <a:lnTo>
                    <a:pt x="140" y="151"/>
                  </a:lnTo>
                  <a:lnTo>
                    <a:pt x="134" y="155"/>
                  </a:lnTo>
                  <a:lnTo>
                    <a:pt x="134" y="155"/>
                  </a:lnTo>
                  <a:lnTo>
                    <a:pt x="127" y="160"/>
                  </a:lnTo>
                  <a:lnTo>
                    <a:pt x="118" y="164"/>
                  </a:lnTo>
                  <a:lnTo>
                    <a:pt x="101" y="179"/>
                  </a:lnTo>
                  <a:lnTo>
                    <a:pt x="94" y="188"/>
                  </a:lnTo>
                  <a:lnTo>
                    <a:pt x="88" y="196"/>
                  </a:lnTo>
                  <a:lnTo>
                    <a:pt x="83" y="203"/>
                  </a:lnTo>
                  <a:lnTo>
                    <a:pt x="82" y="209"/>
                  </a:lnTo>
                  <a:lnTo>
                    <a:pt x="82" y="209"/>
                  </a:lnTo>
                  <a:lnTo>
                    <a:pt x="82" y="211"/>
                  </a:lnTo>
                  <a:lnTo>
                    <a:pt x="80" y="208"/>
                  </a:lnTo>
                  <a:lnTo>
                    <a:pt x="76" y="191"/>
                  </a:lnTo>
                  <a:lnTo>
                    <a:pt x="71" y="182"/>
                  </a:lnTo>
                  <a:lnTo>
                    <a:pt x="65" y="173"/>
                  </a:lnTo>
                  <a:lnTo>
                    <a:pt x="61" y="170"/>
                  </a:lnTo>
                  <a:lnTo>
                    <a:pt x="58" y="167"/>
                  </a:lnTo>
                  <a:lnTo>
                    <a:pt x="53" y="166"/>
                  </a:lnTo>
                  <a:lnTo>
                    <a:pt x="47" y="164"/>
                  </a:lnTo>
                  <a:lnTo>
                    <a:pt x="47" y="164"/>
                  </a:lnTo>
                  <a:lnTo>
                    <a:pt x="43" y="166"/>
                  </a:lnTo>
                  <a:lnTo>
                    <a:pt x="37" y="169"/>
                  </a:lnTo>
                  <a:lnTo>
                    <a:pt x="32" y="173"/>
                  </a:lnTo>
                  <a:lnTo>
                    <a:pt x="28" y="179"/>
                  </a:lnTo>
                  <a:lnTo>
                    <a:pt x="21" y="193"/>
                  </a:lnTo>
                  <a:lnTo>
                    <a:pt x="13" y="209"/>
                  </a:lnTo>
                  <a:lnTo>
                    <a:pt x="7" y="226"/>
                  </a:lnTo>
                  <a:lnTo>
                    <a:pt x="4" y="241"/>
                  </a:lnTo>
                  <a:lnTo>
                    <a:pt x="0" y="254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8750" name="Text Box 30"/>
          <p:cNvSpPr txBox="1">
            <a:spLocks noChangeArrowheads="1"/>
          </p:cNvSpPr>
          <p:nvPr/>
        </p:nvSpPr>
        <p:spPr bwMode="auto">
          <a:xfrm>
            <a:off x="6011863" y="968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Insert your slogan here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BANDEAU-VER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550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1FCA0826-AA1B-4464-8AD4-FB77E7E161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3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1150" y="477838"/>
            <a:ext cx="852011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Customize your headline here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140200" y="2392363"/>
            <a:ext cx="4643438" cy="4060825"/>
            <a:chOff x="1143" y="1655"/>
            <a:chExt cx="1156" cy="1011"/>
          </a:xfrm>
        </p:grpSpPr>
        <p:sp>
          <p:nvSpPr>
            <p:cNvPr id="146441" name="Freeform 9"/>
            <p:cNvSpPr>
              <a:spLocks/>
            </p:cNvSpPr>
            <p:nvPr/>
          </p:nvSpPr>
          <p:spPr bwMode="auto">
            <a:xfrm>
              <a:off x="1729" y="1836"/>
              <a:ext cx="291" cy="494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0"/>
                </a:cxn>
                <a:cxn ang="0">
                  <a:pos x="373" y="36"/>
                </a:cxn>
                <a:cxn ang="0">
                  <a:pos x="361" y="74"/>
                </a:cxn>
                <a:cxn ang="0">
                  <a:pos x="344" y="120"/>
                </a:cxn>
                <a:cxn ang="0">
                  <a:pos x="334" y="144"/>
                </a:cxn>
                <a:cxn ang="0">
                  <a:pos x="323" y="168"/>
                </a:cxn>
                <a:cxn ang="0">
                  <a:pos x="311" y="192"/>
                </a:cxn>
                <a:cxn ang="0">
                  <a:pos x="298" y="216"/>
                </a:cxn>
                <a:cxn ang="0">
                  <a:pos x="283" y="238"/>
                </a:cxn>
                <a:cxn ang="0">
                  <a:pos x="268" y="258"/>
                </a:cxn>
                <a:cxn ang="0">
                  <a:pos x="252" y="274"/>
                </a:cxn>
                <a:cxn ang="0">
                  <a:pos x="235" y="289"/>
                </a:cxn>
                <a:cxn ang="0">
                  <a:pos x="126" y="240"/>
                </a:cxn>
                <a:cxn ang="0">
                  <a:pos x="14" y="551"/>
                </a:cxn>
                <a:cxn ang="0">
                  <a:pos x="0" y="713"/>
                </a:cxn>
                <a:cxn ang="0">
                  <a:pos x="99" y="847"/>
                </a:cxn>
                <a:cxn ang="0">
                  <a:pos x="240" y="988"/>
                </a:cxn>
                <a:cxn ang="0">
                  <a:pos x="374" y="975"/>
                </a:cxn>
                <a:cxn ang="0">
                  <a:pos x="567" y="794"/>
                </a:cxn>
                <a:cxn ang="0">
                  <a:pos x="582" y="686"/>
                </a:cxn>
                <a:cxn ang="0">
                  <a:pos x="464" y="262"/>
                </a:cxn>
                <a:cxn ang="0">
                  <a:pos x="383" y="0"/>
                </a:cxn>
              </a:cxnLst>
              <a:rect l="0" t="0" r="r" b="b"/>
              <a:pathLst>
                <a:path w="582" h="988">
                  <a:moveTo>
                    <a:pt x="383" y="0"/>
                  </a:moveTo>
                  <a:lnTo>
                    <a:pt x="383" y="0"/>
                  </a:lnTo>
                  <a:lnTo>
                    <a:pt x="373" y="36"/>
                  </a:lnTo>
                  <a:lnTo>
                    <a:pt x="361" y="74"/>
                  </a:lnTo>
                  <a:lnTo>
                    <a:pt x="344" y="120"/>
                  </a:lnTo>
                  <a:lnTo>
                    <a:pt x="334" y="144"/>
                  </a:lnTo>
                  <a:lnTo>
                    <a:pt x="323" y="168"/>
                  </a:lnTo>
                  <a:lnTo>
                    <a:pt x="311" y="192"/>
                  </a:lnTo>
                  <a:lnTo>
                    <a:pt x="298" y="216"/>
                  </a:lnTo>
                  <a:lnTo>
                    <a:pt x="283" y="238"/>
                  </a:lnTo>
                  <a:lnTo>
                    <a:pt x="268" y="258"/>
                  </a:lnTo>
                  <a:lnTo>
                    <a:pt x="252" y="274"/>
                  </a:lnTo>
                  <a:lnTo>
                    <a:pt x="235" y="289"/>
                  </a:lnTo>
                  <a:lnTo>
                    <a:pt x="126" y="240"/>
                  </a:lnTo>
                  <a:lnTo>
                    <a:pt x="14" y="551"/>
                  </a:lnTo>
                  <a:lnTo>
                    <a:pt x="0" y="713"/>
                  </a:lnTo>
                  <a:lnTo>
                    <a:pt x="99" y="847"/>
                  </a:lnTo>
                  <a:lnTo>
                    <a:pt x="240" y="988"/>
                  </a:lnTo>
                  <a:lnTo>
                    <a:pt x="374" y="975"/>
                  </a:lnTo>
                  <a:lnTo>
                    <a:pt x="567" y="794"/>
                  </a:lnTo>
                  <a:lnTo>
                    <a:pt x="582" y="686"/>
                  </a:lnTo>
                  <a:lnTo>
                    <a:pt x="464" y="262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96BE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2" name="Freeform 10"/>
            <p:cNvSpPr>
              <a:spLocks/>
            </p:cNvSpPr>
            <p:nvPr/>
          </p:nvSpPr>
          <p:spPr bwMode="auto">
            <a:xfrm>
              <a:off x="1754" y="1958"/>
              <a:ext cx="149" cy="327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130" y="110"/>
                </a:cxn>
                <a:cxn ang="0">
                  <a:pos x="130" y="200"/>
                </a:cxn>
                <a:cxn ang="0">
                  <a:pos x="130" y="200"/>
                </a:cxn>
                <a:cxn ang="0">
                  <a:pos x="116" y="251"/>
                </a:cxn>
                <a:cxn ang="0">
                  <a:pos x="103" y="304"/>
                </a:cxn>
                <a:cxn ang="0">
                  <a:pos x="83" y="365"/>
                </a:cxn>
                <a:cxn ang="0">
                  <a:pos x="62" y="426"/>
                </a:cxn>
                <a:cxn ang="0">
                  <a:pos x="52" y="456"/>
                </a:cxn>
                <a:cxn ang="0">
                  <a:pos x="41" y="483"/>
                </a:cxn>
                <a:cxn ang="0">
                  <a:pos x="31" y="506"/>
                </a:cxn>
                <a:cxn ang="0">
                  <a:pos x="19" y="525"/>
                </a:cxn>
                <a:cxn ang="0">
                  <a:pos x="10" y="540"/>
                </a:cxn>
                <a:cxn ang="0">
                  <a:pos x="4" y="545"/>
                </a:cxn>
                <a:cxn ang="0">
                  <a:pos x="0" y="548"/>
                </a:cxn>
                <a:cxn ang="0">
                  <a:pos x="85" y="652"/>
                </a:cxn>
                <a:cxn ang="0">
                  <a:pos x="85" y="652"/>
                </a:cxn>
                <a:cxn ang="0">
                  <a:pos x="98" y="627"/>
                </a:cxn>
                <a:cxn ang="0">
                  <a:pos x="128" y="570"/>
                </a:cxn>
                <a:cxn ang="0">
                  <a:pos x="145" y="534"/>
                </a:cxn>
                <a:cxn ang="0">
                  <a:pos x="160" y="500"/>
                </a:cxn>
                <a:cxn ang="0">
                  <a:pos x="170" y="467"/>
                </a:cxn>
                <a:cxn ang="0">
                  <a:pos x="173" y="453"/>
                </a:cxn>
                <a:cxn ang="0">
                  <a:pos x="176" y="440"/>
                </a:cxn>
                <a:cxn ang="0">
                  <a:pos x="176" y="440"/>
                </a:cxn>
                <a:cxn ang="0">
                  <a:pos x="182" y="378"/>
                </a:cxn>
                <a:cxn ang="0">
                  <a:pos x="191" y="305"/>
                </a:cxn>
                <a:cxn ang="0">
                  <a:pos x="203" y="220"/>
                </a:cxn>
                <a:cxn ang="0">
                  <a:pos x="243" y="119"/>
                </a:cxn>
                <a:cxn ang="0">
                  <a:pos x="297" y="48"/>
                </a:cxn>
                <a:cxn ang="0">
                  <a:pos x="252" y="16"/>
                </a:cxn>
                <a:cxn ang="0">
                  <a:pos x="225" y="101"/>
                </a:cxn>
                <a:cxn ang="0">
                  <a:pos x="163" y="101"/>
                </a:cxn>
                <a:cxn ang="0">
                  <a:pos x="130" y="25"/>
                </a:cxn>
                <a:cxn ang="0">
                  <a:pos x="89" y="0"/>
                </a:cxn>
              </a:cxnLst>
              <a:rect l="0" t="0" r="r" b="b"/>
              <a:pathLst>
                <a:path w="297" h="652">
                  <a:moveTo>
                    <a:pt x="89" y="0"/>
                  </a:moveTo>
                  <a:lnTo>
                    <a:pt x="130" y="110"/>
                  </a:lnTo>
                  <a:lnTo>
                    <a:pt x="130" y="200"/>
                  </a:lnTo>
                  <a:lnTo>
                    <a:pt x="130" y="200"/>
                  </a:lnTo>
                  <a:lnTo>
                    <a:pt x="116" y="251"/>
                  </a:lnTo>
                  <a:lnTo>
                    <a:pt x="103" y="304"/>
                  </a:lnTo>
                  <a:lnTo>
                    <a:pt x="83" y="365"/>
                  </a:lnTo>
                  <a:lnTo>
                    <a:pt x="62" y="426"/>
                  </a:lnTo>
                  <a:lnTo>
                    <a:pt x="52" y="456"/>
                  </a:lnTo>
                  <a:lnTo>
                    <a:pt x="41" y="483"/>
                  </a:lnTo>
                  <a:lnTo>
                    <a:pt x="31" y="506"/>
                  </a:lnTo>
                  <a:lnTo>
                    <a:pt x="19" y="525"/>
                  </a:lnTo>
                  <a:lnTo>
                    <a:pt x="10" y="540"/>
                  </a:lnTo>
                  <a:lnTo>
                    <a:pt x="4" y="545"/>
                  </a:lnTo>
                  <a:lnTo>
                    <a:pt x="0" y="548"/>
                  </a:lnTo>
                  <a:lnTo>
                    <a:pt x="85" y="652"/>
                  </a:lnTo>
                  <a:lnTo>
                    <a:pt x="85" y="652"/>
                  </a:lnTo>
                  <a:lnTo>
                    <a:pt x="98" y="627"/>
                  </a:lnTo>
                  <a:lnTo>
                    <a:pt x="128" y="570"/>
                  </a:lnTo>
                  <a:lnTo>
                    <a:pt x="145" y="534"/>
                  </a:lnTo>
                  <a:lnTo>
                    <a:pt x="160" y="500"/>
                  </a:lnTo>
                  <a:lnTo>
                    <a:pt x="170" y="467"/>
                  </a:lnTo>
                  <a:lnTo>
                    <a:pt x="173" y="453"/>
                  </a:lnTo>
                  <a:lnTo>
                    <a:pt x="176" y="440"/>
                  </a:lnTo>
                  <a:lnTo>
                    <a:pt x="176" y="440"/>
                  </a:lnTo>
                  <a:lnTo>
                    <a:pt x="182" y="378"/>
                  </a:lnTo>
                  <a:lnTo>
                    <a:pt x="191" y="305"/>
                  </a:lnTo>
                  <a:lnTo>
                    <a:pt x="203" y="220"/>
                  </a:lnTo>
                  <a:lnTo>
                    <a:pt x="243" y="119"/>
                  </a:lnTo>
                  <a:lnTo>
                    <a:pt x="297" y="48"/>
                  </a:lnTo>
                  <a:lnTo>
                    <a:pt x="252" y="16"/>
                  </a:lnTo>
                  <a:lnTo>
                    <a:pt x="225" y="101"/>
                  </a:lnTo>
                  <a:lnTo>
                    <a:pt x="163" y="101"/>
                  </a:lnTo>
                  <a:lnTo>
                    <a:pt x="130" y="2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7170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3" name="Freeform 11"/>
            <p:cNvSpPr>
              <a:spLocks/>
            </p:cNvSpPr>
            <p:nvPr/>
          </p:nvSpPr>
          <p:spPr bwMode="auto">
            <a:xfrm>
              <a:off x="1143" y="2472"/>
              <a:ext cx="334" cy="161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373" y="23"/>
                </a:cxn>
                <a:cxn ang="0">
                  <a:pos x="333" y="47"/>
                </a:cxn>
                <a:cxn ang="0">
                  <a:pos x="294" y="80"/>
                </a:cxn>
                <a:cxn ang="0">
                  <a:pos x="274" y="98"/>
                </a:cxn>
                <a:cxn ang="0">
                  <a:pos x="229" y="128"/>
                </a:cxn>
                <a:cxn ang="0">
                  <a:pos x="178" y="149"/>
                </a:cxn>
                <a:cxn ang="0">
                  <a:pos x="123" y="163"/>
                </a:cxn>
                <a:cxn ang="0">
                  <a:pos x="95" y="166"/>
                </a:cxn>
                <a:cxn ang="0">
                  <a:pos x="69" y="170"/>
                </a:cxn>
                <a:cxn ang="0">
                  <a:pos x="48" y="176"/>
                </a:cxn>
                <a:cxn ang="0">
                  <a:pos x="32" y="187"/>
                </a:cxn>
                <a:cxn ang="0">
                  <a:pos x="11" y="208"/>
                </a:cxn>
                <a:cxn ang="0">
                  <a:pos x="0" y="224"/>
                </a:cxn>
                <a:cxn ang="0">
                  <a:pos x="20" y="235"/>
                </a:cxn>
                <a:cxn ang="0">
                  <a:pos x="72" y="255"/>
                </a:cxn>
                <a:cxn ang="0">
                  <a:pos x="150" y="278"/>
                </a:cxn>
                <a:cxn ang="0">
                  <a:pos x="198" y="285"/>
                </a:cxn>
                <a:cxn ang="0">
                  <a:pos x="249" y="287"/>
                </a:cxn>
                <a:cxn ang="0">
                  <a:pos x="298" y="287"/>
                </a:cxn>
                <a:cxn ang="0">
                  <a:pos x="410" y="281"/>
                </a:cxn>
                <a:cxn ang="0">
                  <a:pos x="469" y="273"/>
                </a:cxn>
                <a:cxn ang="0">
                  <a:pos x="668" y="287"/>
                </a:cxn>
                <a:cxn ang="0">
                  <a:pos x="666" y="263"/>
                </a:cxn>
                <a:cxn ang="0">
                  <a:pos x="657" y="203"/>
                </a:cxn>
                <a:cxn ang="0">
                  <a:pos x="645" y="146"/>
                </a:cxn>
                <a:cxn ang="0">
                  <a:pos x="632" y="109"/>
                </a:cxn>
                <a:cxn ang="0">
                  <a:pos x="614" y="73"/>
                </a:cxn>
                <a:cxn ang="0">
                  <a:pos x="605" y="58"/>
                </a:cxn>
                <a:cxn ang="0">
                  <a:pos x="580" y="32"/>
                </a:cxn>
                <a:cxn ang="0">
                  <a:pos x="550" y="14"/>
                </a:cxn>
                <a:cxn ang="0">
                  <a:pos x="518" y="4"/>
                </a:cxn>
                <a:cxn ang="0">
                  <a:pos x="488" y="0"/>
                </a:cxn>
                <a:cxn ang="0">
                  <a:pos x="436" y="1"/>
                </a:cxn>
              </a:cxnLst>
              <a:rect l="0" t="0" r="r" b="b"/>
              <a:pathLst>
                <a:path w="668" h="323">
                  <a:moveTo>
                    <a:pt x="415" y="4"/>
                  </a:moveTo>
                  <a:lnTo>
                    <a:pt x="415" y="4"/>
                  </a:lnTo>
                  <a:lnTo>
                    <a:pt x="403" y="9"/>
                  </a:lnTo>
                  <a:lnTo>
                    <a:pt x="373" y="23"/>
                  </a:lnTo>
                  <a:lnTo>
                    <a:pt x="354" y="34"/>
                  </a:lnTo>
                  <a:lnTo>
                    <a:pt x="333" y="47"/>
                  </a:lnTo>
                  <a:lnTo>
                    <a:pt x="313" y="62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74" y="98"/>
                  </a:lnTo>
                  <a:lnTo>
                    <a:pt x="252" y="113"/>
                  </a:lnTo>
                  <a:lnTo>
                    <a:pt x="229" y="128"/>
                  </a:lnTo>
                  <a:lnTo>
                    <a:pt x="204" y="140"/>
                  </a:lnTo>
                  <a:lnTo>
                    <a:pt x="178" y="149"/>
                  </a:lnTo>
                  <a:lnTo>
                    <a:pt x="152" y="157"/>
                  </a:lnTo>
                  <a:lnTo>
                    <a:pt x="123" y="16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81" y="167"/>
                  </a:lnTo>
                  <a:lnTo>
                    <a:pt x="69" y="170"/>
                  </a:lnTo>
                  <a:lnTo>
                    <a:pt x="57" y="173"/>
                  </a:lnTo>
                  <a:lnTo>
                    <a:pt x="48" y="176"/>
                  </a:lnTo>
                  <a:lnTo>
                    <a:pt x="39" y="181"/>
                  </a:lnTo>
                  <a:lnTo>
                    <a:pt x="32" y="187"/>
                  </a:lnTo>
                  <a:lnTo>
                    <a:pt x="18" y="197"/>
                  </a:lnTo>
                  <a:lnTo>
                    <a:pt x="11" y="208"/>
                  </a:lnTo>
                  <a:lnTo>
                    <a:pt x="5" y="215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0" y="235"/>
                  </a:lnTo>
                  <a:lnTo>
                    <a:pt x="42" y="244"/>
                  </a:lnTo>
                  <a:lnTo>
                    <a:pt x="72" y="255"/>
                  </a:lnTo>
                  <a:lnTo>
                    <a:pt x="108" y="267"/>
                  </a:lnTo>
                  <a:lnTo>
                    <a:pt x="150" y="278"/>
                  </a:lnTo>
                  <a:lnTo>
                    <a:pt x="174" y="281"/>
                  </a:lnTo>
                  <a:lnTo>
                    <a:pt x="198" y="285"/>
                  </a:lnTo>
                  <a:lnTo>
                    <a:pt x="222" y="287"/>
                  </a:lnTo>
                  <a:lnTo>
                    <a:pt x="249" y="287"/>
                  </a:lnTo>
                  <a:lnTo>
                    <a:pt x="249" y="287"/>
                  </a:lnTo>
                  <a:lnTo>
                    <a:pt x="298" y="287"/>
                  </a:lnTo>
                  <a:lnTo>
                    <a:pt x="342" y="285"/>
                  </a:lnTo>
                  <a:lnTo>
                    <a:pt x="410" y="281"/>
                  </a:lnTo>
                  <a:lnTo>
                    <a:pt x="454" y="276"/>
                  </a:lnTo>
                  <a:lnTo>
                    <a:pt x="469" y="273"/>
                  </a:lnTo>
                  <a:lnTo>
                    <a:pt x="460" y="323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66" y="263"/>
                  </a:lnTo>
                  <a:lnTo>
                    <a:pt x="663" y="236"/>
                  </a:lnTo>
                  <a:lnTo>
                    <a:pt x="657" y="203"/>
                  </a:lnTo>
                  <a:lnTo>
                    <a:pt x="650" y="166"/>
                  </a:lnTo>
                  <a:lnTo>
                    <a:pt x="645" y="146"/>
                  </a:lnTo>
                  <a:lnTo>
                    <a:pt x="639" y="128"/>
                  </a:lnTo>
                  <a:lnTo>
                    <a:pt x="632" y="109"/>
                  </a:lnTo>
                  <a:lnTo>
                    <a:pt x="624" y="91"/>
                  </a:lnTo>
                  <a:lnTo>
                    <a:pt x="614" y="73"/>
                  </a:lnTo>
                  <a:lnTo>
                    <a:pt x="605" y="58"/>
                  </a:lnTo>
                  <a:lnTo>
                    <a:pt x="605" y="58"/>
                  </a:lnTo>
                  <a:lnTo>
                    <a:pt x="593" y="43"/>
                  </a:lnTo>
                  <a:lnTo>
                    <a:pt x="580" y="32"/>
                  </a:lnTo>
                  <a:lnTo>
                    <a:pt x="565" y="22"/>
                  </a:lnTo>
                  <a:lnTo>
                    <a:pt x="550" y="14"/>
                  </a:lnTo>
                  <a:lnTo>
                    <a:pt x="535" y="9"/>
                  </a:lnTo>
                  <a:lnTo>
                    <a:pt x="518" y="4"/>
                  </a:lnTo>
                  <a:lnTo>
                    <a:pt x="503" y="3"/>
                  </a:lnTo>
                  <a:lnTo>
                    <a:pt x="488" y="0"/>
                  </a:lnTo>
                  <a:lnTo>
                    <a:pt x="460" y="0"/>
                  </a:lnTo>
                  <a:lnTo>
                    <a:pt x="436" y="1"/>
                  </a:lnTo>
                  <a:lnTo>
                    <a:pt x="415" y="4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4" name="Freeform 12"/>
            <p:cNvSpPr>
              <a:spLocks/>
            </p:cNvSpPr>
            <p:nvPr/>
          </p:nvSpPr>
          <p:spPr bwMode="auto">
            <a:xfrm>
              <a:off x="1143" y="2472"/>
              <a:ext cx="334" cy="161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373" y="23"/>
                </a:cxn>
                <a:cxn ang="0">
                  <a:pos x="333" y="47"/>
                </a:cxn>
                <a:cxn ang="0">
                  <a:pos x="294" y="80"/>
                </a:cxn>
                <a:cxn ang="0">
                  <a:pos x="274" y="98"/>
                </a:cxn>
                <a:cxn ang="0">
                  <a:pos x="229" y="128"/>
                </a:cxn>
                <a:cxn ang="0">
                  <a:pos x="178" y="149"/>
                </a:cxn>
                <a:cxn ang="0">
                  <a:pos x="123" y="163"/>
                </a:cxn>
                <a:cxn ang="0">
                  <a:pos x="95" y="166"/>
                </a:cxn>
                <a:cxn ang="0">
                  <a:pos x="69" y="170"/>
                </a:cxn>
                <a:cxn ang="0">
                  <a:pos x="48" y="176"/>
                </a:cxn>
                <a:cxn ang="0">
                  <a:pos x="32" y="187"/>
                </a:cxn>
                <a:cxn ang="0">
                  <a:pos x="11" y="208"/>
                </a:cxn>
                <a:cxn ang="0">
                  <a:pos x="0" y="224"/>
                </a:cxn>
                <a:cxn ang="0">
                  <a:pos x="20" y="235"/>
                </a:cxn>
                <a:cxn ang="0">
                  <a:pos x="72" y="255"/>
                </a:cxn>
                <a:cxn ang="0">
                  <a:pos x="150" y="278"/>
                </a:cxn>
                <a:cxn ang="0">
                  <a:pos x="198" y="285"/>
                </a:cxn>
                <a:cxn ang="0">
                  <a:pos x="249" y="287"/>
                </a:cxn>
                <a:cxn ang="0">
                  <a:pos x="298" y="287"/>
                </a:cxn>
                <a:cxn ang="0">
                  <a:pos x="410" y="281"/>
                </a:cxn>
                <a:cxn ang="0">
                  <a:pos x="469" y="273"/>
                </a:cxn>
                <a:cxn ang="0">
                  <a:pos x="668" y="287"/>
                </a:cxn>
                <a:cxn ang="0">
                  <a:pos x="666" y="263"/>
                </a:cxn>
                <a:cxn ang="0">
                  <a:pos x="657" y="203"/>
                </a:cxn>
                <a:cxn ang="0">
                  <a:pos x="645" y="146"/>
                </a:cxn>
                <a:cxn ang="0">
                  <a:pos x="632" y="109"/>
                </a:cxn>
                <a:cxn ang="0">
                  <a:pos x="614" y="73"/>
                </a:cxn>
                <a:cxn ang="0">
                  <a:pos x="605" y="58"/>
                </a:cxn>
                <a:cxn ang="0">
                  <a:pos x="580" y="32"/>
                </a:cxn>
                <a:cxn ang="0">
                  <a:pos x="550" y="14"/>
                </a:cxn>
                <a:cxn ang="0">
                  <a:pos x="518" y="4"/>
                </a:cxn>
                <a:cxn ang="0">
                  <a:pos x="488" y="0"/>
                </a:cxn>
                <a:cxn ang="0">
                  <a:pos x="436" y="1"/>
                </a:cxn>
              </a:cxnLst>
              <a:rect l="0" t="0" r="r" b="b"/>
              <a:pathLst>
                <a:path w="668" h="323">
                  <a:moveTo>
                    <a:pt x="415" y="4"/>
                  </a:moveTo>
                  <a:lnTo>
                    <a:pt x="415" y="4"/>
                  </a:lnTo>
                  <a:lnTo>
                    <a:pt x="403" y="9"/>
                  </a:lnTo>
                  <a:lnTo>
                    <a:pt x="373" y="23"/>
                  </a:lnTo>
                  <a:lnTo>
                    <a:pt x="354" y="34"/>
                  </a:lnTo>
                  <a:lnTo>
                    <a:pt x="333" y="47"/>
                  </a:lnTo>
                  <a:lnTo>
                    <a:pt x="313" y="62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74" y="98"/>
                  </a:lnTo>
                  <a:lnTo>
                    <a:pt x="252" y="113"/>
                  </a:lnTo>
                  <a:lnTo>
                    <a:pt x="229" y="128"/>
                  </a:lnTo>
                  <a:lnTo>
                    <a:pt x="204" y="140"/>
                  </a:lnTo>
                  <a:lnTo>
                    <a:pt x="178" y="149"/>
                  </a:lnTo>
                  <a:lnTo>
                    <a:pt x="152" y="157"/>
                  </a:lnTo>
                  <a:lnTo>
                    <a:pt x="123" y="16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81" y="167"/>
                  </a:lnTo>
                  <a:lnTo>
                    <a:pt x="69" y="170"/>
                  </a:lnTo>
                  <a:lnTo>
                    <a:pt x="57" y="173"/>
                  </a:lnTo>
                  <a:lnTo>
                    <a:pt x="48" y="176"/>
                  </a:lnTo>
                  <a:lnTo>
                    <a:pt x="39" y="181"/>
                  </a:lnTo>
                  <a:lnTo>
                    <a:pt x="32" y="187"/>
                  </a:lnTo>
                  <a:lnTo>
                    <a:pt x="18" y="197"/>
                  </a:lnTo>
                  <a:lnTo>
                    <a:pt x="11" y="208"/>
                  </a:lnTo>
                  <a:lnTo>
                    <a:pt x="5" y="215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0" y="235"/>
                  </a:lnTo>
                  <a:lnTo>
                    <a:pt x="42" y="244"/>
                  </a:lnTo>
                  <a:lnTo>
                    <a:pt x="72" y="255"/>
                  </a:lnTo>
                  <a:lnTo>
                    <a:pt x="108" y="267"/>
                  </a:lnTo>
                  <a:lnTo>
                    <a:pt x="150" y="278"/>
                  </a:lnTo>
                  <a:lnTo>
                    <a:pt x="174" y="281"/>
                  </a:lnTo>
                  <a:lnTo>
                    <a:pt x="198" y="285"/>
                  </a:lnTo>
                  <a:lnTo>
                    <a:pt x="222" y="287"/>
                  </a:lnTo>
                  <a:lnTo>
                    <a:pt x="249" y="287"/>
                  </a:lnTo>
                  <a:lnTo>
                    <a:pt x="249" y="287"/>
                  </a:lnTo>
                  <a:lnTo>
                    <a:pt x="298" y="287"/>
                  </a:lnTo>
                  <a:lnTo>
                    <a:pt x="342" y="285"/>
                  </a:lnTo>
                  <a:lnTo>
                    <a:pt x="410" y="281"/>
                  </a:lnTo>
                  <a:lnTo>
                    <a:pt x="454" y="276"/>
                  </a:lnTo>
                  <a:lnTo>
                    <a:pt x="469" y="273"/>
                  </a:lnTo>
                  <a:lnTo>
                    <a:pt x="460" y="323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66" y="263"/>
                  </a:lnTo>
                  <a:lnTo>
                    <a:pt x="663" y="236"/>
                  </a:lnTo>
                  <a:lnTo>
                    <a:pt x="657" y="203"/>
                  </a:lnTo>
                  <a:lnTo>
                    <a:pt x="650" y="166"/>
                  </a:lnTo>
                  <a:lnTo>
                    <a:pt x="645" y="146"/>
                  </a:lnTo>
                  <a:lnTo>
                    <a:pt x="639" y="128"/>
                  </a:lnTo>
                  <a:lnTo>
                    <a:pt x="632" y="109"/>
                  </a:lnTo>
                  <a:lnTo>
                    <a:pt x="624" y="91"/>
                  </a:lnTo>
                  <a:lnTo>
                    <a:pt x="614" y="73"/>
                  </a:lnTo>
                  <a:lnTo>
                    <a:pt x="605" y="58"/>
                  </a:lnTo>
                  <a:lnTo>
                    <a:pt x="605" y="58"/>
                  </a:lnTo>
                  <a:lnTo>
                    <a:pt x="593" y="43"/>
                  </a:lnTo>
                  <a:lnTo>
                    <a:pt x="580" y="32"/>
                  </a:lnTo>
                  <a:lnTo>
                    <a:pt x="565" y="22"/>
                  </a:lnTo>
                  <a:lnTo>
                    <a:pt x="550" y="14"/>
                  </a:lnTo>
                  <a:lnTo>
                    <a:pt x="535" y="9"/>
                  </a:lnTo>
                  <a:lnTo>
                    <a:pt x="518" y="4"/>
                  </a:lnTo>
                  <a:lnTo>
                    <a:pt x="503" y="3"/>
                  </a:lnTo>
                  <a:lnTo>
                    <a:pt x="488" y="0"/>
                  </a:lnTo>
                  <a:lnTo>
                    <a:pt x="460" y="0"/>
                  </a:lnTo>
                  <a:lnTo>
                    <a:pt x="436" y="1"/>
                  </a:lnTo>
                  <a:lnTo>
                    <a:pt x="415" y="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5" name="Freeform 13"/>
            <p:cNvSpPr>
              <a:spLocks/>
            </p:cNvSpPr>
            <p:nvPr/>
          </p:nvSpPr>
          <p:spPr bwMode="auto">
            <a:xfrm>
              <a:off x="1725" y="2512"/>
              <a:ext cx="180" cy="154"/>
            </a:xfrm>
            <a:custGeom>
              <a:avLst/>
              <a:gdLst/>
              <a:ahLst/>
              <a:cxnLst>
                <a:cxn ang="0">
                  <a:pos x="193" y="9"/>
                </a:cxn>
                <a:cxn ang="0">
                  <a:pos x="193" y="9"/>
                </a:cxn>
                <a:cxn ang="0">
                  <a:pos x="171" y="30"/>
                </a:cxn>
                <a:cxn ang="0">
                  <a:pos x="150" y="51"/>
                </a:cxn>
                <a:cxn ang="0">
                  <a:pos x="130" y="72"/>
                </a:cxn>
                <a:cxn ang="0">
                  <a:pos x="130" y="72"/>
                </a:cxn>
                <a:cxn ang="0">
                  <a:pos x="126" y="77"/>
                </a:cxn>
                <a:cxn ang="0">
                  <a:pos x="120" y="83"/>
                </a:cxn>
                <a:cxn ang="0">
                  <a:pos x="103" y="93"/>
                </a:cxn>
                <a:cxn ang="0">
                  <a:pos x="84" y="104"/>
                </a:cxn>
                <a:cxn ang="0">
                  <a:pos x="63" y="114"/>
                </a:cxn>
                <a:cxn ang="0">
                  <a:pos x="26" y="134"/>
                </a:cxn>
                <a:cxn ang="0">
                  <a:pos x="12" y="141"/>
                </a:cxn>
                <a:cxn ang="0">
                  <a:pos x="8" y="146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2" y="158"/>
                </a:cxn>
                <a:cxn ang="0">
                  <a:pos x="0" y="168"/>
                </a:cxn>
                <a:cxn ang="0">
                  <a:pos x="0" y="175"/>
                </a:cxn>
                <a:cxn ang="0">
                  <a:pos x="0" y="183"/>
                </a:cxn>
                <a:cxn ang="0">
                  <a:pos x="3" y="190"/>
                </a:cxn>
                <a:cxn ang="0">
                  <a:pos x="8" y="198"/>
                </a:cxn>
                <a:cxn ang="0">
                  <a:pos x="12" y="207"/>
                </a:cxn>
                <a:cxn ang="0">
                  <a:pos x="20" y="216"/>
                </a:cxn>
                <a:cxn ang="0">
                  <a:pos x="30" y="225"/>
                </a:cxn>
                <a:cxn ang="0">
                  <a:pos x="42" y="235"/>
                </a:cxn>
                <a:cxn ang="0">
                  <a:pos x="56" y="244"/>
                </a:cxn>
                <a:cxn ang="0">
                  <a:pos x="73" y="255"/>
                </a:cxn>
                <a:cxn ang="0">
                  <a:pos x="93" y="265"/>
                </a:cxn>
                <a:cxn ang="0">
                  <a:pos x="117" y="274"/>
                </a:cxn>
                <a:cxn ang="0">
                  <a:pos x="117" y="274"/>
                </a:cxn>
                <a:cxn ang="0">
                  <a:pos x="142" y="285"/>
                </a:cxn>
                <a:cxn ang="0">
                  <a:pos x="165" y="292"/>
                </a:cxn>
                <a:cxn ang="0">
                  <a:pos x="186" y="298"/>
                </a:cxn>
                <a:cxn ang="0">
                  <a:pos x="205" y="303"/>
                </a:cxn>
                <a:cxn ang="0">
                  <a:pos x="223" y="306"/>
                </a:cxn>
                <a:cxn ang="0">
                  <a:pos x="240" y="307"/>
                </a:cxn>
                <a:cxn ang="0">
                  <a:pos x="255" y="306"/>
                </a:cxn>
                <a:cxn ang="0">
                  <a:pos x="268" y="304"/>
                </a:cxn>
                <a:cxn ang="0">
                  <a:pos x="281" y="300"/>
                </a:cxn>
                <a:cxn ang="0">
                  <a:pos x="292" y="294"/>
                </a:cxn>
                <a:cxn ang="0">
                  <a:pos x="302" y="286"/>
                </a:cxn>
                <a:cxn ang="0">
                  <a:pos x="311" y="277"/>
                </a:cxn>
                <a:cxn ang="0">
                  <a:pos x="319" y="265"/>
                </a:cxn>
                <a:cxn ang="0">
                  <a:pos x="326" y="253"/>
                </a:cxn>
                <a:cxn ang="0">
                  <a:pos x="332" y="238"/>
                </a:cxn>
                <a:cxn ang="0">
                  <a:pos x="338" y="220"/>
                </a:cxn>
                <a:cxn ang="0">
                  <a:pos x="338" y="220"/>
                </a:cxn>
                <a:cxn ang="0">
                  <a:pos x="347" y="187"/>
                </a:cxn>
                <a:cxn ang="0">
                  <a:pos x="353" y="161"/>
                </a:cxn>
                <a:cxn ang="0">
                  <a:pos x="358" y="137"/>
                </a:cxn>
                <a:cxn ang="0">
                  <a:pos x="359" y="117"/>
                </a:cxn>
                <a:cxn ang="0">
                  <a:pos x="361" y="93"/>
                </a:cxn>
                <a:cxn ang="0">
                  <a:pos x="361" y="86"/>
                </a:cxn>
                <a:cxn ang="0">
                  <a:pos x="293" y="0"/>
                </a:cxn>
                <a:cxn ang="0">
                  <a:pos x="193" y="9"/>
                </a:cxn>
              </a:cxnLst>
              <a:rect l="0" t="0" r="r" b="b"/>
              <a:pathLst>
                <a:path w="361" h="307">
                  <a:moveTo>
                    <a:pt x="193" y="9"/>
                  </a:moveTo>
                  <a:lnTo>
                    <a:pt x="193" y="9"/>
                  </a:lnTo>
                  <a:lnTo>
                    <a:pt x="171" y="30"/>
                  </a:lnTo>
                  <a:lnTo>
                    <a:pt x="150" y="51"/>
                  </a:lnTo>
                  <a:lnTo>
                    <a:pt x="130" y="72"/>
                  </a:lnTo>
                  <a:lnTo>
                    <a:pt x="130" y="72"/>
                  </a:lnTo>
                  <a:lnTo>
                    <a:pt x="126" y="77"/>
                  </a:lnTo>
                  <a:lnTo>
                    <a:pt x="120" y="83"/>
                  </a:lnTo>
                  <a:lnTo>
                    <a:pt x="103" y="93"/>
                  </a:lnTo>
                  <a:lnTo>
                    <a:pt x="84" y="104"/>
                  </a:lnTo>
                  <a:lnTo>
                    <a:pt x="63" y="114"/>
                  </a:lnTo>
                  <a:lnTo>
                    <a:pt x="26" y="134"/>
                  </a:lnTo>
                  <a:lnTo>
                    <a:pt x="12" y="141"/>
                  </a:lnTo>
                  <a:lnTo>
                    <a:pt x="8" y="146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2" y="158"/>
                  </a:lnTo>
                  <a:lnTo>
                    <a:pt x="0" y="168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3" y="190"/>
                  </a:lnTo>
                  <a:lnTo>
                    <a:pt x="8" y="198"/>
                  </a:lnTo>
                  <a:lnTo>
                    <a:pt x="12" y="207"/>
                  </a:lnTo>
                  <a:lnTo>
                    <a:pt x="20" y="216"/>
                  </a:lnTo>
                  <a:lnTo>
                    <a:pt x="30" y="225"/>
                  </a:lnTo>
                  <a:lnTo>
                    <a:pt x="42" y="235"/>
                  </a:lnTo>
                  <a:lnTo>
                    <a:pt x="56" y="244"/>
                  </a:lnTo>
                  <a:lnTo>
                    <a:pt x="73" y="255"/>
                  </a:lnTo>
                  <a:lnTo>
                    <a:pt x="93" y="265"/>
                  </a:lnTo>
                  <a:lnTo>
                    <a:pt x="117" y="274"/>
                  </a:lnTo>
                  <a:lnTo>
                    <a:pt x="117" y="274"/>
                  </a:lnTo>
                  <a:lnTo>
                    <a:pt x="142" y="285"/>
                  </a:lnTo>
                  <a:lnTo>
                    <a:pt x="165" y="292"/>
                  </a:lnTo>
                  <a:lnTo>
                    <a:pt x="186" y="298"/>
                  </a:lnTo>
                  <a:lnTo>
                    <a:pt x="205" y="303"/>
                  </a:lnTo>
                  <a:lnTo>
                    <a:pt x="223" y="306"/>
                  </a:lnTo>
                  <a:lnTo>
                    <a:pt x="240" y="307"/>
                  </a:lnTo>
                  <a:lnTo>
                    <a:pt x="255" y="306"/>
                  </a:lnTo>
                  <a:lnTo>
                    <a:pt x="268" y="304"/>
                  </a:lnTo>
                  <a:lnTo>
                    <a:pt x="281" y="300"/>
                  </a:lnTo>
                  <a:lnTo>
                    <a:pt x="292" y="294"/>
                  </a:lnTo>
                  <a:lnTo>
                    <a:pt x="302" y="286"/>
                  </a:lnTo>
                  <a:lnTo>
                    <a:pt x="311" y="277"/>
                  </a:lnTo>
                  <a:lnTo>
                    <a:pt x="319" y="265"/>
                  </a:lnTo>
                  <a:lnTo>
                    <a:pt x="326" y="253"/>
                  </a:lnTo>
                  <a:lnTo>
                    <a:pt x="332" y="238"/>
                  </a:lnTo>
                  <a:lnTo>
                    <a:pt x="338" y="220"/>
                  </a:lnTo>
                  <a:lnTo>
                    <a:pt x="338" y="220"/>
                  </a:lnTo>
                  <a:lnTo>
                    <a:pt x="347" y="187"/>
                  </a:lnTo>
                  <a:lnTo>
                    <a:pt x="353" y="161"/>
                  </a:lnTo>
                  <a:lnTo>
                    <a:pt x="358" y="137"/>
                  </a:lnTo>
                  <a:lnTo>
                    <a:pt x="359" y="117"/>
                  </a:lnTo>
                  <a:lnTo>
                    <a:pt x="361" y="93"/>
                  </a:lnTo>
                  <a:lnTo>
                    <a:pt x="361" y="86"/>
                  </a:lnTo>
                  <a:lnTo>
                    <a:pt x="293" y="0"/>
                  </a:lnTo>
                  <a:lnTo>
                    <a:pt x="193" y="9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6" name="Freeform 14"/>
            <p:cNvSpPr>
              <a:spLocks/>
            </p:cNvSpPr>
            <p:nvPr/>
          </p:nvSpPr>
          <p:spPr bwMode="auto">
            <a:xfrm>
              <a:off x="1306" y="1759"/>
              <a:ext cx="993" cy="816"/>
            </a:xfrm>
            <a:custGeom>
              <a:avLst/>
              <a:gdLst/>
              <a:ahLst/>
              <a:cxnLst>
                <a:cxn ang="0">
                  <a:pos x="26" y="1348"/>
                </a:cxn>
                <a:cxn ang="0">
                  <a:pos x="29" y="1225"/>
                </a:cxn>
                <a:cxn ang="0">
                  <a:pos x="133" y="1102"/>
                </a:cxn>
                <a:cxn ang="0">
                  <a:pos x="234" y="595"/>
                </a:cxn>
                <a:cxn ang="0">
                  <a:pos x="352" y="456"/>
                </a:cxn>
                <a:cxn ang="0">
                  <a:pos x="415" y="384"/>
                </a:cxn>
                <a:cxn ang="0">
                  <a:pos x="477" y="366"/>
                </a:cxn>
                <a:cxn ang="0">
                  <a:pos x="572" y="310"/>
                </a:cxn>
                <a:cxn ang="0">
                  <a:pos x="635" y="243"/>
                </a:cxn>
                <a:cxn ang="0">
                  <a:pos x="665" y="218"/>
                </a:cxn>
                <a:cxn ang="0">
                  <a:pos x="703" y="81"/>
                </a:cxn>
                <a:cxn ang="0">
                  <a:pos x="955" y="481"/>
                </a:cxn>
                <a:cxn ang="0">
                  <a:pos x="905" y="635"/>
                </a:cxn>
                <a:cxn ang="0">
                  <a:pos x="991" y="1020"/>
                </a:cxn>
                <a:cxn ang="0">
                  <a:pos x="1090" y="1086"/>
                </a:cxn>
                <a:cxn ang="0">
                  <a:pos x="1271" y="1006"/>
                </a:cxn>
                <a:cxn ang="0">
                  <a:pos x="1384" y="923"/>
                </a:cxn>
                <a:cxn ang="0">
                  <a:pos x="1371" y="869"/>
                </a:cxn>
                <a:cxn ang="0">
                  <a:pos x="1289" y="726"/>
                </a:cxn>
                <a:cxn ang="0">
                  <a:pos x="1230" y="595"/>
                </a:cxn>
                <a:cxn ang="0">
                  <a:pos x="1251" y="104"/>
                </a:cxn>
                <a:cxn ang="0">
                  <a:pos x="1221" y="59"/>
                </a:cxn>
                <a:cxn ang="0">
                  <a:pos x="1236" y="6"/>
                </a:cxn>
                <a:cxn ang="0">
                  <a:pos x="1262" y="6"/>
                </a:cxn>
                <a:cxn ang="0">
                  <a:pos x="1307" y="77"/>
                </a:cxn>
                <a:cxn ang="0">
                  <a:pos x="1393" y="107"/>
                </a:cxn>
                <a:cxn ang="0">
                  <a:pos x="1534" y="129"/>
                </a:cxn>
                <a:cxn ang="0">
                  <a:pos x="1625" y="216"/>
                </a:cxn>
                <a:cxn ang="0">
                  <a:pos x="1658" y="306"/>
                </a:cxn>
                <a:cxn ang="0">
                  <a:pos x="1708" y="527"/>
                </a:cxn>
                <a:cxn ang="0">
                  <a:pos x="1645" y="726"/>
                </a:cxn>
                <a:cxn ang="0">
                  <a:pos x="1732" y="987"/>
                </a:cxn>
                <a:cxn ang="0">
                  <a:pos x="1779" y="1306"/>
                </a:cxn>
                <a:cxn ang="0">
                  <a:pos x="1854" y="1405"/>
                </a:cxn>
                <a:cxn ang="0">
                  <a:pos x="1980" y="1482"/>
                </a:cxn>
                <a:cxn ang="0">
                  <a:pos x="1841" y="1499"/>
                </a:cxn>
                <a:cxn ang="0">
                  <a:pos x="1775" y="1451"/>
                </a:cxn>
                <a:cxn ang="0">
                  <a:pos x="1699" y="1418"/>
                </a:cxn>
                <a:cxn ang="0">
                  <a:pos x="1618" y="1400"/>
                </a:cxn>
                <a:cxn ang="0">
                  <a:pos x="1464" y="1493"/>
                </a:cxn>
                <a:cxn ang="0">
                  <a:pos x="1378" y="1493"/>
                </a:cxn>
                <a:cxn ang="0">
                  <a:pos x="1254" y="1565"/>
                </a:cxn>
                <a:cxn ang="0">
                  <a:pos x="1181" y="1622"/>
                </a:cxn>
                <a:cxn ang="0">
                  <a:pos x="1136" y="1569"/>
                </a:cxn>
                <a:cxn ang="0">
                  <a:pos x="1105" y="1536"/>
                </a:cxn>
                <a:cxn ang="0">
                  <a:pos x="1034" y="1446"/>
                </a:cxn>
                <a:cxn ang="0">
                  <a:pos x="825" y="1379"/>
                </a:cxn>
                <a:cxn ang="0">
                  <a:pos x="662" y="1405"/>
                </a:cxn>
                <a:cxn ang="0">
                  <a:pos x="597" y="1396"/>
                </a:cxn>
                <a:cxn ang="0">
                  <a:pos x="621" y="1294"/>
                </a:cxn>
                <a:cxn ang="0">
                  <a:pos x="612" y="1102"/>
                </a:cxn>
                <a:cxn ang="0">
                  <a:pos x="537" y="1048"/>
                </a:cxn>
                <a:cxn ang="0">
                  <a:pos x="376" y="1303"/>
                </a:cxn>
                <a:cxn ang="0">
                  <a:pos x="298" y="1470"/>
                </a:cxn>
                <a:cxn ang="0">
                  <a:pos x="235" y="1539"/>
                </a:cxn>
                <a:cxn ang="0">
                  <a:pos x="162" y="1523"/>
                </a:cxn>
                <a:cxn ang="0">
                  <a:pos x="93" y="1452"/>
                </a:cxn>
              </a:cxnLst>
              <a:rect l="0" t="0" r="r" b="b"/>
              <a:pathLst>
                <a:path w="1987" h="1632">
                  <a:moveTo>
                    <a:pt x="90" y="1430"/>
                  </a:moveTo>
                  <a:lnTo>
                    <a:pt x="90" y="1430"/>
                  </a:lnTo>
                  <a:lnTo>
                    <a:pt x="78" y="1418"/>
                  </a:lnTo>
                  <a:lnTo>
                    <a:pt x="64" y="1405"/>
                  </a:lnTo>
                  <a:lnTo>
                    <a:pt x="48" y="1387"/>
                  </a:lnTo>
                  <a:lnTo>
                    <a:pt x="33" y="1361"/>
                  </a:lnTo>
                  <a:lnTo>
                    <a:pt x="26" y="1348"/>
                  </a:lnTo>
                  <a:lnTo>
                    <a:pt x="18" y="1333"/>
                  </a:lnTo>
                  <a:lnTo>
                    <a:pt x="12" y="1316"/>
                  </a:lnTo>
                  <a:lnTo>
                    <a:pt x="6" y="1298"/>
                  </a:lnTo>
                  <a:lnTo>
                    <a:pt x="3" y="1279"/>
                  </a:lnTo>
                  <a:lnTo>
                    <a:pt x="0" y="1258"/>
                  </a:lnTo>
                  <a:lnTo>
                    <a:pt x="0" y="1258"/>
                  </a:lnTo>
                  <a:lnTo>
                    <a:pt x="29" y="1225"/>
                  </a:lnTo>
                  <a:lnTo>
                    <a:pt x="58" y="1194"/>
                  </a:lnTo>
                  <a:lnTo>
                    <a:pt x="94" y="1159"/>
                  </a:lnTo>
                  <a:lnTo>
                    <a:pt x="94" y="1159"/>
                  </a:lnTo>
                  <a:lnTo>
                    <a:pt x="103" y="1149"/>
                  </a:lnTo>
                  <a:lnTo>
                    <a:pt x="114" y="1135"/>
                  </a:lnTo>
                  <a:lnTo>
                    <a:pt x="123" y="1120"/>
                  </a:lnTo>
                  <a:lnTo>
                    <a:pt x="133" y="1102"/>
                  </a:lnTo>
                  <a:lnTo>
                    <a:pt x="151" y="1062"/>
                  </a:lnTo>
                  <a:lnTo>
                    <a:pt x="171" y="1018"/>
                  </a:lnTo>
                  <a:lnTo>
                    <a:pt x="204" y="938"/>
                  </a:lnTo>
                  <a:lnTo>
                    <a:pt x="219" y="908"/>
                  </a:lnTo>
                  <a:lnTo>
                    <a:pt x="225" y="896"/>
                  </a:lnTo>
                  <a:lnTo>
                    <a:pt x="229" y="888"/>
                  </a:lnTo>
                  <a:lnTo>
                    <a:pt x="234" y="595"/>
                  </a:lnTo>
                  <a:lnTo>
                    <a:pt x="234" y="595"/>
                  </a:lnTo>
                  <a:lnTo>
                    <a:pt x="240" y="587"/>
                  </a:lnTo>
                  <a:lnTo>
                    <a:pt x="257" y="562"/>
                  </a:lnTo>
                  <a:lnTo>
                    <a:pt x="272" y="541"/>
                  </a:lnTo>
                  <a:lnTo>
                    <a:pt x="293" y="517"/>
                  </a:lnTo>
                  <a:lnTo>
                    <a:pt x="319" y="488"/>
                  </a:lnTo>
                  <a:lnTo>
                    <a:pt x="352" y="456"/>
                  </a:lnTo>
                  <a:lnTo>
                    <a:pt x="352" y="456"/>
                  </a:lnTo>
                  <a:lnTo>
                    <a:pt x="358" y="445"/>
                  </a:lnTo>
                  <a:lnTo>
                    <a:pt x="367" y="433"/>
                  </a:lnTo>
                  <a:lnTo>
                    <a:pt x="376" y="420"/>
                  </a:lnTo>
                  <a:lnTo>
                    <a:pt x="388" y="405"/>
                  </a:lnTo>
                  <a:lnTo>
                    <a:pt x="401" y="393"/>
                  </a:lnTo>
                  <a:lnTo>
                    <a:pt x="415" y="384"/>
                  </a:lnTo>
                  <a:lnTo>
                    <a:pt x="421" y="381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42" y="376"/>
                  </a:lnTo>
                  <a:lnTo>
                    <a:pt x="454" y="373"/>
                  </a:lnTo>
                  <a:lnTo>
                    <a:pt x="466" y="370"/>
                  </a:lnTo>
                  <a:lnTo>
                    <a:pt x="477" y="366"/>
                  </a:lnTo>
                  <a:lnTo>
                    <a:pt x="501" y="352"/>
                  </a:lnTo>
                  <a:lnTo>
                    <a:pt x="527" y="334"/>
                  </a:lnTo>
                  <a:lnTo>
                    <a:pt x="527" y="334"/>
                  </a:lnTo>
                  <a:lnTo>
                    <a:pt x="540" y="325"/>
                  </a:lnTo>
                  <a:lnTo>
                    <a:pt x="552" y="318"/>
                  </a:lnTo>
                  <a:lnTo>
                    <a:pt x="563" y="313"/>
                  </a:lnTo>
                  <a:lnTo>
                    <a:pt x="572" y="310"/>
                  </a:lnTo>
                  <a:lnTo>
                    <a:pt x="585" y="307"/>
                  </a:lnTo>
                  <a:lnTo>
                    <a:pt x="590" y="307"/>
                  </a:lnTo>
                  <a:lnTo>
                    <a:pt x="590" y="307"/>
                  </a:lnTo>
                  <a:lnTo>
                    <a:pt x="597" y="295"/>
                  </a:lnTo>
                  <a:lnTo>
                    <a:pt x="614" y="268"/>
                  </a:lnTo>
                  <a:lnTo>
                    <a:pt x="624" y="255"/>
                  </a:lnTo>
                  <a:lnTo>
                    <a:pt x="635" y="243"/>
                  </a:lnTo>
                  <a:lnTo>
                    <a:pt x="644" y="234"/>
                  </a:lnTo>
                  <a:lnTo>
                    <a:pt x="650" y="231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7" y="228"/>
                  </a:lnTo>
                  <a:lnTo>
                    <a:pt x="662" y="224"/>
                  </a:lnTo>
                  <a:lnTo>
                    <a:pt x="665" y="218"/>
                  </a:lnTo>
                  <a:lnTo>
                    <a:pt x="668" y="209"/>
                  </a:lnTo>
                  <a:lnTo>
                    <a:pt x="672" y="185"/>
                  </a:lnTo>
                  <a:lnTo>
                    <a:pt x="678" y="158"/>
                  </a:lnTo>
                  <a:lnTo>
                    <a:pt x="684" y="129"/>
                  </a:lnTo>
                  <a:lnTo>
                    <a:pt x="693" y="102"/>
                  </a:lnTo>
                  <a:lnTo>
                    <a:pt x="697" y="92"/>
                  </a:lnTo>
                  <a:lnTo>
                    <a:pt x="703" y="81"/>
                  </a:lnTo>
                  <a:lnTo>
                    <a:pt x="709" y="74"/>
                  </a:lnTo>
                  <a:lnTo>
                    <a:pt x="717" y="68"/>
                  </a:lnTo>
                  <a:lnTo>
                    <a:pt x="838" y="77"/>
                  </a:lnTo>
                  <a:lnTo>
                    <a:pt x="973" y="393"/>
                  </a:lnTo>
                  <a:lnTo>
                    <a:pt x="973" y="393"/>
                  </a:lnTo>
                  <a:lnTo>
                    <a:pt x="968" y="418"/>
                  </a:lnTo>
                  <a:lnTo>
                    <a:pt x="955" y="481"/>
                  </a:lnTo>
                  <a:lnTo>
                    <a:pt x="946" y="517"/>
                  </a:lnTo>
                  <a:lnTo>
                    <a:pt x="935" y="553"/>
                  </a:lnTo>
                  <a:lnTo>
                    <a:pt x="925" y="584"/>
                  </a:lnTo>
                  <a:lnTo>
                    <a:pt x="914" y="608"/>
                  </a:lnTo>
                  <a:lnTo>
                    <a:pt x="914" y="608"/>
                  </a:lnTo>
                  <a:lnTo>
                    <a:pt x="910" y="620"/>
                  </a:lnTo>
                  <a:lnTo>
                    <a:pt x="905" y="635"/>
                  </a:lnTo>
                  <a:lnTo>
                    <a:pt x="897" y="671"/>
                  </a:lnTo>
                  <a:lnTo>
                    <a:pt x="889" y="713"/>
                  </a:lnTo>
                  <a:lnTo>
                    <a:pt x="882" y="755"/>
                  </a:lnTo>
                  <a:lnTo>
                    <a:pt x="873" y="830"/>
                  </a:lnTo>
                  <a:lnTo>
                    <a:pt x="870" y="861"/>
                  </a:lnTo>
                  <a:lnTo>
                    <a:pt x="991" y="1020"/>
                  </a:lnTo>
                  <a:lnTo>
                    <a:pt x="991" y="1020"/>
                  </a:lnTo>
                  <a:lnTo>
                    <a:pt x="997" y="1024"/>
                  </a:lnTo>
                  <a:lnTo>
                    <a:pt x="1009" y="1036"/>
                  </a:lnTo>
                  <a:lnTo>
                    <a:pt x="1030" y="1053"/>
                  </a:lnTo>
                  <a:lnTo>
                    <a:pt x="1043" y="1062"/>
                  </a:lnTo>
                  <a:lnTo>
                    <a:pt x="1057" y="1071"/>
                  </a:lnTo>
                  <a:lnTo>
                    <a:pt x="1073" y="1078"/>
                  </a:lnTo>
                  <a:lnTo>
                    <a:pt x="1090" y="1086"/>
                  </a:lnTo>
                  <a:lnTo>
                    <a:pt x="1108" y="1093"/>
                  </a:lnTo>
                  <a:lnTo>
                    <a:pt x="1127" y="1098"/>
                  </a:lnTo>
                  <a:lnTo>
                    <a:pt x="1146" y="1099"/>
                  </a:lnTo>
                  <a:lnTo>
                    <a:pt x="1166" y="1099"/>
                  </a:lnTo>
                  <a:lnTo>
                    <a:pt x="1187" y="1098"/>
                  </a:lnTo>
                  <a:lnTo>
                    <a:pt x="1208" y="1092"/>
                  </a:lnTo>
                  <a:lnTo>
                    <a:pt x="1271" y="1006"/>
                  </a:lnTo>
                  <a:lnTo>
                    <a:pt x="1271" y="1006"/>
                  </a:lnTo>
                  <a:lnTo>
                    <a:pt x="1322" y="972"/>
                  </a:lnTo>
                  <a:lnTo>
                    <a:pt x="1359" y="947"/>
                  </a:lnTo>
                  <a:lnTo>
                    <a:pt x="1372" y="936"/>
                  </a:lnTo>
                  <a:lnTo>
                    <a:pt x="1378" y="929"/>
                  </a:lnTo>
                  <a:lnTo>
                    <a:pt x="1378" y="929"/>
                  </a:lnTo>
                  <a:lnTo>
                    <a:pt x="1384" y="923"/>
                  </a:lnTo>
                  <a:lnTo>
                    <a:pt x="1389" y="914"/>
                  </a:lnTo>
                  <a:lnTo>
                    <a:pt x="1390" y="908"/>
                  </a:lnTo>
                  <a:lnTo>
                    <a:pt x="1390" y="902"/>
                  </a:lnTo>
                  <a:lnTo>
                    <a:pt x="1389" y="894"/>
                  </a:lnTo>
                  <a:lnTo>
                    <a:pt x="1386" y="887"/>
                  </a:lnTo>
                  <a:lnTo>
                    <a:pt x="1380" y="878"/>
                  </a:lnTo>
                  <a:lnTo>
                    <a:pt x="1371" y="869"/>
                  </a:lnTo>
                  <a:lnTo>
                    <a:pt x="1359" y="858"/>
                  </a:lnTo>
                  <a:lnTo>
                    <a:pt x="1342" y="848"/>
                  </a:lnTo>
                  <a:lnTo>
                    <a:pt x="1322" y="836"/>
                  </a:lnTo>
                  <a:lnTo>
                    <a:pt x="1296" y="822"/>
                  </a:lnTo>
                  <a:lnTo>
                    <a:pt x="1266" y="809"/>
                  </a:lnTo>
                  <a:lnTo>
                    <a:pt x="1230" y="794"/>
                  </a:lnTo>
                  <a:lnTo>
                    <a:pt x="1289" y="726"/>
                  </a:lnTo>
                  <a:lnTo>
                    <a:pt x="1289" y="726"/>
                  </a:lnTo>
                  <a:lnTo>
                    <a:pt x="1280" y="710"/>
                  </a:lnTo>
                  <a:lnTo>
                    <a:pt x="1260" y="671"/>
                  </a:lnTo>
                  <a:lnTo>
                    <a:pt x="1248" y="649"/>
                  </a:lnTo>
                  <a:lnTo>
                    <a:pt x="1239" y="625"/>
                  </a:lnTo>
                  <a:lnTo>
                    <a:pt x="1233" y="604"/>
                  </a:lnTo>
                  <a:lnTo>
                    <a:pt x="1230" y="595"/>
                  </a:lnTo>
                  <a:lnTo>
                    <a:pt x="1230" y="586"/>
                  </a:lnTo>
                  <a:lnTo>
                    <a:pt x="1230" y="153"/>
                  </a:lnTo>
                  <a:lnTo>
                    <a:pt x="1230" y="153"/>
                  </a:lnTo>
                  <a:lnTo>
                    <a:pt x="1238" y="141"/>
                  </a:lnTo>
                  <a:lnTo>
                    <a:pt x="1244" y="128"/>
                  </a:lnTo>
                  <a:lnTo>
                    <a:pt x="1250" y="111"/>
                  </a:lnTo>
                  <a:lnTo>
                    <a:pt x="1251" y="104"/>
                  </a:lnTo>
                  <a:lnTo>
                    <a:pt x="1251" y="95"/>
                  </a:lnTo>
                  <a:lnTo>
                    <a:pt x="1251" y="87"/>
                  </a:lnTo>
                  <a:lnTo>
                    <a:pt x="1250" y="80"/>
                  </a:lnTo>
                  <a:lnTo>
                    <a:pt x="1245" y="72"/>
                  </a:lnTo>
                  <a:lnTo>
                    <a:pt x="1239" y="66"/>
                  </a:lnTo>
                  <a:lnTo>
                    <a:pt x="1232" y="62"/>
                  </a:lnTo>
                  <a:lnTo>
                    <a:pt x="1221" y="59"/>
                  </a:lnTo>
                  <a:lnTo>
                    <a:pt x="1221" y="59"/>
                  </a:lnTo>
                  <a:lnTo>
                    <a:pt x="1221" y="50"/>
                  </a:lnTo>
                  <a:lnTo>
                    <a:pt x="1223" y="41"/>
                  </a:lnTo>
                  <a:lnTo>
                    <a:pt x="1224" y="30"/>
                  </a:lnTo>
                  <a:lnTo>
                    <a:pt x="1227" y="18"/>
                  </a:lnTo>
                  <a:lnTo>
                    <a:pt x="1233" y="9"/>
                  </a:lnTo>
                  <a:lnTo>
                    <a:pt x="1236" y="6"/>
                  </a:lnTo>
                  <a:lnTo>
                    <a:pt x="1239" y="3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3" y="0"/>
                  </a:lnTo>
                  <a:lnTo>
                    <a:pt x="1257" y="3"/>
                  </a:lnTo>
                  <a:lnTo>
                    <a:pt x="1262" y="6"/>
                  </a:lnTo>
                  <a:lnTo>
                    <a:pt x="1265" y="11"/>
                  </a:lnTo>
                  <a:lnTo>
                    <a:pt x="1272" y="23"/>
                  </a:lnTo>
                  <a:lnTo>
                    <a:pt x="1280" y="36"/>
                  </a:lnTo>
                  <a:lnTo>
                    <a:pt x="1287" y="51"/>
                  </a:lnTo>
                  <a:lnTo>
                    <a:pt x="1296" y="65"/>
                  </a:lnTo>
                  <a:lnTo>
                    <a:pt x="1301" y="71"/>
                  </a:lnTo>
                  <a:lnTo>
                    <a:pt x="1307" y="77"/>
                  </a:lnTo>
                  <a:lnTo>
                    <a:pt x="1313" y="83"/>
                  </a:lnTo>
                  <a:lnTo>
                    <a:pt x="1320" y="86"/>
                  </a:lnTo>
                  <a:lnTo>
                    <a:pt x="1320" y="86"/>
                  </a:lnTo>
                  <a:lnTo>
                    <a:pt x="1336" y="92"/>
                  </a:lnTo>
                  <a:lnTo>
                    <a:pt x="1354" y="98"/>
                  </a:lnTo>
                  <a:lnTo>
                    <a:pt x="1374" y="102"/>
                  </a:lnTo>
                  <a:lnTo>
                    <a:pt x="1393" y="107"/>
                  </a:lnTo>
                  <a:lnTo>
                    <a:pt x="1431" y="111"/>
                  </a:lnTo>
                  <a:lnTo>
                    <a:pt x="1461" y="113"/>
                  </a:lnTo>
                  <a:lnTo>
                    <a:pt x="1461" y="113"/>
                  </a:lnTo>
                  <a:lnTo>
                    <a:pt x="1473" y="114"/>
                  </a:lnTo>
                  <a:lnTo>
                    <a:pt x="1488" y="116"/>
                  </a:lnTo>
                  <a:lnTo>
                    <a:pt x="1519" y="123"/>
                  </a:lnTo>
                  <a:lnTo>
                    <a:pt x="1534" y="129"/>
                  </a:lnTo>
                  <a:lnTo>
                    <a:pt x="1546" y="134"/>
                  </a:lnTo>
                  <a:lnTo>
                    <a:pt x="1556" y="140"/>
                  </a:lnTo>
                  <a:lnTo>
                    <a:pt x="1564" y="144"/>
                  </a:lnTo>
                  <a:lnTo>
                    <a:pt x="1564" y="144"/>
                  </a:lnTo>
                  <a:lnTo>
                    <a:pt x="1583" y="165"/>
                  </a:lnTo>
                  <a:lnTo>
                    <a:pt x="1612" y="198"/>
                  </a:lnTo>
                  <a:lnTo>
                    <a:pt x="1625" y="216"/>
                  </a:lnTo>
                  <a:lnTo>
                    <a:pt x="1637" y="234"/>
                  </a:lnTo>
                  <a:lnTo>
                    <a:pt x="1646" y="249"/>
                  </a:lnTo>
                  <a:lnTo>
                    <a:pt x="1649" y="256"/>
                  </a:lnTo>
                  <a:lnTo>
                    <a:pt x="1649" y="262"/>
                  </a:lnTo>
                  <a:lnTo>
                    <a:pt x="1649" y="262"/>
                  </a:lnTo>
                  <a:lnTo>
                    <a:pt x="1652" y="279"/>
                  </a:lnTo>
                  <a:lnTo>
                    <a:pt x="1658" y="306"/>
                  </a:lnTo>
                  <a:lnTo>
                    <a:pt x="1679" y="384"/>
                  </a:lnTo>
                  <a:lnTo>
                    <a:pt x="1690" y="426"/>
                  </a:lnTo>
                  <a:lnTo>
                    <a:pt x="1699" y="466"/>
                  </a:lnTo>
                  <a:lnTo>
                    <a:pt x="1706" y="500"/>
                  </a:lnTo>
                  <a:lnTo>
                    <a:pt x="1708" y="515"/>
                  </a:lnTo>
                  <a:lnTo>
                    <a:pt x="1708" y="527"/>
                  </a:lnTo>
                  <a:lnTo>
                    <a:pt x="1708" y="527"/>
                  </a:lnTo>
                  <a:lnTo>
                    <a:pt x="1708" y="539"/>
                  </a:lnTo>
                  <a:lnTo>
                    <a:pt x="1705" y="553"/>
                  </a:lnTo>
                  <a:lnTo>
                    <a:pt x="1699" y="584"/>
                  </a:lnTo>
                  <a:lnTo>
                    <a:pt x="1688" y="616"/>
                  </a:lnTo>
                  <a:lnTo>
                    <a:pt x="1676" y="649"/>
                  </a:lnTo>
                  <a:lnTo>
                    <a:pt x="1655" y="704"/>
                  </a:lnTo>
                  <a:lnTo>
                    <a:pt x="1645" y="726"/>
                  </a:lnTo>
                  <a:lnTo>
                    <a:pt x="1645" y="726"/>
                  </a:lnTo>
                  <a:lnTo>
                    <a:pt x="1657" y="758"/>
                  </a:lnTo>
                  <a:lnTo>
                    <a:pt x="1685" y="833"/>
                  </a:lnTo>
                  <a:lnTo>
                    <a:pt x="1700" y="878"/>
                  </a:lnTo>
                  <a:lnTo>
                    <a:pt x="1715" y="924"/>
                  </a:lnTo>
                  <a:lnTo>
                    <a:pt x="1727" y="967"/>
                  </a:lnTo>
                  <a:lnTo>
                    <a:pt x="1732" y="987"/>
                  </a:lnTo>
                  <a:lnTo>
                    <a:pt x="1735" y="1006"/>
                  </a:lnTo>
                  <a:lnTo>
                    <a:pt x="1735" y="1006"/>
                  </a:lnTo>
                  <a:lnTo>
                    <a:pt x="1757" y="1156"/>
                  </a:lnTo>
                  <a:lnTo>
                    <a:pt x="1770" y="1267"/>
                  </a:lnTo>
                  <a:lnTo>
                    <a:pt x="1770" y="1267"/>
                  </a:lnTo>
                  <a:lnTo>
                    <a:pt x="1773" y="1283"/>
                  </a:lnTo>
                  <a:lnTo>
                    <a:pt x="1779" y="1306"/>
                  </a:lnTo>
                  <a:lnTo>
                    <a:pt x="1785" y="1318"/>
                  </a:lnTo>
                  <a:lnTo>
                    <a:pt x="1791" y="1331"/>
                  </a:lnTo>
                  <a:lnTo>
                    <a:pt x="1800" y="1345"/>
                  </a:lnTo>
                  <a:lnTo>
                    <a:pt x="1809" y="1360"/>
                  </a:lnTo>
                  <a:lnTo>
                    <a:pt x="1823" y="1375"/>
                  </a:lnTo>
                  <a:lnTo>
                    <a:pt x="1836" y="1390"/>
                  </a:lnTo>
                  <a:lnTo>
                    <a:pt x="1854" y="1405"/>
                  </a:lnTo>
                  <a:lnTo>
                    <a:pt x="1874" y="1421"/>
                  </a:lnTo>
                  <a:lnTo>
                    <a:pt x="1898" y="1436"/>
                  </a:lnTo>
                  <a:lnTo>
                    <a:pt x="1925" y="1451"/>
                  </a:lnTo>
                  <a:lnTo>
                    <a:pt x="1953" y="1464"/>
                  </a:lnTo>
                  <a:lnTo>
                    <a:pt x="1987" y="1479"/>
                  </a:lnTo>
                  <a:lnTo>
                    <a:pt x="1987" y="1479"/>
                  </a:lnTo>
                  <a:lnTo>
                    <a:pt x="1980" y="1482"/>
                  </a:lnTo>
                  <a:lnTo>
                    <a:pt x="1961" y="1490"/>
                  </a:lnTo>
                  <a:lnTo>
                    <a:pt x="1932" y="1497"/>
                  </a:lnTo>
                  <a:lnTo>
                    <a:pt x="1914" y="1500"/>
                  </a:lnTo>
                  <a:lnTo>
                    <a:pt x="1896" y="1503"/>
                  </a:lnTo>
                  <a:lnTo>
                    <a:pt x="1878" y="1503"/>
                  </a:lnTo>
                  <a:lnTo>
                    <a:pt x="1859" y="1502"/>
                  </a:lnTo>
                  <a:lnTo>
                    <a:pt x="1841" y="1499"/>
                  </a:lnTo>
                  <a:lnTo>
                    <a:pt x="1821" y="1493"/>
                  </a:lnTo>
                  <a:lnTo>
                    <a:pt x="1814" y="1488"/>
                  </a:lnTo>
                  <a:lnTo>
                    <a:pt x="1805" y="1482"/>
                  </a:lnTo>
                  <a:lnTo>
                    <a:pt x="1796" y="1476"/>
                  </a:lnTo>
                  <a:lnTo>
                    <a:pt x="1788" y="1469"/>
                  </a:lnTo>
                  <a:lnTo>
                    <a:pt x="1781" y="1461"/>
                  </a:lnTo>
                  <a:lnTo>
                    <a:pt x="1775" y="1451"/>
                  </a:lnTo>
                  <a:lnTo>
                    <a:pt x="1767" y="1440"/>
                  </a:lnTo>
                  <a:lnTo>
                    <a:pt x="1761" y="1430"/>
                  </a:lnTo>
                  <a:lnTo>
                    <a:pt x="1761" y="1430"/>
                  </a:lnTo>
                  <a:lnTo>
                    <a:pt x="1753" y="1429"/>
                  </a:lnTo>
                  <a:lnTo>
                    <a:pt x="1729" y="1426"/>
                  </a:lnTo>
                  <a:lnTo>
                    <a:pt x="1714" y="1423"/>
                  </a:lnTo>
                  <a:lnTo>
                    <a:pt x="1699" y="1418"/>
                  </a:lnTo>
                  <a:lnTo>
                    <a:pt x="1685" y="1414"/>
                  </a:lnTo>
                  <a:lnTo>
                    <a:pt x="1672" y="1408"/>
                  </a:lnTo>
                  <a:lnTo>
                    <a:pt x="1667" y="1343"/>
                  </a:lnTo>
                  <a:lnTo>
                    <a:pt x="1667" y="1343"/>
                  </a:lnTo>
                  <a:lnTo>
                    <a:pt x="1661" y="1352"/>
                  </a:lnTo>
                  <a:lnTo>
                    <a:pt x="1645" y="1372"/>
                  </a:lnTo>
                  <a:lnTo>
                    <a:pt x="1618" y="1400"/>
                  </a:lnTo>
                  <a:lnTo>
                    <a:pt x="1601" y="1417"/>
                  </a:lnTo>
                  <a:lnTo>
                    <a:pt x="1582" y="1432"/>
                  </a:lnTo>
                  <a:lnTo>
                    <a:pt x="1562" y="1446"/>
                  </a:lnTo>
                  <a:lnTo>
                    <a:pt x="1540" y="1461"/>
                  </a:lnTo>
                  <a:lnTo>
                    <a:pt x="1516" y="1473"/>
                  </a:lnTo>
                  <a:lnTo>
                    <a:pt x="1491" y="1484"/>
                  </a:lnTo>
                  <a:lnTo>
                    <a:pt x="1464" y="1493"/>
                  </a:lnTo>
                  <a:lnTo>
                    <a:pt x="1450" y="1494"/>
                  </a:lnTo>
                  <a:lnTo>
                    <a:pt x="1437" y="1496"/>
                  </a:lnTo>
                  <a:lnTo>
                    <a:pt x="1422" y="1497"/>
                  </a:lnTo>
                  <a:lnTo>
                    <a:pt x="1408" y="1497"/>
                  </a:lnTo>
                  <a:lnTo>
                    <a:pt x="1393" y="1496"/>
                  </a:lnTo>
                  <a:lnTo>
                    <a:pt x="1378" y="1493"/>
                  </a:lnTo>
                  <a:lnTo>
                    <a:pt x="1378" y="1493"/>
                  </a:lnTo>
                  <a:lnTo>
                    <a:pt x="1363" y="1506"/>
                  </a:lnTo>
                  <a:lnTo>
                    <a:pt x="1345" y="1520"/>
                  </a:lnTo>
                  <a:lnTo>
                    <a:pt x="1323" y="1535"/>
                  </a:lnTo>
                  <a:lnTo>
                    <a:pt x="1296" y="1548"/>
                  </a:lnTo>
                  <a:lnTo>
                    <a:pt x="1283" y="1556"/>
                  </a:lnTo>
                  <a:lnTo>
                    <a:pt x="1269" y="1560"/>
                  </a:lnTo>
                  <a:lnTo>
                    <a:pt x="1254" y="1565"/>
                  </a:lnTo>
                  <a:lnTo>
                    <a:pt x="1241" y="1568"/>
                  </a:lnTo>
                  <a:lnTo>
                    <a:pt x="1226" y="1569"/>
                  </a:lnTo>
                  <a:lnTo>
                    <a:pt x="1212" y="1569"/>
                  </a:lnTo>
                  <a:lnTo>
                    <a:pt x="1203" y="1632"/>
                  </a:lnTo>
                  <a:lnTo>
                    <a:pt x="1203" y="1632"/>
                  </a:lnTo>
                  <a:lnTo>
                    <a:pt x="1191" y="1628"/>
                  </a:lnTo>
                  <a:lnTo>
                    <a:pt x="1181" y="1622"/>
                  </a:lnTo>
                  <a:lnTo>
                    <a:pt x="1167" y="1614"/>
                  </a:lnTo>
                  <a:lnTo>
                    <a:pt x="1155" y="1605"/>
                  </a:lnTo>
                  <a:lnTo>
                    <a:pt x="1145" y="1595"/>
                  </a:lnTo>
                  <a:lnTo>
                    <a:pt x="1140" y="1589"/>
                  </a:lnTo>
                  <a:lnTo>
                    <a:pt x="1137" y="1583"/>
                  </a:lnTo>
                  <a:lnTo>
                    <a:pt x="1136" y="1575"/>
                  </a:lnTo>
                  <a:lnTo>
                    <a:pt x="1136" y="1569"/>
                  </a:lnTo>
                  <a:lnTo>
                    <a:pt x="1136" y="1569"/>
                  </a:lnTo>
                  <a:lnTo>
                    <a:pt x="1134" y="1563"/>
                  </a:lnTo>
                  <a:lnTo>
                    <a:pt x="1133" y="1556"/>
                  </a:lnTo>
                  <a:lnTo>
                    <a:pt x="1127" y="1551"/>
                  </a:lnTo>
                  <a:lnTo>
                    <a:pt x="1121" y="1545"/>
                  </a:lnTo>
                  <a:lnTo>
                    <a:pt x="1113" y="1541"/>
                  </a:lnTo>
                  <a:lnTo>
                    <a:pt x="1105" y="1536"/>
                  </a:lnTo>
                  <a:lnTo>
                    <a:pt x="1085" y="1529"/>
                  </a:lnTo>
                  <a:lnTo>
                    <a:pt x="1066" y="1523"/>
                  </a:lnTo>
                  <a:lnTo>
                    <a:pt x="1049" y="1518"/>
                  </a:lnTo>
                  <a:lnTo>
                    <a:pt x="1031" y="1515"/>
                  </a:lnTo>
                  <a:lnTo>
                    <a:pt x="1069" y="1461"/>
                  </a:lnTo>
                  <a:lnTo>
                    <a:pt x="1069" y="1461"/>
                  </a:lnTo>
                  <a:lnTo>
                    <a:pt x="1034" y="1446"/>
                  </a:lnTo>
                  <a:lnTo>
                    <a:pt x="998" y="1432"/>
                  </a:lnTo>
                  <a:lnTo>
                    <a:pt x="956" y="1415"/>
                  </a:lnTo>
                  <a:lnTo>
                    <a:pt x="913" y="1400"/>
                  </a:lnTo>
                  <a:lnTo>
                    <a:pt x="873" y="1387"/>
                  </a:lnTo>
                  <a:lnTo>
                    <a:pt x="855" y="1382"/>
                  </a:lnTo>
                  <a:lnTo>
                    <a:pt x="838" y="1379"/>
                  </a:lnTo>
                  <a:lnTo>
                    <a:pt x="825" y="1379"/>
                  </a:lnTo>
                  <a:lnTo>
                    <a:pt x="816" y="1379"/>
                  </a:lnTo>
                  <a:lnTo>
                    <a:pt x="816" y="1379"/>
                  </a:lnTo>
                  <a:lnTo>
                    <a:pt x="795" y="1385"/>
                  </a:lnTo>
                  <a:lnTo>
                    <a:pt x="766" y="1391"/>
                  </a:lnTo>
                  <a:lnTo>
                    <a:pt x="732" y="1397"/>
                  </a:lnTo>
                  <a:lnTo>
                    <a:pt x="696" y="1402"/>
                  </a:lnTo>
                  <a:lnTo>
                    <a:pt x="662" y="1405"/>
                  </a:lnTo>
                  <a:lnTo>
                    <a:pt x="632" y="1406"/>
                  </a:lnTo>
                  <a:lnTo>
                    <a:pt x="609" y="1406"/>
                  </a:lnTo>
                  <a:lnTo>
                    <a:pt x="603" y="1405"/>
                  </a:lnTo>
                  <a:lnTo>
                    <a:pt x="599" y="1403"/>
                  </a:lnTo>
                  <a:lnTo>
                    <a:pt x="599" y="1403"/>
                  </a:lnTo>
                  <a:lnTo>
                    <a:pt x="599" y="1400"/>
                  </a:lnTo>
                  <a:lnTo>
                    <a:pt x="597" y="1396"/>
                  </a:lnTo>
                  <a:lnTo>
                    <a:pt x="599" y="1387"/>
                  </a:lnTo>
                  <a:lnTo>
                    <a:pt x="608" y="1364"/>
                  </a:lnTo>
                  <a:lnTo>
                    <a:pt x="612" y="1349"/>
                  </a:lnTo>
                  <a:lnTo>
                    <a:pt x="617" y="1333"/>
                  </a:lnTo>
                  <a:lnTo>
                    <a:pt x="621" y="1313"/>
                  </a:lnTo>
                  <a:lnTo>
                    <a:pt x="621" y="1294"/>
                  </a:lnTo>
                  <a:lnTo>
                    <a:pt x="621" y="1294"/>
                  </a:lnTo>
                  <a:lnTo>
                    <a:pt x="623" y="1241"/>
                  </a:lnTo>
                  <a:lnTo>
                    <a:pt x="624" y="1177"/>
                  </a:lnTo>
                  <a:lnTo>
                    <a:pt x="623" y="1147"/>
                  </a:lnTo>
                  <a:lnTo>
                    <a:pt x="620" y="1123"/>
                  </a:lnTo>
                  <a:lnTo>
                    <a:pt x="618" y="1114"/>
                  </a:lnTo>
                  <a:lnTo>
                    <a:pt x="615" y="1107"/>
                  </a:lnTo>
                  <a:lnTo>
                    <a:pt x="612" y="1102"/>
                  </a:lnTo>
                  <a:lnTo>
                    <a:pt x="608" y="1101"/>
                  </a:lnTo>
                  <a:lnTo>
                    <a:pt x="608" y="1101"/>
                  </a:lnTo>
                  <a:lnTo>
                    <a:pt x="603" y="1099"/>
                  </a:lnTo>
                  <a:lnTo>
                    <a:pt x="596" y="1096"/>
                  </a:lnTo>
                  <a:lnTo>
                    <a:pt x="579" y="1084"/>
                  </a:lnTo>
                  <a:lnTo>
                    <a:pt x="558" y="1068"/>
                  </a:lnTo>
                  <a:lnTo>
                    <a:pt x="537" y="1048"/>
                  </a:lnTo>
                  <a:lnTo>
                    <a:pt x="498" y="1012"/>
                  </a:lnTo>
                  <a:lnTo>
                    <a:pt x="482" y="996"/>
                  </a:lnTo>
                  <a:lnTo>
                    <a:pt x="482" y="996"/>
                  </a:lnTo>
                  <a:lnTo>
                    <a:pt x="460" y="1065"/>
                  </a:lnTo>
                  <a:lnTo>
                    <a:pt x="436" y="1135"/>
                  </a:lnTo>
                  <a:lnTo>
                    <a:pt x="407" y="1217"/>
                  </a:lnTo>
                  <a:lnTo>
                    <a:pt x="376" y="1303"/>
                  </a:lnTo>
                  <a:lnTo>
                    <a:pt x="346" y="1379"/>
                  </a:lnTo>
                  <a:lnTo>
                    <a:pt x="331" y="1411"/>
                  </a:lnTo>
                  <a:lnTo>
                    <a:pt x="319" y="1437"/>
                  </a:lnTo>
                  <a:lnTo>
                    <a:pt x="307" y="1458"/>
                  </a:lnTo>
                  <a:lnTo>
                    <a:pt x="302" y="1464"/>
                  </a:lnTo>
                  <a:lnTo>
                    <a:pt x="298" y="1470"/>
                  </a:lnTo>
                  <a:lnTo>
                    <a:pt x="298" y="1470"/>
                  </a:lnTo>
                  <a:lnTo>
                    <a:pt x="290" y="1481"/>
                  </a:lnTo>
                  <a:lnTo>
                    <a:pt x="283" y="1493"/>
                  </a:lnTo>
                  <a:lnTo>
                    <a:pt x="272" y="1506"/>
                  </a:lnTo>
                  <a:lnTo>
                    <a:pt x="260" y="1520"/>
                  </a:lnTo>
                  <a:lnTo>
                    <a:pt x="249" y="1530"/>
                  </a:lnTo>
                  <a:lnTo>
                    <a:pt x="241" y="1535"/>
                  </a:lnTo>
                  <a:lnTo>
                    <a:pt x="235" y="1539"/>
                  </a:lnTo>
                  <a:lnTo>
                    <a:pt x="228" y="1541"/>
                  </a:lnTo>
                  <a:lnTo>
                    <a:pt x="220" y="1542"/>
                  </a:lnTo>
                  <a:lnTo>
                    <a:pt x="220" y="1542"/>
                  </a:lnTo>
                  <a:lnTo>
                    <a:pt x="213" y="1541"/>
                  </a:lnTo>
                  <a:lnTo>
                    <a:pt x="205" y="1539"/>
                  </a:lnTo>
                  <a:lnTo>
                    <a:pt x="184" y="1533"/>
                  </a:lnTo>
                  <a:lnTo>
                    <a:pt x="162" y="1523"/>
                  </a:lnTo>
                  <a:lnTo>
                    <a:pt x="141" y="1509"/>
                  </a:lnTo>
                  <a:lnTo>
                    <a:pt x="130" y="1502"/>
                  </a:lnTo>
                  <a:lnTo>
                    <a:pt x="120" y="1493"/>
                  </a:lnTo>
                  <a:lnTo>
                    <a:pt x="111" y="1484"/>
                  </a:lnTo>
                  <a:lnTo>
                    <a:pt x="103" y="1473"/>
                  </a:lnTo>
                  <a:lnTo>
                    <a:pt x="97" y="1463"/>
                  </a:lnTo>
                  <a:lnTo>
                    <a:pt x="93" y="1452"/>
                  </a:lnTo>
                  <a:lnTo>
                    <a:pt x="90" y="1440"/>
                  </a:lnTo>
                  <a:lnTo>
                    <a:pt x="90" y="1430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7" name="Freeform 15"/>
            <p:cNvSpPr>
              <a:spLocks/>
            </p:cNvSpPr>
            <p:nvPr/>
          </p:nvSpPr>
          <p:spPr bwMode="auto">
            <a:xfrm>
              <a:off x="1306" y="1759"/>
              <a:ext cx="993" cy="816"/>
            </a:xfrm>
            <a:custGeom>
              <a:avLst/>
              <a:gdLst/>
              <a:ahLst/>
              <a:cxnLst>
                <a:cxn ang="0">
                  <a:pos x="26" y="1348"/>
                </a:cxn>
                <a:cxn ang="0">
                  <a:pos x="29" y="1225"/>
                </a:cxn>
                <a:cxn ang="0">
                  <a:pos x="133" y="1102"/>
                </a:cxn>
                <a:cxn ang="0">
                  <a:pos x="234" y="595"/>
                </a:cxn>
                <a:cxn ang="0">
                  <a:pos x="352" y="456"/>
                </a:cxn>
                <a:cxn ang="0">
                  <a:pos x="415" y="384"/>
                </a:cxn>
                <a:cxn ang="0">
                  <a:pos x="477" y="366"/>
                </a:cxn>
                <a:cxn ang="0">
                  <a:pos x="572" y="310"/>
                </a:cxn>
                <a:cxn ang="0">
                  <a:pos x="635" y="243"/>
                </a:cxn>
                <a:cxn ang="0">
                  <a:pos x="665" y="218"/>
                </a:cxn>
                <a:cxn ang="0">
                  <a:pos x="703" y="81"/>
                </a:cxn>
                <a:cxn ang="0">
                  <a:pos x="955" y="481"/>
                </a:cxn>
                <a:cxn ang="0">
                  <a:pos x="905" y="635"/>
                </a:cxn>
                <a:cxn ang="0">
                  <a:pos x="991" y="1020"/>
                </a:cxn>
                <a:cxn ang="0">
                  <a:pos x="1090" y="1086"/>
                </a:cxn>
                <a:cxn ang="0">
                  <a:pos x="1271" y="1006"/>
                </a:cxn>
                <a:cxn ang="0">
                  <a:pos x="1384" y="923"/>
                </a:cxn>
                <a:cxn ang="0">
                  <a:pos x="1371" y="869"/>
                </a:cxn>
                <a:cxn ang="0">
                  <a:pos x="1289" y="726"/>
                </a:cxn>
                <a:cxn ang="0">
                  <a:pos x="1230" y="595"/>
                </a:cxn>
                <a:cxn ang="0">
                  <a:pos x="1251" y="104"/>
                </a:cxn>
                <a:cxn ang="0">
                  <a:pos x="1221" y="59"/>
                </a:cxn>
                <a:cxn ang="0">
                  <a:pos x="1236" y="6"/>
                </a:cxn>
                <a:cxn ang="0">
                  <a:pos x="1262" y="6"/>
                </a:cxn>
                <a:cxn ang="0">
                  <a:pos x="1307" y="77"/>
                </a:cxn>
                <a:cxn ang="0">
                  <a:pos x="1393" y="107"/>
                </a:cxn>
                <a:cxn ang="0">
                  <a:pos x="1534" y="129"/>
                </a:cxn>
                <a:cxn ang="0">
                  <a:pos x="1625" y="216"/>
                </a:cxn>
                <a:cxn ang="0">
                  <a:pos x="1658" y="306"/>
                </a:cxn>
                <a:cxn ang="0">
                  <a:pos x="1708" y="527"/>
                </a:cxn>
                <a:cxn ang="0">
                  <a:pos x="1645" y="726"/>
                </a:cxn>
                <a:cxn ang="0">
                  <a:pos x="1732" y="987"/>
                </a:cxn>
                <a:cxn ang="0">
                  <a:pos x="1779" y="1306"/>
                </a:cxn>
                <a:cxn ang="0">
                  <a:pos x="1854" y="1405"/>
                </a:cxn>
                <a:cxn ang="0">
                  <a:pos x="1980" y="1482"/>
                </a:cxn>
                <a:cxn ang="0">
                  <a:pos x="1841" y="1499"/>
                </a:cxn>
                <a:cxn ang="0">
                  <a:pos x="1775" y="1451"/>
                </a:cxn>
                <a:cxn ang="0">
                  <a:pos x="1699" y="1418"/>
                </a:cxn>
                <a:cxn ang="0">
                  <a:pos x="1618" y="1400"/>
                </a:cxn>
                <a:cxn ang="0">
                  <a:pos x="1464" y="1493"/>
                </a:cxn>
                <a:cxn ang="0">
                  <a:pos x="1378" y="1493"/>
                </a:cxn>
                <a:cxn ang="0">
                  <a:pos x="1254" y="1565"/>
                </a:cxn>
                <a:cxn ang="0">
                  <a:pos x="1181" y="1622"/>
                </a:cxn>
                <a:cxn ang="0">
                  <a:pos x="1136" y="1569"/>
                </a:cxn>
                <a:cxn ang="0">
                  <a:pos x="1105" y="1536"/>
                </a:cxn>
                <a:cxn ang="0">
                  <a:pos x="1034" y="1446"/>
                </a:cxn>
                <a:cxn ang="0">
                  <a:pos x="825" y="1379"/>
                </a:cxn>
                <a:cxn ang="0">
                  <a:pos x="662" y="1405"/>
                </a:cxn>
                <a:cxn ang="0">
                  <a:pos x="597" y="1396"/>
                </a:cxn>
                <a:cxn ang="0">
                  <a:pos x="621" y="1294"/>
                </a:cxn>
                <a:cxn ang="0">
                  <a:pos x="612" y="1102"/>
                </a:cxn>
                <a:cxn ang="0">
                  <a:pos x="537" y="1048"/>
                </a:cxn>
                <a:cxn ang="0">
                  <a:pos x="376" y="1303"/>
                </a:cxn>
                <a:cxn ang="0">
                  <a:pos x="298" y="1470"/>
                </a:cxn>
                <a:cxn ang="0">
                  <a:pos x="235" y="1539"/>
                </a:cxn>
                <a:cxn ang="0">
                  <a:pos x="162" y="1523"/>
                </a:cxn>
                <a:cxn ang="0">
                  <a:pos x="93" y="1452"/>
                </a:cxn>
              </a:cxnLst>
              <a:rect l="0" t="0" r="r" b="b"/>
              <a:pathLst>
                <a:path w="1987" h="1632">
                  <a:moveTo>
                    <a:pt x="90" y="1430"/>
                  </a:moveTo>
                  <a:lnTo>
                    <a:pt x="90" y="1430"/>
                  </a:lnTo>
                  <a:lnTo>
                    <a:pt x="78" y="1418"/>
                  </a:lnTo>
                  <a:lnTo>
                    <a:pt x="64" y="1405"/>
                  </a:lnTo>
                  <a:lnTo>
                    <a:pt x="48" y="1387"/>
                  </a:lnTo>
                  <a:lnTo>
                    <a:pt x="33" y="1361"/>
                  </a:lnTo>
                  <a:lnTo>
                    <a:pt x="26" y="1348"/>
                  </a:lnTo>
                  <a:lnTo>
                    <a:pt x="18" y="1333"/>
                  </a:lnTo>
                  <a:lnTo>
                    <a:pt x="12" y="1316"/>
                  </a:lnTo>
                  <a:lnTo>
                    <a:pt x="6" y="1298"/>
                  </a:lnTo>
                  <a:lnTo>
                    <a:pt x="3" y="1279"/>
                  </a:lnTo>
                  <a:lnTo>
                    <a:pt x="0" y="1258"/>
                  </a:lnTo>
                  <a:lnTo>
                    <a:pt x="0" y="1258"/>
                  </a:lnTo>
                  <a:lnTo>
                    <a:pt x="29" y="1225"/>
                  </a:lnTo>
                  <a:lnTo>
                    <a:pt x="58" y="1194"/>
                  </a:lnTo>
                  <a:lnTo>
                    <a:pt x="94" y="1159"/>
                  </a:lnTo>
                  <a:lnTo>
                    <a:pt x="94" y="1159"/>
                  </a:lnTo>
                  <a:lnTo>
                    <a:pt x="103" y="1149"/>
                  </a:lnTo>
                  <a:lnTo>
                    <a:pt x="114" y="1135"/>
                  </a:lnTo>
                  <a:lnTo>
                    <a:pt x="123" y="1120"/>
                  </a:lnTo>
                  <a:lnTo>
                    <a:pt x="133" y="1102"/>
                  </a:lnTo>
                  <a:lnTo>
                    <a:pt x="151" y="1062"/>
                  </a:lnTo>
                  <a:lnTo>
                    <a:pt x="171" y="1018"/>
                  </a:lnTo>
                  <a:lnTo>
                    <a:pt x="204" y="938"/>
                  </a:lnTo>
                  <a:lnTo>
                    <a:pt x="219" y="908"/>
                  </a:lnTo>
                  <a:lnTo>
                    <a:pt x="225" y="896"/>
                  </a:lnTo>
                  <a:lnTo>
                    <a:pt x="229" y="888"/>
                  </a:lnTo>
                  <a:lnTo>
                    <a:pt x="234" y="595"/>
                  </a:lnTo>
                  <a:lnTo>
                    <a:pt x="234" y="595"/>
                  </a:lnTo>
                  <a:lnTo>
                    <a:pt x="240" y="587"/>
                  </a:lnTo>
                  <a:lnTo>
                    <a:pt x="257" y="562"/>
                  </a:lnTo>
                  <a:lnTo>
                    <a:pt x="272" y="541"/>
                  </a:lnTo>
                  <a:lnTo>
                    <a:pt x="293" y="517"/>
                  </a:lnTo>
                  <a:lnTo>
                    <a:pt x="319" y="488"/>
                  </a:lnTo>
                  <a:lnTo>
                    <a:pt x="352" y="456"/>
                  </a:lnTo>
                  <a:lnTo>
                    <a:pt x="352" y="456"/>
                  </a:lnTo>
                  <a:lnTo>
                    <a:pt x="358" y="445"/>
                  </a:lnTo>
                  <a:lnTo>
                    <a:pt x="367" y="433"/>
                  </a:lnTo>
                  <a:lnTo>
                    <a:pt x="376" y="420"/>
                  </a:lnTo>
                  <a:lnTo>
                    <a:pt x="388" y="405"/>
                  </a:lnTo>
                  <a:lnTo>
                    <a:pt x="401" y="393"/>
                  </a:lnTo>
                  <a:lnTo>
                    <a:pt x="415" y="384"/>
                  </a:lnTo>
                  <a:lnTo>
                    <a:pt x="421" y="381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42" y="376"/>
                  </a:lnTo>
                  <a:lnTo>
                    <a:pt x="454" y="373"/>
                  </a:lnTo>
                  <a:lnTo>
                    <a:pt x="466" y="370"/>
                  </a:lnTo>
                  <a:lnTo>
                    <a:pt x="477" y="366"/>
                  </a:lnTo>
                  <a:lnTo>
                    <a:pt x="501" y="352"/>
                  </a:lnTo>
                  <a:lnTo>
                    <a:pt x="527" y="334"/>
                  </a:lnTo>
                  <a:lnTo>
                    <a:pt x="527" y="334"/>
                  </a:lnTo>
                  <a:lnTo>
                    <a:pt x="540" y="325"/>
                  </a:lnTo>
                  <a:lnTo>
                    <a:pt x="552" y="318"/>
                  </a:lnTo>
                  <a:lnTo>
                    <a:pt x="563" y="313"/>
                  </a:lnTo>
                  <a:lnTo>
                    <a:pt x="572" y="310"/>
                  </a:lnTo>
                  <a:lnTo>
                    <a:pt x="585" y="307"/>
                  </a:lnTo>
                  <a:lnTo>
                    <a:pt x="590" y="307"/>
                  </a:lnTo>
                  <a:lnTo>
                    <a:pt x="590" y="307"/>
                  </a:lnTo>
                  <a:lnTo>
                    <a:pt x="597" y="295"/>
                  </a:lnTo>
                  <a:lnTo>
                    <a:pt x="614" y="268"/>
                  </a:lnTo>
                  <a:lnTo>
                    <a:pt x="624" y="255"/>
                  </a:lnTo>
                  <a:lnTo>
                    <a:pt x="635" y="243"/>
                  </a:lnTo>
                  <a:lnTo>
                    <a:pt x="644" y="234"/>
                  </a:lnTo>
                  <a:lnTo>
                    <a:pt x="650" y="231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7" y="228"/>
                  </a:lnTo>
                  <a:lnTo>
                    <a:pt x="662" y="224"/>
                  </a:lnTo>
                  <a:lnTo>
                    <a:pt x="665" y="218"/>
                  </a:lnTo>
                  <a:lnTo>
                    <a:pt x="668" y="209"/>
                  </a:lnTo>
                  <a:lnTo>
                    <a:pt x="672" y="185"/>
                  </a:lnTo>
                  <a:lnTo>
                    <a:pt x="678" y="158"/>
                  </a:lnTo>
                  <a:lnTo>
                    <a:pt x="684" y="129"/>
                  </a:lnTo>
                  <a:lnTo>
                    <a:pt x="693" y="102"/>
                  </a:lnTo>
                  <a:lnTo>
                    <a:pt x="697" y="92"/>
                  </a:lnTo>
                  <a:lnTo>
                    <a:pt x="703" y="81"/>
                  </a:lnTo>
                  <a:lnTo>
                    <a:pt x="709" y="74"/>
                  </a:lnTo>
                  <a:lnTo>
                    <a:pt x="717" y="68"/>
                  </a:lnTo>
                  <a:lnTo>
                    <a:pt x="838" y="77"/>
                  </a:lnTo>
                  <a:lnTo>
                    <a:pt x="973" y="393"/>
                  </a:lnTo>
                  <a:lnTo>
                    <a:pt x="973" y="393"/>
                  </a:lnTo>
                  <a:lnTo>
                    <a:pt x="968" y="418"/>
                  </a:lnTo>
                  <a:lnTo>
                    <a:pt x="955" y="481"/>
                  </a:lnTo>
                  <a:lnTo>
                    <a:pt x="946" y="517"/>
                  </a:lnTo>
                  <a:lnTo>
                    <a:pt x="935" y="553"/>
                  </a:lnTo>
                  <a:lnTo>
                    <a:pt x="925" y="584"/>
                  </a:lnTo>
                  <a:lnTo>
                    <a:pt x="914" y="608"/>
                  </a:lnTo>
                  <a:lnTo>
                    <a:pt x="914" y="608"/>
                  </a:lnTo>
                  <a:lnTo>
                    <a:pt x="910" y="620"/>
                  </a:lnTo>
                  <a:lnTo>
                    <a:pt x="905" y="635"/>
                  </a:lnTo>
                  <a:lnTo>
                    <a:pt x="897" y="671"/>
                  </a:lnTo>
                  <a:lnTo>
                    <a:pt x="889" y="713"/>
                  </a:lnTo>
                  <a:lnTo>
                    <a:pt x="882" y="755"/>
                  </a:lnTo>
                  <a:lnTo>
                    <a:pt x="873" y="830"/>
                  </a:lnTo>
                  <a:lnTo>
                    <a:pt x="870" y="861"/>
                  </a:lnTo>
                  <a:lnTo>
                    <a:pt x="991" y="1020"/>
                  </a:lnTo>
                  <a:lnTo>
                    <a:pt x="991" y="1020"/>
                  </a:lnTo>
                  <a:lnTo>
                    <a:pt x="997" y="1024"/>
                  </a:lnTo>
                  <a:lnTo>
                    <a:pt x="1009" y="1036"/>
                  </a:lnTo>
                  <a:lnTo>
                    <a:pt x="1030" y="1053"/>
                  </a:lnTo>
                  <a:lnTo>
                    <a:pt x="1043" y="1062"/>
                  </a:lnTo>
                  <a:lnTo>
                    <a:pt x="1057" y="1071"/>
                  </a:lnTo>
                  <a:lnTo>
                    <a:pt x="1073" y="1078"/>
                  </a:lnTo>
                  <a:lnTo>
                    <a:pt x="1090" y="1086"/>
                  </a:lnTo>
                  <a:lnTo>
                    <a:pt x="1108" y="1093"/>
                  </a:lnTo>
                  <a:lnTo>
                    <a:pt x="1127" y="1098"/>
                  </a:lnTo>
                  <a:lnTo>
                    <a:pt x="1146" y="1099"/>
                  </a:lnTo>
                  <a:lnTo>
                    <a:pt x="1166" y="1099"/>
                  </a:lnTo>
                  <a:lnTo>
                    <a:pt x="1187" y="1098"/>
                  </a:lnTo>
                  <a:lnTo>
                    <a:pt x="1208" y="1092"/>
                  </a:lnTo>
                  <a:lnTo>
                    <a:pt x="1271" y="1006"/>
                  </a:lnTo>
                  <a:lnTo>
                    <a:pt x="1271" y="1006"/>
                  </a:lnTo>
                  <a:lnTo>
                    <a:pt x="1322" y="972"/>
                  </a:lnTo>
                  <a:lnTo>
                    <a:pt x="1359" y="947"/>
                  </a:lnTo>
                  <a:lnTo>
                    <a:pt x="1372" y="936"/>
                  </a:lnTo>
                  <a:lnTo>
                    <a:pt x="1378" y="929"/>
                  </a:lnTo>
                  <a:lnTo>
                    <a:pt x="1378" y="929"/>
                  </a:lnTo>
                  <a:lnTo>
                    <a:pt x="1384" y="923"/>
                  </a:lnTo>
                  <a:lnTo>
                    <a:pt x="1389" y="914"/>
                  </a:lnTo>
                  <a:lnTo>
                    <a:pt x="1390" y="908"/>
                  </a:lnTo>
                  <a:lnTo>
                    <a:pt x="1390" y="902"/>
                  </a:lnTo>
                  <a:lnTo>
                    <a:pt x="1389" y="894"/>
                  </a:lnTo>
                  <a:lnTo>
                    <a:pt x="1386" y="887"/>
                  </a:lnTo>
                  <a:lnTo>
                    <a:pt x="1380" y="878"/>
                  </a:lnTo>
                  <a:lnTo>
                    <a:pt x="1371" y="869"/>
                  </a:lnTo>
                  <a:lnTo>
                    <a:pt x="1359" y="858"/>
                  </a:lnTo>
                  <a:lnTo>
                    <a:pt x="1342" y="848"/>
                  </a:lnTo>
                  <a:lnTo>
                    <a:pt x="1322" y="836"/>
                  </a:lnTo>
                  <a:lnTo>
                    <a:pt x="1296" y="822"/>
                  </a:lnTo>
                  <a:lnTo>
                    <a:pt x="1266" y="809"/>
                  </a:lnTo>
                  <a:lnTo>
                    <a:pt x="1230" y="794"/>
                  </a:lnTo>
                  <a:lnTo>
                    <a:pt x="1289" y="726"/>
                  </a:lnTo>
                  <a:lnTo>
                    <a:pt x="1289" y="726"/>
                  </a:lnTo>
                  <a:lnTo>
                    <a:pt x="1280" y="710"/>
                  </a:lnTo>
                  <a:lnTo>
                    <a:pt x="1260" y="671"/>
                  </a:lnTo>
                  <a:lnTo>
                    <a:pt x="1248" y="649"/>
                  </a:lnTo>
                  <a:lnTo>
                    <a:pt x="1239" y="625"/>
                  </a:lnTo>
                  <a:lnTo>
                    <a:pt x="1233" y="604"/>
                  </a:lnTo>
                  <a:lnTo>
                    <a:pt x="1230" y="595"/>
                  </a:lnTo>
                  <a:lnTo>
                    <a:pt x="1230" y="586"/>
                  </a:lnTo>
                  <a:lnTo>
                    <a:pt x="1230" y="153"/>
                  </a:lnTo>
                  <a:lnTo>
                    <a:pt x="1230" y="153"/>
                  </a:lnTo>
                  <a:lnTo>
                    <a:pt x="1238" y="141"/>
                  </a:lnTo>
                  <a:lnTo>
                    <a:pt x="1244" y="128"/>
                  </a:lnTo>
                  <a:lnTo>
                    <a:pt x="1250" y="111"/>
                  </a:lnTo>
                  <a:lnTo>
                    <a:pt x="1251" y="104"/>
                  </a:lnTo>
                  <a:lnTo>
                    <a:pt x="1251" y="95"/>
                  </a:lnTo>
                  <a:lnTo>
                    <a:pt x="1251" y="87"/>
                  </a:lnTo>
                  <a:lnTo>
                    <a:pt x="1250" y="80"/>
                  </a:lnTo>
                  <a:lnTo>
                    <a:pt x="1245" y="72"/>
                  </a:lnTo>
                  <a:lnTo>
                    <a:pt x="1239" y="66"/>
                  </a:lnTo>
                  <a:lnTo>
                    <a:pt x="1232" y="62"/>
                  </a:lnTo>
                  <a:lnTo>
                    <a:pt x="1221" y="59"/>
                  </a:lnTo>
                  <a:lnTo>
                    <a:pt x="1221" y="59"/>
                  </a:lnTo>
                  <a:lnTo>
                    <a:pt x="1221" y="50"/>
                  </a:lnTo>
                  <a:lnTo>
                    <a:pt x="1223" y="41"/>
                  </a:lnTo>
                  <a:lnTo>
                    <a:pt x="1224" y="30"/>
                  </a:lnTo>
                  <a:lnTo>
                    <a:pt x="1227" y="18"/>
                  </a:lnTo>
                  <a:lnTo>
                    <a:pt x="1233" y="9"/>
                  </a:lnTo>
                  <a:lnTo>
                    <a:pt x="1236" y="6"/>
                  </a:lnTo>
                  <a:lnTo>
                    <a:pt x="1239" y="3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3" y="0"/>
                  </a:lnTo>
                  <a:lnTo>
                    <a:pt x="1257" y="3"/>
                  </a:lnTo>
                  <a:lnTo>
                    <a:pt x="1262" y="6"/>
                  </a:lnTo>
                  <a:lnTo>
                    <a:pt x="1265" y="11"/>
                  </a:lnTo>
                  <a:lnTo>
                    <a:pt x="1272" y="23"/>
                  </a:lnTo>
                  <a:lnTo>
                    <a:pt x="1280" y="36"/>
                  </a:lnTo>
                  <a:lnTo>
                    <a:pt x="1287" y="51"/>
                  </a:lnTo>
                  <a:lnTo>
                    <a:pt x="1296" y="65"/>
                  </a:lnTo>
                  <a:lnTo>
                    <a:pt x="1301" y="71"/>
                  </a:lnTo>
                  <a:lnTo>
                    <a:pt x="1307" y="77"/>
                  </a:lnTo>
                  <a:lnTo>
                    <a:pt x="1313" y="83"/>
                  </a:lnTo>
                  <a:lnTo>
                    <a:pt x="1320" y="86"/>
                  </a:lnTo>
                  <a:lnTo>
                    <a:pt x="1320" y="86"/>
                  </a:lnTo>
                  <a:lnTo>
                    <a:pt x="1336" y="92"/>
                  </a:lnTo>
                  <a:lnTo>
                    <a:pt x="1354" y="98"/>
                  </a:lnTo>
                  <a:lnTo>
                    <a:pt x="1374" y="102"/>
                  </a:lnTo>
                  <a:lnTo>
                    <a:pt x="1393" y="107"/>
                  </a:lnTo>
                  <a:lnTo>
                    <a:pt x="1431" y="111"/>
                  </a:lnTo>
                  <a:lnTo>
                    <a:pt x="1461" y="113"/>
                  </a:lnTo>
                  <a:lnTo>
                    <a:pt x="1461" y="113"/>
                  </a:lnTo>
                  <a:lnTo>
                    <a:pt x="1473" y="114"/>
                  </a:lnTo>
                  <a:lnTo>
                    <a:pt x="1488" y="116"/>
                  </a:lnTo>
                  <a:lnTo>
                    <a:pt x="1519" y="123"/>
                  </a:lnTo>
                  <a:lnTo>
                    <a:pt x="1534" y="129"/>
                  </a:lnTo>
                  <a:lnTo>
                    <a:pt x="1546" y="134"/>
                  </a:lnTo>
                  <a:lnTo>
                    <a:pt x="1556" y="140"/>
                  </a:lnTo>
                  <a:lnTo>
                    <a:pt x="1564" y="144"/>
                  </a:lnTo>
                  <a:lnTo>
                    <a:pt x="1564" y="144"/>
                  </a:lnTo>
                  <a:lnTo>
                    <a:pt x="1583" y="165"/>
                  </a:lnTo>
                  <a:lnTo>
                    <a:pt x="1612" y="198"/>
                  </a:lnTo>
                  <a:lnTo>
                    <a:pt x="1625" y="216"/>
                  </a:lnTo>
                  <a:lnTo>
                    <a:pt x="1637" y="234"/>
                  </a:lnTo>
                  <a:lnTo>
                    <a:pt x="1646" y="249"/>
                  </a:lnTo>
                  <a:lnTo>
                    <a:pt x="1649" y="256"/>
                  </a:lnTo>
                  <a:lnTo>
                    <a:pt x="1649" y="262"/>
                  </a:lnTo>
                  <a:lnTo>
                    <a:pt x="1649" y="262"/>
                  </a:lnTo>
                  <a:lnTo>
                    <a:pt x="1652" y="279"/>
                  </a:lnTo>
                  <a:lnTo>
                    <a:pt x="1658" y="306"/>
                  </a:lnTo>
                  <a:lnTo>
                    <a:pt x="1679" y="384"/>
                  </a:lnTo>
                  <a:lnTo>
                    <a:pt x="1690" y="426"/>
                  </a:lnTo>
                  <a:lnTo>
                    <a:pt x="1699" y="466"/>
                  </a:lnTo>
                  <a:lnTo>
                    <a:pt x="1706" y="500"/>
                  </a:lnTo>
                  <a:lnTo>
                    <a:pt x="1708" y="515"/>
                  </a:lnTo>
                  <a:lnTo>
                    <a:pt x="1708" y="527"/>
                  </a:lnTo>
                  <a:lnTo>
                    <a:pt x="1708" y="527"/>
                  </a:lnTo>
                  <a:lnTo>
                    <a:pt x="1708" y="539"/>
                  </a:lnTo>
                  <a:lnTo>
                    <a:pt x="1705" y="553"/>
                  </a:lnTo>
                  <a:lnTo>
                    <a:pt x="1699" y="584"/>
                  </a:lnTo>
                  <a:lnTo>
                    <a:pt x="1688" y="616"/>
                  </a:lnTo>
                  <a:lnTo>
                    <a:pt x="1676" y="649"/>
                  </a:lnTo>
                  <a:lnTo>
                    <a:pt x="1655" y="704"/>
                  </a:lnTo>
                  <a:lnTo>
                    <a:pt x="1645" y="726"/>
                  </a:lnTo>
                  <a:lnTo>
                    <a:pt x="1645" y="726"/>
                  </a:lnTo>
                  <a:lnTo>
                    <a:pt x="1657" y="758"/>
                  </a:lnTo>
                  <a:lnTo>
                    <a:pt x="1685" y="833"/>
                  </a:lnTo>
                  <a:lnTo>
                    <a:pt x="1700" y="878"/>
                  </a:lnTo>
                  <a:lnTo>
                    <a:pt x="1715" y="924"/>
                  </a:lnTo>
                  <a:lnTo>
                    <a:pt x="1727" y="967"/>
                  </a:lnTo>
                  <a:lnTo>
                    <a:pt x="1732" y="987"/>
                  </a:lnTo>
                  <a:lnTo>
                    <a:pt x="1735" y="1006"/>
                  </a:lnTo>
                  <a:lnTo>
                    <a:pt x="1735" y="1006"/>
                  </a:lnTo>
                  <a:lnTo>
                    <a:pt x="1757" y="1156"/>
                  </a:lnTo>
                  <a:lnTo>
                    <a:pt x="1770" y="1267"/>
                  </a:lnTo>
                  <a:lnTo>
                    <a:pt x="1770" y="1267"/>
                  </a:lnTo>
                  <a:lnTo>
                    <a:pt x="1773" y="1283"/>
                  </a:lnTo>
                  <a:lnTo>
                    <a:pt x="1779" y="1306"/>
                  </a:lnTo>
                  <a:lnTo>
                    <a:pt x="1785" y="1318"/>
                  </a:lnTo>
                  <a:lnTo>
                    <a:pt x="1791" y="1331"/>
                  </a:lnTo>
                  <a:lnTo>
                    <a:pt x="1800" y="1345"/>
                  </a:lnTo>
                  <a:lnTo>
                    <a:pt x="1809" y="1360"/>
                  </a:lnTo>
                  <a:lnTo>
                    <a:pt x="1823" y="1375"/>
                  </a:lnTo>
                  <a:lnTo>
                    <a:pt x="1836" y="1390"/>
                  </a:lnTo>
                  <a:lnTo>
                    <a:pt x="1854" y="1405"/>
                  </a:lnTo>
                  <a:lnTo>
                    <a:pt x="1874" y="1421"/>
                  </a:lnTo>
                  <a:lnTo>
                    <a:pt x="1898" y="1436"/>
                  </a:lnTo>
                  <a:lnTo>
                    <a:pt x="1925" y="1451"/>
                  </a:lnTo>
                  <a:lnTo>
                    <a:pt x="1953" y="1464"/>
                  </a:lnTo>
                  <a:lnTo>
                    <a:pt x="1987" y="1479"/>
                  </a:lnTo>
                  <a:lnTo>
                    <a:pt x="1987" y="1479"/>
                  </a:lnTo>
                  <a:lnTo>
                    <a:pt x="1980" y="1482"/>
                  </a:lnTo>
                  <a:lnTo>
                    <a:pt x="1961" y="1490"/>
                  </a:lnTo>
                  <a:lnTo>
                    <a:pt x="1932" y="1497"/>
                  </a:lnTo>
                  <a:lnTo>
                    <a:pt x="1914" y="1500"/>
                  </a:lnTo>
                  <a:lnTo>
                    <a:pt x="1896" y="1503"/>
                  </a:lnTo>
                  <a:lnTo>
                    <a:pt x="1878" y="1503"/>
                  </a:lnTo>
                  <a:lnTo>
                    <a:pt x="1859" y="1502"/>
                  </a:lnTo>
                  <a:lnTo>
                    <a:pt x="1841" y="1499"/>
                  </a:lnTo>
                  <a:lnTo>
                    <a:pt x="1821" y="1493"/>
                  </a:lnTo>
                  <a:lnTo>
                    <a:pt x="1814" y="1488"/>
                  </a:lnTo>
                  <a:lnTo>
                    <a:pt x="1805" y="1482"/>
                  </a:lnTo>
                  <a:lnTo>
                    <a:pt x="1796" y="1476"/>
                  </a:lnTo>
                  <a:lnTo>
                    <a:pt x="1788" y="1469"/>
                  </a:lnTo>
                  <a:lnTo>
                    <a:pt x="1781" y="1461"/>
                  </a:lnTo>
                  <a:lnTo>
                    <a:pt x="1775" y="1451"/>
                  </a:lnTo>
                  <a:lnTo>
                    <a:pt x="1767" y="1440"/>
                  </a:lnTo>
                  <a:lnTo>
                    <a:pt x="1761" y="1430"/>
                  </a:lnTo>
                  <a:lnTo>
                    <a:pt x="1761" y="1430"/>
                  </a:lnTo>
                  <a:lnTo>
                    <a:pt x="1753" y="1429"/>
                  </a:lnTo>
                  <a:lnTo>
                    <a:pt x="1729" y="1426"/>
                  </a:lnTo>
                  <a:lnTo>
                    <a:pt x="1714" y="1423"/>
                  </a:lnTo>
                  <a:lnTo>
                    <a:pt x="1699" y="1418"/>
                  </a:lnTo>
                  <a:lnTo>
                    <a:pt x="1685" y="1414"/>
                  </a:lnTo>
                  <a:lnTo>
                    <a:pt x="1672" y="1408"/>
                  </a:lnTo>
                  <a:lnTo>
                    <a:pt x="1667" y="1343"/>
                  </a:lnTo>
                  <a:lnTo>
                    <a:pt x="1667" y="1343"/>
                  </a:lnTo>
                  <a:lnTo>
                    <a:pt x="1661" y="1352"/>
                  </a:lnTo>
                  <a:lnTo>
                    <a:pt x="1645" y="1372"/>
                  </a:lnTo>
                  <a:lnTo>
                    <a:pt x="1618" y="1400"/>
                  </a:lnTo>
                  <a:lnTo>
                    <a:pt x="1601" y="1417"/>
                  </a:lnTo>
                  <a:lnTo>
                    <a:pt x="1582" y="1432"/>
                  </a:lnTo>
                  <a:lnTo>
                    <a:pt x="1562" y="1446"/>
                  </a:lnTo>
                  <a:lnTo>
                    <a:pt x="1540" y="1461"/>
                  </a:lnTo>
                  <a:lnTo>
                    <a:pt x="1516" y="1473"/>
                  </a:lnTo>
                  <a:lnTo>
                    <a:pt x="1491" y="1484"/>
                  </a:lnTo>
                  <a:lnTo>
                    <a:pt x="1464" y="1493"/>
                  </a:lnTo>
                  <a:lnTo>
                    <a:pt x="1450" y="1494"/>
                  </a:lnTo>
                  <a:lnTo>
                    <a:pt x="1437" y="1496"/>
                  </a:lnTo>
                  <a:lnTo>
                    <a:pt x="1422" y="1497"/>
                  </a:lnTo>
                  <a:lnTo>
                    <a:pt x="1408" y="1497"/>
                  </a:lnTo>
                  <a:lnTo>
                    <a:pt x="1393" y="1496"/>
                  </a:lnTo>
                  <a:lnTo>
                    <a:pt x="1378" y="1493"/>
                  </a:lnTo>
                  <a:lnTo>
                    <a:pt x="1378" y="1493"/>
                  </a:lnTo>
                  <a:lnTo>
                    <a:pt x="1363" y="1506"/>
                  </a:lnTo>
                  <a:lnTo>
                    <a:pt x="1345" y="1520"/>
                  </a:lnTo>
                  <a:lnTo>
                    <a:pt x="1323" y="1535"/>
                  </a:lnTo>
                  <a:lnTo>
                    <a:pt x="1296" y="1548"/>
                  </a:lnTo>
                  <a:lnTo>
                    <a:pt x="1283" y="1556"/>
                  </a:lnTo>
                  <a:lnTo>
                    <a:pt x="1269" y="1560"/>
                  </a:lnTo>
                  <a:lnTo>
                    <a:pt x="1254" y="1565"/>
                  </a:lnTo>
                  <a:lnTo>
                    <a:pt x="1241" y="1568"/>
                  </a:lnTo>
                  <a:lnTo>
                    <a:pt x="1226" y="1569"/>
                  </a:lnTo>
                  <a:lnTo>
                    <a:pt x="1212" y="1569"/>
                  </a:lnTo>
                  <a:lnTo>
                    <a:pt x="1203" y="1632"/>
                  </a:lnTo>
                  <a:lnTo>
                    <a:pt x="1203" y="1632"/>
                  </a:lnTo>
                  <a:lnTo>
                    <a:pt x="1191" y="1628"/>
                  </a:lnTo>
                  <a:lnTo>
                    <a:pt x="1181" y="1622"/>
                  </a:lnTo>
                  <a:lnTo>
                    <a:pt x="1167" y="1614"/>
                  </a:lnTo>
                  <a:lnTo>
                    <a:pt x="1155" y="1605"/>
                  </a:lnTo>
                  <a:lnTo>
                    <a:pt x="1145" y="1595"/>
                  </a:lnTo>
                  <a:lnTo>
                    <a:pt x="1140" y="1589"/>
                  </a:lnTo>
                  <a:lnTo>
                    <a:pt x="1137" y="1583"/>
                  </a:lnTo>
                  <a:lnTo>
                    <a:pt x="1136" y="1575"/>
                  </a:lnTo>
                  <a:lnTo>
                    <a:pt x="1136" y="1569"/>
                  </a:lnTo>
                  <a:lnTo>
                    <a:pt x="1136" y="1569"/>
                  </a:lnTo>
                  <a:lnTo>
                    <a:pt x="1134" y="1563"/>
                  </a:lnTo>
                  <a:lnTo>
                    <a:pt x="1133" y="1556"/>
                  </a:lnTo>
                  <a:lnTo>
                    <a:pt x="1127" y="1551"/>
                  </a:lnTo>
                  <a:lnTo>
                    <a:pt x="1121" y="1545"/>
                  </a:lnTo>
                  <a:lnTo>
                    <a:pt x="1113" y="1541"/>
                  </a:lnTo>
                  <a:lnTo>
                    <a:pt x="1105" y="1536"/>
                  </a:lnTo>
                  <a:lnTo>
                    <a:pt x="1085" y="1529"/>
                  </a:lnTo>
                  <a:lnTo>
                    <a:pt x="1066" y="1523"/>
                  </a:lnTo>
                  <a:lnTo>
                    <a:pt x="1049" y="1518"/>
                  </a:lnTo>
                  <a:lnTo>
                    <a:pt x="1031" y="1515"/>
                  </a:lnTo>
                  <a:lnTo>
                    <a:pt x="1069" y="1461"/>
                  </a:lnTo>
                  <a:lnTo>
                    <a:pt x="1069" y="1461"/>
                  </a:lnTo>
                  <a:lnTo>
                    <a:pt x="1034" y="1446"/>
                  </a:lnTo>
                  <a:lnTo>
                    <a:pt x="998" y="1432"/>
                  </a:lnTo>
                  <a:lnTo>
                    <a:pt x="956" y="1415"/>
                  </a:lnTo>
                  <a:lnTo>
                    <a:pt x="913" y="1400"/>
                  </a:lnTo>
                  <a:lnTo>
                    <a:pt x="873" y="1387"/>
                  </a:lnTo>
                  <a:lnTo>
                    <a:pt x="855" y="1382"/>
                  </a:lnTo>
                  <a:lnTo>
                    <a:pt x="838" y="1379"/>
                  </a:lnTo>
                  <a:lnTo>
                    <a:pt x="825" y="1379"/>
                  </a:lnTo>
                  <a:lnTo>
                    <a:pt x="816" y="1379"/>
                  </a:lnTo>
                  <a:lnTo>
                    <a:pt x="816" y="1379"/>
                  </a:lnTo>
                  <a:lnTo>
                    <a:pt x="795" y="1385"/>
                  </a:lnTo>
                  <a:lnTo>
                    <a:pt x="766" y="1391"/>
                  </a:lnTo>
                  <a:lnTo>
                    <a:pt x="732" y="1397"/>
                  </a:lnTo>
                  <a:lnTo>
                    <a:pt x="696" y="1402"/>
                  </a:lnTo>
                  <a:lnTo>
                    <a:pt x="662" y="1405"/>
                  </a:lnTo>
                  <a:lnTo>
                    <a:pt x="632" y="1406"/>
                  </a:lnTo>
                  <a:lnTo>
                    <a:pt x="609" y="1406"/>
                  </a:lnTo>
                  <a:lnTo>
                    <a:pt x="603" y="1405"/>
                  </a:lnTo>
                  <a:lnTo>
                    <a:pt x="599" y="1403"/>
                  </a:lnTo>
                  <a:lnTo>
                    <a:pt x="599" y="1403"/>
                  </a:lnTo>
                  <a:lnTo>
                    <a:pt x="599" y="1400"/>
                  </a:lnTo>
                  <a:lnTo>
                    <a:pt x="597" y="1396"/>
                  </a:lnTo>
                  <a:lnTo>
                    <a:pt x="599" y="1387"/>
                  </a:lnTo>
                  <a:lnTo>
                    <a:pt x="608" y="1364"/>
                  </a:lnTo>
                  <a:lnTo>
                    <a:pt x="612" y="1349"/>
                  </a:lnTo>
                  <a:lnTo>
                    <a:pt x="617" y="1333"/>
                  </a:lnTo>
                  <a:lnTo>
                    <a:pt x="621" y="1313"/>
                  </a:lnTo>
                  <a:lnTo>
                    <a:pt x="621" y="1294"/>
                  </a:lnTo>
                  <a:lnTo>
                    <a:pt x="621" y="1294"/>
                  </a:lnTo>
                  <a:lnTo>
                    <a:pt x="623" y="1241"/>
                  </a:lnTo>
                  <a:lnTo>
                    <a:pt x="624" y="1177"/>
                  </a:lnTo>
                  <a:lnTo>
                    <a:pt x="623" y="1147"/>
                  </a:lnTo>
                  <a:lnTo>
                    <a:pt x="620" y="1123"/>
                  </a:lnTo>
                  <a:lnTo>
                    <a:pt x="618" y="1114"/>
                  </a:lnTo>
                  <a:lnTo>
                    <a:pt x="615" y="1107"/>
                  </a:lnTo>
                  <a:lnTo>
                    <a:pt x="612" y="1102"/>
                  </a:lnTo>
                  <a:lnTo>
                    <a:pt x="608" y="1101"/>
                  </a:lnTo>
                  <a:lnTo>
                    <a:pt x="608" y="1101"/>
                  </a:lnTo>
                  <a:lnTo>
                    <a:pt x="603" y="1099"/>
                  </a:lnTo>
                  <a:lnTo>
                    <a:pt x="596" y="1096"/>
                  </a:lnTo>
                  <a:lnTo>
                    <a:pt x="579" y="1084"/>
                  </a:lnTo>
                  <a:lnTo>
                    <a:pt x="558" y="1068"/>
                  </a:lnTo>
                  <a:lnTo>
                    <a:pt x="537" y="1048"/>
                  </a:lnTo>
                  <a:lnTo>
                    <a:pt x="498" y="1012"/>
                  </a:lnTo>
                  <a:lnTo>
                    <a:pt x="482" y="996"/>
                  </a:lnTo>
                  <a:lnTo>
                    <a:pt x="482" y="996"/>
                  </a:lnTo>
                  <a:lnTo>
                    <a:pt x="460" y="1065"/>
                  </a:lnTo>
                  <a:lnTo>
                    <a:pt x="436" y="1135"/>
                  </a:lnTo>
                  <a:lnTo>
                    <a:pt x="407" y="1217"/>
                  </a:lnTo>
                  <a:lnTo>
                    <a:pt x="376" y="1303"/>
                  </a:lnTo>
                  <a:lnTo>
                    <a:pt x="346" y="1379"/>
                  </a:lnTo>
                  <a:lnTo>
                    <a:pt x="331" y="1411"/>
                  </a:lnTo>
                  <a:lnTo>
                    <a:pt x="319" y="1437"/>
                  </a:lnTo>
                  <a:lnTo>
                    <a:pt x="307" y="1458"/>
                  </a:lnTo>
                  <a:lnTo>
                    <a:pt x="302" y="1464"/>
                  </a:lnTo>
                  <a:lnTo>
                    <a:pt x="298" y="1470"/>
                  </a:lnTo>
                  <a:lnTo>
                    <a:pt x="298" y="1470"/>
                  </a:lnTo>
                  <a:lnTo>
                    <a:pt x="290" y="1481"/>
                  </a:lnTo>
                  <a:lnTo>
                    <a:pt x="283" y="1493"/>
                  </a:lnTo>
                  <a:lnTo>
                    <a:pt x="272" y="1506"/>
                  </a:lnTo>
                  <a:lnTo>
                    <a:pt x="260" y="1520"/>
                  </a:lnTo>
                  <a:lnTo>
                    <a:pt x="249" y="1530"/>
                  </a:lnTo>
                  <a:lnTo>
                    <a:pt x="241" y="1535"/>
                  </a:lnTo>
                  <a:lnTo>
                    <a:pt x="235" y="1539"/>
                  </a:lnTo>
                  <a:lnTo>
                    <a:pt x="228" y="1541"/>
                  </a:lnTo>
                  <a:lnTo>
                    <a:pt x="220" y="1542"/>
                  </a:lnTo>
                  <a:lnTo>
                    <a:pt x="220" y="1542"/>
                  </a:lnTo>
                  <a:lnTo>
                    <a:pt x="213" y="1541"/>
                  </a:lnTo>
                  <a:lnTo>
                    <a:pt x="205" y="1539"/>
                  </a:lnTo>
                  <a:lnTo>
                    <a:pt x="184" y="1533"/>
                  </a:lnTo>
                  <a:lnTo>
                    <a:pt x="162" y="1523"/>
                  </a:lnTo>
                  <a:lnTo>
                    <a:pt x="141" y="1509"/>
                  </a:lnTo>
                  <a:lnTo>
                    <a:pt x="130" y="1502"/>
                  </a:lnTo>
                  <a:lnTo>
                    <a:pt x="120" y="1493"/>
                  </a:lnTo>
                  <a:lnTo>
                    <a:pt x="111" y="1484"/>
                  </a:lnTo>
                  <a:lnTo>
                    <a:pt x="103" y="1473"/>
                  </a:lnTo>
                  <a:lnTo>
                    <a:pt x="97" y="1463"/>
                  </a:lnTo>
                  <a:lnTo>
                    <a:pt x="93" y="1452"/>
                  </a:lnTo>
                  <a:lnTo>
                    <a:pt x="90" y="1440"/>
                  </a:lnTo>
                  <a:lnTo>
                    <a:pt x="90" y="14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8" name="Freeform 16"/>
            <p:cNvSpPr>
              <a:spLocks/>
            </p:cNvSpPr>
            <p:nvPr/>
          </p:nvSpPr>
          <p:spPr bwMode="auto">
            <a:xfrm>
              <a:off x="1450" y="2170"/>
              <a:ext cx="110" cy="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3" y="29"/>
                </a:cxn>
                <a:cxn ang="0">
                  <a:pos x="12" y="23"/>
                </a:cxn>
                <a:cxn ang="0">
                  <a:pos x="27" y="15"/>
                </a:cxn>
                <a:cxn ang="0">
                  <a:pos x="48" y="8"/>
                </a:cxn>
                <a:cxn ang="0">
                  <a:pos x="61" y="5"/>
                </a:cxn>
                <a:cxn ang="0">
                  <a:pos x="75" y="2"/>
                </a:cxn>
                <a:cxn ang="0">
                  <a:pos x="91" y="0"/>
                </a:cxn>
                <a:cxn ang="0">
                  <a:pos x="109" y="0"/>
                </a:cxn>
                <a:cxn ang="0">
                  <a:pos x="129" y="0"/>
                </a:cxn>
                <a:cxn ang="0">
                  <a:pos x="150" y="3"/>
                </a:cxn>
                <a:cxn ang="0">
                  <a:pos x="174" y="6"/>
                </a:cxn>
                <a:cxn ang="0">
                  <a:pos x="197" y="12"/>
                </a:cxn>
                <a:cxn ang="0">
                  <a:pos x="220" y="80"/>
                </a:cxn>
                <a:cxn ang="0">
                  <a:pos x="220" y="80"/>
                </a:cxn>
                <a:cxn ang="0">
                  <a:pos x="199" y="77"/>
                </a:cxn>
                <a:cxn ang="0">
                  <a:pos x="177" y="74"/>
                </a:cxn>
                <a:cxn ang="0">
                  <a:pos x="150" y="72"/>
                </a:cxn>
                <a:cxn ang="0">
                  <a:pos x="121" y="71"/>
                </a:cxn>
                <a:cxn ang="0">
                  <a:pos x="93" y="71"/>
                </a:cxn>
                <a:cxn ang="0">
                  <a:pos x="79" y="72"/>
                </a:cxn>
                <a:cxn ang="0">
                  <a:pos x="67" y="74"/>
                </a:cxn>
                <a:cxn ang="0">
                  <a:pos x="57" y="77"/>
                </a:cxn>
                <a:cxn ang="0">
                  <a:pos x="49" y="80"/>
                </a:cxn>
                <a:cxn ang="0">
                  <a:pos x="49" y="80"/>
                </a:cxn>
                <a:cxn ang="0">
                  <a:pos x="42" y="84"/>
                </a:cxn>
                <a:cxn ang="0">
                  <a:pos x="39" y="89"/>
                </a:cxn>
                <a:cxn ang="0">
                  <a:pos x="36" y="95"/>
                </a:cxn>
                <a:cxn ang="0">
                  <a:pos x="36" y="99"/>
                </a:cxn>
                <a:cxn ang="0">
                  <a:pos x="37" y="105"/>
                </a:cxn>
                <a:cxn ang="0">
                  <a:pos x="40" y="110"/>
                </a:cxn>
                <a:cxn ang="0">
                  <a:pos x="48" y="120"/>
                </a:cxn>
                <a:cxn ang="0">
                  <a:pos x="57" y="129"/>
                </a:cxn>
                <a:cxn ang="0">
                  <a:pos x="66" y="136"/>
                </a:cxn>
                <a:cxn ang="0">
                  <a:pos x="76" y="142"/>
                </a:cxn>
                <a:cxn ang="0">
                  <a:pos x="76" y="142"/>
                </a:cxn>
                <a:cxn ang="0">
                  <a:pos x="73" y="145"/>
                </a:cxn>
                <a:cxn ang="0">
                  <a:pos x="67" y="148"/>
                </a:cxn>
                <a:cxn ang="0">
                  <a:pos x="64" y="150"/>
                </a:cxn>
                <a:cxn ang="0">
                  <a:pos x="58" y="150"/>
                </a:cxn>
                <a:cxn ang="0">
                  <a:pos x="54" y="150"/>
                </a:cxn>
                <a:cxn ang="0">
                  <a:pos x="48" y="147"/>
                </a:cxn>
                <a:cxn ang="0">
                  <a:pos x="42" y="144"/>
                </a:cxn>
                <a:cxn ang="0">
                  <a:pos x="36" y="138"/>
                </a:cxn>
                <a:cxn ang="0">
                  <a:pos x="28" y="129"/>
                </a:cxn>
                <a:cxn ang="0">
                  <a:pos x="22" y="117"/>
                </a:cxn>
                <a:cxn ang="0">
                  <a:pos x="16" y="101"/>
                </a:cxn>
                <a:cxn ang="0">
                  <a:pos x="10" y="81"/>
                </a:cxn>
                <a:cxn ang="0">
                  <a:pos x="4" y="59"/>
                </a:cxn>
                <a:cxn ang="0">
                  <a:pos x="0" y="30"/>
                </a:cxn>
              </a:cxnLst>
              <a:rect l="0" t="0" r="r" b="b"/>
              <a:pathLst>
                <a:path w="220" h="150"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12" y="23"/>
                  </a:lnTo>
                  <a:lnTo>
                    <a:pt x="27" y="15"/>
                  </a:lnTo>
                  <a:lnTo>
                    <a:pt x="48" y="8"/>
                  </a:lnTo>
                  <a:lnTo>
                    <a:pt x="61" y="5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9" y="0"/>
                  </a:lnTo>
                  <a:lnTo>
                    <a:pt x="129" y="0"/>
                  </a:lnTo>
                  <a:lnTo>
                    <a:pt x="150" y="3"/>
                  </a:lnTo>
                  <a:lnTo>
                    <a:pt x="174" y="6"/>
                  </a:lnTo>
                  <a:lnTo>
                    <a:pt x="197" y="12"/>
                  </a:lnTo>
                  <a:lnTo>
                    <a:pt x="220" y="80"/>
                  </a:lnTo>
                  <a:lnTo>
                    <a:pt x="220" y="80"/>
                  </a:lnTo>
                  <a:lnTo>
                    <a:pt x="199" y="77"/>
                  </a:lnTo>
                  <a:lnTo>
                    <a:pt x="177" y="74"/>
                  </a:lnTo>
                  <a:lnTo>
                    <a:pt x="150" y="72"/>
                  </a:lnTo>
                  <a:lnTo>
                    <a:pt x="121" y="71"/>
                  </a:lnTo>
                  <a:lnTo>
                    <a:pt x="93" y="71"/>
                  </a:lnTo>
                  <a:lnTo>
                    <a:pt x="79" y="72"/>
                  </a:lnTo>
                  <a:lnTo>
                    <a:pt x="67" y="74"/>
                  </a:lnTo>
                  <a:lnTo>
                    <a:pt x="57" y="7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9" y="89"/>
                  </a:lnTo>
                  <a:lnTo>
                    <a:pt x="36" y="95"/>
                  </a:lnTo>
                  <a:lnTo>
                    <a:pt x="36" y="99"/>
                  </a:lnTo>
                  <a:lnTo>
                    <a:pt x="37" y="105"/>
                  </a:lnTo>
                  <a:lnTo>
                    <a:pt x="40" y="110"/>
                  </a:lnTo>
                  <a:lnTo>
                    <a:pt x="48" y="120"/>
                  </a:lnTo>
                  <a:lnTo>
                    <a:pt x="57" y="129"/>
                  </a:lnTo>
                  <a:lnTo>
                    <a:pt x="66" y="136"/>
                  </a:lnTo>
                  <a:lnTo>
                    <a:pt x="76" y="142"/>
                  </a:lnTo>
                  <a:lnTo>
                    <a:pt x="76" y="142"/>
                  </a:lnTo>
                  <a:lnTo>
                    <a:pt x="73" y="145"/>
                  </a:lnTo>
                  <a:lnTo>
                    <a:pt x="67" y="148"/>
                  </a:lnTo>
                  <a:lnTo>
                    <a:pt x="64" y="150"/>
                  </a:lnTo>
                  <a:lnTo>
                    <a:pt x="58" y="150"/>
                  </a:lnTo>
                  <a:lnTo>
                    <a:pt x="54" y="150"/>
                  </a:lnTo>
                  <a:lnTo>
                    <a:pt x="48" y="147"/>
                  </a:lnTo>
                  <a:lnTo>
                    <a:pt x="42" y="144"/>
                  </a:lnTo>
                  <a:lnTo>
                    <a:pt x="36" y="138"/>
                  </a:lnTo>
                  <a:lnTo>
                    <a:pt x="28" y="129"/>
                  </a:lnTo>
                  <a:lnTo>
                    <a:pt x="22" y="117"/>
                  </a:lnTo>
                  <a:lnTo>
                    <a:pt x="16" y="101"/>
                  </a:lnTo>
                  <a:lnTo>
                    <a:pt x="10" y="81"/>
                  </a:lnTo>
                  <a:lnTo>
                    <a:pt x="4" y="59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96BE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9" name="Freeform 17"/>
            <p:cNvSpPr>
              <a:spLocks/>
            </p:cNvSpPr>
            <p:nvPr/>
          </p:nvSpPr>
          <p:spPr bwMode="auto">
            <a:xfrm>
              <a:off x="1450" y="2170"/>
              <a:ext cx="110" cy="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3" y="29"/>
                </a:cxn>
                <a:cxn ang="0">
                  <a:pos x="12" y="23"/>
                </a:cxn>
                <a:cxn ang="0">
                  <a:pos x="27" y="15"/>
                </a:cxn>
                <a:cxn ang="0">
                  <a:pos x="48" y="8"/>
                </a:cxn>
                <a:cxn ang="0">
                  <a:pos x="61" y="5"/>
                </a:cxn>
                <a:cxn ang="0">
                  <a:pos x="75" y="2"/>
                </a:cxn>
                <a:cxn ang="0">
                  <a:pos x="91" y="0"/>
                </a:cxn>
                <a:cxn ang="0">
                  <a:pos x="109" y="0"/>
                </a:cxn>
                <a:cxn ang="0">
                  <a:pos x="129" y="0"/>
                </a:cxn>
                <a:cxn ang="0">
                  <a:pos x="150" y="3"/>
                </a:cxn>
                <a:cxn ang="0">
                  <a:pos x="174" y="6"/>
                </a:cxn>
                <a:cxn ang="0">
                  <a:pos x="197" y="12"/>
                </a:cxn>
                <a:cxn ang="0">
                  <a:pos x="220" y="80"/>
                </a:cxn>
                <a:cxn ang="0">
                  <a:pos x="220" y="80"/>
                </a:cxn>
                <a:cxn ang="0">
                  <a:pos x="199" y="77"/>
                </a:cxn>
                <a:cxn ang="0">
                  <a:pos x="177" y="74"/>
                </a:cxn>
                <a:cxn ang="0">
                  <a:pos x="150" y="72"/>
                </a:cxn>
                <a:cxn ang="0">
                  <a:pos x="121" y="71"/>
                </a:cxn>
                <a:cxn ang="0">
                  <a:pos x="93" y="71"/>
                </a:cxn>
                <a:cxn ang="0">
                  <a:pos x="79" y="72"/>
                </a:cxn>
                <a:cxn ang="0">
                  <a:pos x="67" y="74"/>
                </a:cxn>
                <a:cxn ang="0">
                  <a:pos x="57" y="77"/>
                </a:cxn>
                <a:cxn ang="0">
                  <a:pos x="49" y="80"/>
                </a:cxn>
                <a:cxn ang="0">
                  <a:pos x="49" y="80"/>
                </a:cxn>
                <a:cxn ang="0">
                  <a:pos x="42" y="84"/>
                </a:cxn>
                <a:cxn ang="0">
                  <a:pos x="39" y="89"/>
                </a:cxn>
                <a:cxn ang="0">
                  <a:pos x="36" y="95"/>
                </a:cxn>
                <a:cxn ang="0">
                  <a:pos x="36" y="99"/>
                </a:cxn>
                <a:cxn ang="0">
                  <a:pos x="37" y="105"/>
                </a:cxn>
                <a:cxn ang="0">
                  <a:pos x="40" y="110"/>
                </a:cxn>
                <a:cxn ang="0">
                  <a:pos x="48" y="120"/>
                </a:cxn>
                <a:cxn ang="0">
                  <a:pos x="57" y="129"/>
                </a:cxn>
                <a:cxn ang="0">
                  <a:pos x="66" y="136"/>
                </a:cxn>
                <a:cxn ang="0">
                  <a:pos x="76" y="142"/>
                </a:cxn>
                <a:cxn ang="0">
                  <a:pos x="76" y="142"/>
                </a:cxn>
                <a:cxn ang="0">
                  <a:pos x="73" y="145"/>
                </a:cxn>
                <a:cxn ang="0">
                  <a:pos x="67" y="148"/>
                </a:cxn>
                <a:cxn ang="0">
                  <a:pos x="64" y="150"/>
                </a:cxn>
                <a:cxn ang="0">
                  <a:pos x="58" y="150"/>
                </a:cxn>
                <a:cxn ang="0">
                  <a:pos x="54" y="150"/>
                </a:cxn>
                <a:cxn ang="0">
                  <a:pos x="48" y="147"/>
                </a:cxn>
                <a:cxn ang="0">
                  <a:pos x="42" y="144"/>
                </a:cxn>
                <a:cxn ang="0">
                  <a:pos x="36" y="138"/>
                </a:cxn>
                <a:cxn ang="0">
                  <a:pos x="28" y="129"/>
                </a:cxn>
                <a:cxn ang="0">
                  <a:pos x="22" y="117"/>
                </a:cxn>
                <a:cxn ang="0">
                  <a:pos x="16" y="101"/>
                </a:cxn>
                <a:cxn ang="0">
                  <a:pos x="10" y="81"/>
                </a:cxn>
                <a:cxn ang="0">
                  <a:pos x="4" y="59"/>
                </a:cxn>
                <a:cxn ang="0">
                  <a:pos x="0" y="30"/>
                </a:cxn>
              </a:cxnLst>
              <a:rect l="0" t="0" r="r" b="b"/>
              <a:pathLst>
                <a:path w="220" h="150"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12" y="23"/>
                  </a:lnTo>
                  <a:lnTo>
                    <a:pt x="27" y="15"/>
                  </a:lnTo>
                  <a:lnTo>
                    <a:pt x="48" y="8"/>
                  </a:lnTo>
                  <a:lnTo>
                    <a:pt x="61" y="5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9" y="0"/>
                  </a:lnTo>
                  <a:lnTo>
                    <a:pt x="129" y="0"/>
                  </a:lnTo>
                  <a:lnTo>
                    <a:pt x="150" y="3"/>
                  </a:lnTo>
                  <a:lnTo>
                    <a:pt x="174" y="6"/>
                  </a:lnTo>
                  <a:lnTo>
                    <a:pt x="197" y="12"/>
                  </a:lnTo>
                  <a:lnTo>
                    <a:pt x="220" y="80"/>
                  </a:lnTo>
                  <a:lnTo>
                    <a:pt x="220" y="80"/>
                  </a:lnTo>
                  <a:lnTo>
                    <a:pt x="199" y="77"/>
                  </a:lnTo>
                  <a:lnTo>
                    <a:pt x="177" y="74"/>
                  </a:lnTo>
                  <a:lnTo>
                    <a:pt x="150" y="72"/>
                  </a:lnTo>
                  <a:lnTo>
                    <a:pt x="121" y="71"/>
                  </a:lnTo>
                  <a:lnTo>
                    <a:pt x="93" y="71"/>
                  </a:lnTo>
                  <a:lnTo>
                    <a:pt x="79" y="72"/>
                  </a:lnTo>
                  <a:lnTo>
                    <a:pt x="67" y="74"/>
                  </a:lnTo>
                  <a:lnTo>
                    <a:pt x="57" y="7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9" y="89"/>
                  </a:lnTo>
                  <a:lnTo>
                    <a:pt x="36" y="95"/>
                  </a:lnTo>
                  <a:lnTo>
                    <a:pt x="36" y="99"/>
                  </a:lnTo>
                  <a:lnTo>
                    <a:pt x="37" y="105"/>
                  </a:lnTo>
                  <a:lnTo>
                    <a:pt x="40" y="110"/>
                  </a:lnTo>
                  <a:lnTo>
                    <a:pt x="48" y="120"/>
                  </a:lnTo>
                  <a:lnTo>
                    <a:pt x="57" y="129"/>
                  </a:lnTo>
                  <a:lnTo>
                    <a:pt x="66" y="136"/>
                  </a:lnTo>
                  <a:lnTo>
                    <a:pt x="76" y="142"/>
                  </a:lnTo>
                  <a:lnTo>
                    <a:pt x="76" y="142"/>
                  </a:lnTo>
                  <a:lnTo>
                    <a:pt x="73" y="145"/>
                  </a:lnTo>
                  <a:lnTo>
                    <a:pt x="67" y="148"/>
                  </a:lnTo>
                  <a:lnTo>
                    <a:pt x="64" y="150"/>
                  </a:lnTo>
                  <a:lnTo>
                    <a:pt x="58" y="150"/>
                  </a:lnTo>
                  <a:lnTo>
                    <a:pt x="54" y="150"/>
                  </a:lnTo>
                  <a:lnTo>
                    <a:pt x="48" y="147"/>
                  </a:lnTo>
                  <a:lnTo>
                    <a:pt x="42" y="144"/>
                  </a:lnTo>
                  <a:lnTo>
                    <a:pt x="36" y="138"/>
                  </a:lnTo>
                  <a:lnTo>
                    <a:pt x="28" y="129"/>
                  </a:lnTo>
                  <a:lnTo>
                    <a:pt x="22" y="117"/>
                  </a:lnTo>
                  <a:lnTo>
                    <a:pt x="16" y="101"/>
                  </a:lnTo>
                  <a:lnTo>
                    <a:pt x="10" y="81"/>
                  </a:lnTo>
                  <a:lnTo>
                    <a:pt x="4" y="59"/>
                  </a:lnTo>
                  <a:lnTo>
                    <a:pt x="0" y="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0" name="Freeform 18"/>
            <p:cNvSpPr>
              <a:spLocks/>
            </p:cNvSpPr>
            <p:nvPr/>
          </p:nvSpPr>
          <p:spPr bwMode="auto">
            <a:xfrm>
              <a:off x="1704" y="1719"/>
              <a:ext cx="230" cy="272"/>
            </a:xfrm>
            <a:custGeom>
              <a:avLst/>
              <a:gdLst/>
              <a:ahLst/>
              <a:cxnLst>
                <a:cxn ang="0">
                  <a:pos x="383" y="85"/>
                </a:cxn>
                <a:cxn ang="0">
                  <a:pos x="253" y="0"/>
                </a:cxn>
                <a:cxn ang="0">
                  <a:pos x="40" y="54"/>
                </a:cxn>
                <a:cxn ang="0">
                  <a:pos x="0" y="143"/>
                </a:cxn>
                <a:cxn ang="0">
                  <a:pos x="0" y="143"/>
                </a:cxn>
                <a:cxn ang="0">
                  <a:pos x="3" y="170"/>
                </a:cxn>
                <a:cxn ang="0">
                  <a:pos x="7" y="194"/>
                </a:cxn>
                <a:cxn ang="0">
                  <a:pos x="13" y="218"/>
                </a:cxn>
                <a:cxn ang="0">
                  <a:pos x="19" y="241"/>
                </a:cxn>
                <a:cxn ang="0">
                  <a:pos x="33" y="284"/>
                </a:cxn>
                <a:cxn ang="0">
                  <a:pos x="48" y="321"/>
                </a:cxn>
                <a:cxn ang="0">
                  <a:pos x="64" y="356"/>
                </a:cxn>
                <a:cxn ang="0">
                  <a:pos x="82" y="387"/>
                </a:cxn>
                <a:cxn ang="0">
                  <a:pos x="100" y="414"/>
                </a:cxn>
                <a:cxn ang="0">
                  <a:pos x="119" y="437"/>
                </a:cxn>
                <a:cxn ang="0">
                  <a:pos x="137" y="458"/>
                </a:cxn>
                <a:cxn ang="0">
                  <a:pos x="154" y="474"/>
                </a:cxn>
                <a:cxn ang="0">
                  <a:pos x="169" y="488"/>
                </a:cxn>
                <a:cxn ang="0">
                  <a:pos x="184" y="500"/>
                </a:cxn>
                <a:cxn ang="0">
                  <a:pos x="203" y="513"/>
                </a:cxn>
                <a:cxn ang="0">
                  <a:pos x="211" y="518"/>
                </a:cxn>
                <a:cxn ang="0">
                  <a:pos x="211" y="518"/>
                </a:cxn>
                <a:cxn ang="0">
                  <a:pos x="215" y="521"/>
                </a:cxn>
                <a:cxn ang="0">
                  <a:pos x="226" y="527"/>
                </a:cxn>
                <a:cxn ang="0">
                  <a:pos x="241" y="534"/>
                </a:cxn>
                <a:cxn ang="0">
                  <a:pos x="250" y="539"/>
                </a:cxn>
                <a:cxn ang="0">
                  <a:pos x="260" y="540"/>
                </a:cxn>
                <a:cxn ang="0">
                  <a:pos x="271" y="542"/>
                </a:cxn>
                <a:cxn ang="0">
                  <a:pos x="281" y="543"/>
                </a:cxn>
                <a:cxn ang="0">
                  <a:pos x="293" y="542"/>
                </a:cxn>
                <a:cxn ang="0">
                  <a:pos x="305" y="537"/>
                </a:cxn>
                <a:cxn ang="0">
                  <a:pos x="317" y="531"/>
                </a:cxn>
                <a:cxn ang="0">
                  <a:pos x="329" y="522"/>
                </a:cxn>
                <a:cxn ang="0">
                  <a:pos x="339" y="510"/>
                </a:cxn>
                <a:cxn ang="0">
                  <a:pos x="351" y="495"/>
                </a:cxn>
                <a:cxn ang="0">
                  <a:pos x="351" y="495"/>
                </a:cxn>
                <a:cxn ang="0">
                  <a:pos x="362" y="477"/>
                </a:cxn>
                <a:cxn ang="0">
                  <a:pos x="371" y="459"/>
                </a:cxn>
                <a:cxn ang="0">
                  <a:pos x="380" y="440"/>
                </a:cxn>
                <a:cxn ang="0">
                  <a:pos x="387" y="419"/>
                </a:cxn>
                <a:cxn ang="0">
                  <a:pos x="401" y="380"/>
                </a:cxn>
                <a:cxn ang="0">
                  <a:pos x="411" y="339"/>
                </a:cxn>
                <a:cxn ang="0">
                  <a:pos x="420" y="304"/>
                </a:cxn>
                <a:cxn ang="0">
                  <a:pos x="426" y="272"/>
                </a:cxn>
                <a:cxn ang="0">
                  <a:pos x="432" y="233"/>
                </a:cxn>
                <a:cxn ang="0">
                  <a:pos x="432" y="233"/>
                </a:cxn>
                <a:cxn ang="0">
                  <a:pos x="435" y="226"/>
                </a:cxn>
                <a:cxn ang="0">
                  <a:pos x="438" y="218"/>
                </a:cxn>
                <a:cxn ang="0">
                  <a:pos x="449" y="208"/>
                </a:cxn>
                <a:cxn ang="0">
                  <a:pos x="453" y="203"/>
                </a:cxn>
                <a:cxn ang="0">
                  <a:pos x="458" y="197"/>
                </a:cxn>
                <a:cxn ang="0">
                  <a:pos x="459" y="188"/>
                </a:cxn>
                <a:cxn ang="0">
                  <a:pos x="459" y="178"/>
                </a:cxn>
                <a:cxn ang="0">
                  <a:pos x="459" y="178"/>
                </a:cxn>
                <a:cxn ang="0">
                  <a:pos x="456" y="166"/>
                </a:cxn>
                <a:cxn ang="0">
                  <a:pos x="452" y="157"/>
                </a:cxn>
                <a:cxn ang="0">
                  <a:pos x="446" y="151"/>
                </a:cxn>
                <a:cxn ang="0">
                  <a:pos x="440" y="145"/>
                </a:cxn>
                <a:cxn ang="0">
                  <a:pos x="434" y="142"/>
                </a:cxn>
                <a:cxn ang="0">
                  <a:pos x="428" y="140"/>
                </a:cxn>
                <a:cxn ang="0">
                  <a:pos x="423" y="139"/>
                </a:cxn>
                <a:cxn ang="0">
                  <a:pos x="428" y="107"/>
                </a:cxn>
                <a:cxn ang="0">
                  <a:pos x="383" y="85"/>
                </a:cxn>
              </a:cxnLst>
              <a:rect l="0" t="0" r="r" b="b"/>
              <a:pathLst>
                <a:path w="459" h="543">
                  <a:moveTo>
                    <a:pt x="383" y="85"/>
                  </a:moveTo>
                  <a:lnTo>
                    <a:pt x="253" y="0"/>
                  </a:lnTo>
                  <a:lnTo>
                    <a:pt x="40" y="54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3" y="170"/>
                  </a:lnTo>
                  <a:lnTo>
                    <a:pt x="7" y="194"/>
                  </a:lnTo>
                  <a:lnTo>
                    <a:pt x="13" y="218"/>
                  </a:lnTo>
                  <a:lnTo>
                    <a:pt x="19" y="241"/>
                  </a:lnTo>
                  <a:lnTo>
                    <a:pt x="33" y="284"/>
                  </a:lnTo>
                  <a:lnTo>
                    <a:pt x="48" y="321"/>
                  </a:lnTo>
                  <a:lnTo>
                    <a:pt x="64" y="356"/>
                  </a:lnTo>
                  <a:lnTo>
                    <a:pt x="82" y="387"/>
                  </a:lnTo>
                  <a:lnTo>
                    <a:pt x="100" y="414"/>
                  </a:lnTo>
                  <a:lnTo>
                    <a:pt x="119" y="437"/>
                  </a:lnTo>
                  <a:lnTo>
                    <a:pt x="137" y="458"/>
                  </a:lnTo>
                  <a:lnTo>
                    <a:pt x="154" y="474"/>
                  </a:lnTo>
                  <a:lnTo>
                    <a:pt x="169" y="488"/>
                  </a:lnTo>
                  <a:lnTo>
                    <a:pt x="184" y="500"/>
                  </a:lnTo>
                  <a:lnTo>
                    <a:pt x="203" y="513"/>
                  </a:lnTo>
                  <a:lnTo>
                    <a:pt x="211" y="518"/>
                  </a:lnTo>
                  <a:lnTo>
                    <a:pt x="211" y="518"/>
                  </a:lnTo>
                  <a:lnTo>
                    <a:pt x="215" y="521"/>
                  </a:lnTo>
                  <a:lnTo>
                    <a:pt x="226" y="527"/>
                  </a:lnTo>
                  <a:lnTo>
                    <a:pt x="241" y="534"/>
                  </a:lnTo>
                  <a:lnTo>
                    <a:pt x="250" y="539"/>
                  </a:lnTo>
                  <a:lnTo>
                    <a:pt x="260" y="540"/>
                  </a:lnTo>
                  <a:lnTo>
                    <a:pt x="271" y="542"/>
                  </a:lnTo>
                  <a:lnTo>
                    <a:pt x="281" y="543"/>
                  </a:lnTo>
                  <a:lnTo>
                    <a:pt x="293" y="542"/>
                  </a:lnTo>
                  <a:lnTo>
                    <a:pt x="305" y="537"/>
                  </a:lnTo>
                  <a:lnTo>
                    <a:pt x="317" y="531"/>
                  </a:lnTo>
                  <a:lnTo>
                    <a:pt x="329" y="522"/>
                  </a:lnTo>
                  <a:lnTo>
                    <a:pt x="339" y="510"/>
                  </a:lnTo>
                  <a:lnTo>
                    <a:pt x="351" y="495"/>
                  </a:lnTo>
                  <a:lnTo>
                    <a:pt x="351" y="495"/>
                  </a:lnTo>
                  <a:lnTo>
                    <a:pt x="362" y="477"/>
                  </a:lnTo>
                  <a:lnTo>
                    <a:pt x="371" y="459"/>
                  </a:lnTo>
                  <a:lnTo>
                    <a:pt x="380" y="440"/>
                  </a:lnTo>
                  <a:lnTo>
                    <a:pt x="387" y="419"/>
                  </a:lnTo>
                  <a:lnTo>
                    <a:pt x="401" y="380"/>
                  </a:lnTo>
                  <a:lnTo>
                    <a:pt x="411" y="339"/>
                  </a:lnTo>
                  <a:lnTo>
                    <a:pt x="420" y="304"/>
                  </a:lnTo>
                  <a:lnTo>
                    <a:pt x="426" y="272"/>
                  </a:lnTo>
                  <a:lnTo>
                    <a:pt x="432" y="233"/>
                  </a:lnTo>
                  <a:lnTo>
                    <a:pt x="432" y="233"/>
                  </a:lnTo>
                  <a:lnTo>
                    <a:pt x="435" y="226"/>
                  </a:lnTo>
                  <a:lnTo>
                    <a:pt x="438" y="218"/>
                  </a:lnTo>
                  <a:lnTo>
                    <a:pt x="449" y="208"/>
                  </a:lnTo>
                  <a:lnTo>
                    <a:pt x="453" y="203"/>
                  </a:lnTo>
                  <a:lnTo>
                    <a:pt x="458" y="197"/>
                  </a:lnTo>
                  <a:lnTo>
                    <a:pt x="459" y="188"/>
                  </a:lnTo>
                  <a:lnTo>
                    <a:pt x="459" y="178"/>
                  </a:lnTo>
                  <a:lnTo>
                    <a:pt x="459" y="178"/>
                  </a:lnTo>
                  <a:lnTo>
                    <a:pt x="456" y="166"/>
                  </a:lnTo>
                  <a:lnTo>
                    <a:pt x="452" y="157"/>
                  </a:lnTo>
                  <a:lnTo>
                    <a:pt x="446" y="151"/>
                  </a:lnTo>
                  <a:lnTo>
                    <a:pt x="440" y="145"/>
                  </a:lnTo>
                  <a:lnTo>
                    <a:pt x="434" y="142"/>
                  </a:lnTo>
                  <a:lnTo>
                    <a:pt x="428" y="140"/>
                  </a:lnTo>
                  <a:lnTo>
                    <a:pt x="423" y="139"/>
                  </a:lnTo>
                  <a:lnTo>
                    <a:pt x="428" y="107"/>
                  </a:lnTo>
                  <a:lnTo>
                    <a:pt x="383" y="85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1" name="Freeform 19"/>
            <p:cNvSpPr>
              <a:spLocks/>
            </p:cNvSpPr>
            <p:nvPr/>
          </p:nvSpPr>
          <p:spPr bwMode="auto">
            <a:xfrm>
              <a:off x="1702" y="1655"/>
              <a:ext cx="216" cy="196"/>
            </a:xfrm>
            <a:custGeom>
              <a:avLst/>
              <a:gdLst/>
              <a:ahLst/>
              <a:cxnLst>
                <a:cxn ang="0">
                  <a:pos x="5" y="271"/>
                </a:cxn>
                <a:cxn ang="0">
                  <a:pos x="0" y="229"/>
                </a:cxn>
                <a:cxn ang="0">
                  <a:pos x="2" y="176"/>
                </a:cxn>
                <a:cxn ang="0">
                  <a:pos x="8" y="146"/>
                </a:cxn>
                <a:cxn ang="0">
                  <a:pos x="20" y="119"/>
                </a:cxn>
                <a:cxn ang="0">
                  <a:pos x="36" y="96"/>
                </a:cxn>
                <a:cxn ang="0">
                  <a:pos x="77" y="57"/>
                </a:cxn>
                <a:cxn ang="0">
                  <a:pos x="115" y="24"/>
                </a:cxn>
                <a:cxn ang="0">
                  <a:pos x="144" y="8"/>
                </a:cxn>
                <a:cxn ang="0">
                  <a:pos x="163" y="2"/>
                </a:cxn>
                <a:cxn ang="0">
                  <a:pos x="184" y="0"/>
                </a:cxn>
                <a:cxn ang="0">
                  <a:pos x="193" y="0"/>
                </a:cxn>
                <a:cxn ang="0">
                  <a:pos x="280" y="21"/>
                </a:cxn>
                <a:cxn ang="0">
                  <a:pos x="323" y="36"/>
                </a:cxn>
                <a:cxn ang="0">
                  <a:pos x="361" y="56"/>
                </a:cxn>
                <a:cxn ang="0">
                  <a:pos x="368" y="60"/>
                </a:cxn>
                <a:cxn ang="0">
                  <a:pos x="383" y="74"/>
                </a:cxn>
                <a:cxn ang="0">
                  <a:pos x="401" y="101"/>
                </a:cxn>
                <a:cxn ang="0">
                  <a:pos x="418" y="146"/>
                </a:cxn>
                <a:cxn ang="0">
                  <a:pos x="428" y="202"/>
                </a:cxn>
                <a:cxn ang="0">
                  <a:pos x="433" y="235"/>
                </a:cxn>
                <a:cxn ang="0">
                  <a:pos x="415" y="264"/>
                </a:cxn>
                <a:cxn ang="0">
                  <a:pos x="392" y="307"/>
                </a:cxn>
                <a:cxn ang="0">
                  <a:pos x="379" y="346"/>
                </a:cxn>
                <a:cxn ang="0">
                  <a:pos x="374" y="375"/>
                </a:cxn>
                <a:cxn ang="0">
                  <a:pos x="347" y="393"/>
                </a:cxn>
                <a:cxn ang="0">
                  <a:pos x="347" y="385"/>
                </a:cxn>
                <a:cxn ang="0">
                  <a:pos x="341" y="354"/>
                </a:cxn>
                <a:cxn ang="0">
                  <a:pos x="332" y="331"/>
                </a:cxn>
                <a:cxn ang="0">
                  <a:pos x="325" y="321"/>
                </a:cxn>
                <a:cxn ang="0">
                  <a:pos x="312" y="298"/>
                </a:cxn>
                <a:cxn ang="0">
                  <a:pos x="292" y="259"/>
                </a:cxn>
                <a:cxn ang="0">
                  <a:pos x="283" y="249"/>
                </a:cxn>
                <a:cxn ang="0">
                  <a:pos x="273" y="243"/>
                </a:cxn>
                <a:cxn ang="0">
                  <a:pos x="258" y="240"/>
                </a:cxn>
                <a:cxn ang="0">
                  <a:pos x="249" y="241"/>
                </a:cxn>
                <a:cxn ang="0">
                  <a:pos x="235" y="246"/>
                </a:cxn>
                <a:cxn ang="0">
                  <a:pos x="216" y="261"/>
                </a:cxn>
                <a:cxn ang="0">
                  <a:pos x="193" y="288"/>
                </a:cxn>
                <a:cxn ang="0">
                  <a:pos x="174" y="304"/>
                </a:cxn>
                <a:cxn ang="0">
                  <a:pos x="157" y="310"/>
                </a:cxn>
                <a:cxn ang="0">
                  <a:pos x="148" y="312"/>
                </a:cxn>
                <a:cxn ang="0">
                  <a:pos x="130" y="310"/>
                </a:cxn>
                <a:cxn ang="0">
                  <a:pos x="115" y="304"/>
                </a:cxn>
                <a:cxn ang="0">
                  <a:pos x="86" y="285"/>
                </a:cxn>
                <a:cxn ang="0">
                  <a:pos x="51" y="256"/>
                </a:cxn>
                <a:cxn ang="0">
                  <a:pos x="41" y="253"/>
                </a:cxn>
                <a:cxn ang="0">
                  <a:pos x="32" y="255"/>
                </a:cxn>
                <a:cxn ang="0">
                  <a:pos x="17" y="259"/>
                </a:cxn>
                <a:cxn ang="0">
                  <a:pos x="6" y="268"/>
                </a:cxn>
              </a:cxnLst>
              <a:rect l="0" t="0" r="r" b="b"/>
              <a:pathLst>
                <a:path w="433" h="393">
                  <a:moveTo>
                    <a:pt x="5" y="271"/>
                  </a:moveTo>
                  <a:lnTo>
                    <a:pt x="5" y="271"/>
                  </a:lnTo>
                  <a:lnTo>
                    <a:pt x="2" y="252"/>
                  </a:lnTo>
                  <a:lnTo>
                    <a:pt x="0" y="229"/>
                  </a:lnTo>
                  <a:lnTo>
                    <a:pt x="0" y="204"/>
                  </a:lnTo>
                  <a:lnTo>
                    <a:pt x="2" y="176"/>
                  </a:lnTo>
                  <a:lnTo>
                    <a:pt x="5" y="161"/>
                  </a:lnTo>
                  <a:lnTo>
                    <a:pt x="8" y="146"/>
                  </a:lnTo>
                  <a:lnTo>
                    <a:pt x="14" y="132"/>
                  </a:lnTo>
                  <a:lnTo>
                    <a:pt x="20" y="119"/>
                  </a:lnTo>
                  <a:lnTo>
                    <a:pt x="27" y="10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77" y="57"/>
                  </a:lnTo>
                  <a:lnTo>
                    <a:pt x="96" y="39"/>
                  </a:lnTo>
                  <a:lnTo>
                    <a:pt x="115" y="24"/>
                  </a:lnTo>
                  <a:lnTo>
                    <a:pt x="135" y="12"/>
                  </a:lnTo>
                  <a:lnTo>
                    <a:pt x="144" y="8"/>
                  </a:lnTo>
                  <a:lnTo>
                    <a:pt x="154" y="5"/>
                  </a:lnTo>
                  <a:lnTo>
                    <a:pt x="163" y="2"/>
                  </a:lnTo>
                  <a:lnTo>
                    <a:pt x="174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37" y="9"/>
                  </a:lnTo>
                  <a:lnTo>
                    <a:pt x="280" y="21"/>
                  </a:lnTo>
                  <a:lnTo>
                    <a:pt x="303" y="29"/>
                  </a:lnTo>
                  <a:lnTo>
                    <a:pt x="323" y="36"/>
                  </a:lnTo>
                  <a:lnTo>
                    <a:pt x="343" y="45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8" y="60"/>
                  </a:lnTo>
                  <a:lnTo>
                    <a:pt x="376" y="66"/>
                  </a:lnTo>
                  <a:lnTo>
                    <a:pt x="383" y="74"/>
                  </a:lnTo>
                  <a:lnTo>
                    <a:pt x="389" y="83"/>
                  </a:lnTo>
                  <a:lnTo>
                    <a:pt x="401" y="101"/>
                  </a:lnTo>
                  <a:lnTo>
                    <a:pt x="410" y="122"/>
                  </a:lnTo>
                  <a:lnTo>
                    <a:pt x="418" y="146"/>
                  </a:lnTo>
                  <a:lnTo>
                    <a:pt x="424" y="173"/>
                  </a:lnTo>
                  <a:lnTo>
                    <a:pt x="428" y="202"/>
                  </a:lnTo>
                  <a:lnTo>
                    <a:pt x="433" y="235"/>
                  </a:lnTo>
                  <a:lnTo>
                    <a:pt x="433" y="235"/>
                  </a:lnTo>
                  <a:lnTo>
                    <a:pt x="424" y="249"/>
                  </a:lnTo>
                  <a:lnTo>
                    <a:pt x="415" y="264"/>
                  </a:lnTo>
                  <a:lnTo>
                    <a:pt x="403" y="283"/>
                  </a:lnTo>
                  <a:lnTo>
                    <a:pt x="392" y="307"/>
                  </a:lnTo>
                  <a:lnTo>
                    <a:pt x="383" y="333"/>
                  </a:lnTo>
                  <a:lnTo>
                    <a:pt x="379" y="346"/>
                  </a:lnTo>
                  <a:lnTo>
                    <a:pt x="377" y="360"/>
                  </a:lnTo>
                  <a:lnTo>
                    <a:pt x="374" y="375"/>
                  </a:lnTo>
                  <a:lnTo>
                    <a:pt x="374" y="388"/>
                  </a:lnTo>
                  <a:lnTo>
                    <a:pt x="347" y="393"/>
                  </a:lnTo>
                  <a:lnTo>
                    <a:pt x="347" y="393"/>
                  </a:lnTo>
                  <a:lnTo>
                    <a:pt x="347" y="385"/>
                  </a:lnTo>
                  <a:lnTo>
                    <a:pt x="344" y="366"/>
                  </a:lnTo>
                  <a:lnTo>
                    <a:pt x="341" y="354"/>
                  </a:lnTo>
                  <a:lnTo>
                    <a:pt x="337" y="342"/>
                  </a:lnTo>
                  <a:lnTo>
                    <a:pt x="332" y="331"/>
                  </a:lnTo>
                  <a:lnTo>
                    <a:pt x="325" y="321"/>
                  </a:lnTo>
                  <a:lnTo>
                    <a:pt x="325" y="321"/>
                  </a:lnTo>
                  <a:lnTo>
                    <a:pt x="318" y="312"/>
                  </a:lnTo>
                  <a:lnTo>
                    <a:pt x="312" y="298"/>
                  </a:lnTo>
                  <a:lnTo>
                    <a:pt x="300" y="271"/>
                  </a:lnTo>
                  <a:lnTo>
                    <a:pt x="292" y="259"/>
                  </a:lnTo>
                  <a:lnTo>
                    <a:pt x="288" y="255"/>
                  </a:lnTo>
                  <a:lnTo>
                    <a:pt x="283" y="249"/>
                  </a:lnTo>
                  <a:lnTo>
                    <a:pt x="279" y="246"/>
                  </a:lnTo>
                  <a:lnTo>
                    <a:pt x="273" y="243"/>
                  </a:lnTo>
                  <a:lnTo>
                    <a:pt x="265" y="240"/>
                  </a:lnTo>
                  <a:lnTo>
                    <a:pt x="258" y="240"/>
                  </a:lnTo>
                  <a:lnTo>
                    <a:pt x="258" y="240"/>
                  </a:lnTo>
                  <a:lnTo>
                    <a:pt x="249" y="241"/>
                  </a:lnTo>
                  <a:lnTo>
                    <a:pt x="241" y="243"/>
                  </a:lnTo>
                  <a:lnTo>
                    <a:pt x="235" y="246"/>
                  </a:lnTo>
                  <a:lnTo>
                    <a:pt x="228" y="250"/>
                  </a:lnTo>
                  <a:lnTo>
                    <a:pt x="216" y="261"/>
                  </a:lnTo>
                  <a:lnTo>
                    <a:pt x="205" y="274"/>
                  </a:lnTo>
                  <a:lnTo>
                    <a:pt x="193" y="288"/>
                  </a:lnTo>
                  <a:lnTo>
                    <a:pt x="180" y="298"/>
                  </a:lnTo>
                  <a:lnTo>
                    <a:pt x="174" y="304"/>
                  </a:lnTo>
                  <a:lnTo>
                    <a:pt x="166" y="307"/>
                  </a:lnTo>
                  <a:lnTo>
                    <a:pt x="157" y="310"/>
                  </a:lnTo>
                  <a:lnTo>
                    <a:pt x="148" y="312"/>
                  </a:lnTo>
                  <a:lnTo>
                    <a:pt x="148" y="312"/>
                  </a:lnTo>
                  <a:lnTo>
                    <a:pt x="139" y="312"/>
                  </a:lnTo>
                  <a:lnTo>
                    <a:pt x="130" y="310"/>
                  </a:lnTo>
                  <a:lnTo>
                    <a:pt x="123" y="309"/>
                  </a:lnTo>
                  <a:lnTo>
                    <a:pt x="115" y="304"/>
                  </a:lnTo>
                  <a:lnTo>
                    <a:pt x="101" y="295"/>
                  </a:lnTo>
                  <a:lnTo>
                    <a:pt x="86" y="285"/>
                  </a:lnTo>
                  <a:lnTo>
                    <a:pt x="62" y="264"/>
                  </a:lnTo>
                  <a:lnTo>
                    <a:pt x="51" y="256"/>
                  </a:lnTo>
                  <a:lnTo>
                    <a:pt x="45" y="255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32" y="255"/>
                  </a:lnTo>
                  <a:lnTo>
                    <a:pt x="24" y="256"/>
                  </a:lnTo>
                  <a:lnTo>
                    <a:pt x="17" y="259"/>
                  </a:lnTo>
                  <a:lnTo>
                    <a:pt x="12" y="262"/>
                  </a:lnTo>
                  <a:lnTo>
                    <a:pt x="6" y="268"/>
                  </a:lnTo>
                  <a:lnTo>
                    <a:pt x="5" y="271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2" name="Freeform 20"/>
            <p:cNvSpPr>
              <a:spLocks/>
            </p:cNvSpPr>
            <p:nvPr/>
          </p:nvSpPr>
          <p:spPr bwMode="auto">
            <a:xfrm>
              <a:off x="1702" y="1655"/>
              <a:ext cx="216" cy="196"/>
            </a:xfrm>
            <a:custGeom>
              <a:avLst/>
              <a:gdLst/>
              <a:ahLst/>
              <a:cxnLst>
                <a:cxn ang="0">
                  <a:pos x="5" y="271"/>
                </a:cxn>
                <a:cxn ang="0">
                  <a:pos x="0" y="229"/>
                </a:cxn>
                <a:cxn ang="0">
                  <a:pos x="2" y="176"/>
                </a:cxn>
                <a:cxn ang="0">
                  <a:pos x="8" y="146"/>
                </a:cxn>
                <a:cxn ang="0">
                  <a:pos x="20" y="119"/>
                </a:cxn>
                <a:cxn ang="0">
                  <a:pos x="36" y="96"/>
                </a:cxn>
                <a:cxn ang="0">
                  <a:pos x="77" y="57"/>
                </a:cxn>
                <a:cxn ang="0">
                  <a:pos x="115" y="24"/>
                </a:cxn>
                <a:cxn ang="0">
                  <a:pos x="144" y="8"/>
                </a:cxn>
                <a:cxn ang="0">
                  <a:pos x="163" y="2"/>
                </a:cxn>
                <a:cxn ang="0">
                  <a:pos x="184" y="0"/>
                </a:cxn>
                <a:cxn ang="0">
                  <a:pos x="193" y="0"/>
                </a:cxn>
                <a:cxn ang="0">
                  <a:pos x="280" y="21"/>
                </a:cxn>
                <a:cxn ang="0">
                  <a:pos x="323" y="36"/>
                </a:cxn>
                <a:cxn ang="0">
                  <a:pos x="361" y="56"/>
                </a:cxn>
                <a:cxn ang="0">
                  <a:pos x="368" y="60"/>
                </a:cxn>
                <a:cxn ang="0">
                  <a:pos x="383" y="74"/>
                </a:cxn>
                <a:cxn ang="0">
                  <a:pos x="401" y="101"/>
                </a:cxn>
                <a:cxn ang="0">
                  <a:pos x="418" y="146"/>
                </a:cxn>
                <a:cxn ang="0">
                  <a:pos x="428" y="202"/>
                </a:cxn>
                <a:cxn ang="0">
                  <a:pos x="433" y="235"/>
                </a:cxn>
                <a:cxn ang="0">
                  <a:pos x="415" y="264"/>
                </a:cxn>
                <a:cxn ang="0">
                  <a:pos x="392" y="307"/>
                </a:cxn>
                <a:cxn ang="0">
                  <a:pos x="379" y="346"/>
                </a:cxn>
                <a:cxn ang="0">
                  <a:pos x="374" y="375"/>
                </a:cxn>
                <a:cxn ang="0">
                  <a:pos x="347" y="393"/>
                </a:cxn>
                <a:cxn ang="0">
                  <a:pos x="347" y="385"/>
                </a:cxn>
                <a:cxn ang="0">
                  <a:pos x="341" y="354"/>
                </a:cxn>
                <a:cxn ang="0">
                  <a:pos x="332" y="331"/>
                </a:cxn>
                <a:cxn ang="0">
                  <a:pos x="325" y="321"/>
                </a:cxn>
                <a:cxn ang="0">
                  <a:pos x="312" y="298"/>
                </a:cxn>
                <a:cxn ang="0">
                  <a:pos x="292" y="259"/>
                </a:cxn>
                <a:cxn ang="0">
                  <a:pos x="283" y="249"/>
                </a:cxn>
                <a:cxn ang="0">
                  <a:pos x="273" y="243"/>
                </a:cxn>
                <a:cxn ang="0">
                  <a:pos x="258" y="240"/>
                </a:cxn>
                <a:cxn ang="0">
                  <a:pos x="249" y="241"/>
                </a:cxn>
                <a:cxn ang="0">
                  <a:pos x="235" y="246"/>
                </a:cxn>
                <a:cxn ang="0">
                  <a:pos x="216" y="261"/>
                </a:cxn>
                <a:cxn ang="0">
                  <a:pos x="193" y="288"/>
                </a:cxn>
                <a:cxn ang="0">
                  <a:pos x="174" y="304"/>
                </a:cxn>
                <a:cxn ang="0">
                  <a:pos x="157" y="310"/>
                </a:cxn>
                <a:cxn ang="0">
                  <a:pos x="148" y="312"/>
                </a:cxn>
                <a:cxn ang="0">
                  <a:pos x="130" y="310"/>
                </a:cxn>
                <a:cxn ang="0">
                  <a:pos x="115" y="304"/>
                </a:cxn>
                <a:cxn ang="0">
                  <a:pos x="86" y="285"/>
                </a:cxn>
                <a:cxn ang="0">
                  <a:pos x="51" y="256"/>
                </a:cxn>
                <a:cxn ang="0">
                  <a:pos x="41" y="253"/>
                </a:cxn>
                <a:cxn ang="0">
                  <a:pos x="32" y="255"/>
                </a:cxn>
                <a:cxn ang="0">
                  <a:pos x="17" y="259"/>
                </a:cxn>
                <a:cxn ang="0">
                  <a:pos x="6" y="268"/>
                </a:cxn>
              </a:cxnLst>
              <a:rect l="0" t="0" r="r" b="b"/>
              <a:pathLst>
                <a:path w="433" h="393">
                  <a:moveTo>
                    <a:pt x="5" y="271"/>
                  </a:moveTo>
                  <a:lnTo>
                    <a:pt x="5" y="271"/>
                  </a:lnTo>
                  <a:lnTo>
                    <a:pt x="2" y="252"/>
                  </a:lnTo>
                  <a:lnTo>
                    <a:pt x="0" y="229"/>
                  </a:lnTo>
                  <a:lnTo>
                    <a:pt x="0" y="204"/>
                  </a:lnTo>
                  <a:lnTo>
                    <a:pt x="2" y="176"/>
                  </a:lnTo>
                  <a:lnTo>
                    <a:pt x="5" y="161"/>
                  </a:lnTo>
                  <a:lnTo>
                    <a:pt x="8" y="146"/>
                  </a:lnTo>
                  <a:lnTo>
                    <a:pt x="14" y="132"/>
                  </a:lnTo>
                  <a:lnTo>
                    <a:pt x="20" y="119"/>
                  </a:lnTo>
                  <a:lnTo>
                    <a:pt x="27" y="10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77" y="57"/>
                  </a:lnTo>
                  <a:lnTo>
                    <a:pt x="96" y="39"/>
                  </a:lnTo>
                  <a:lnTo>
                    <a:pt x="115" y="24"/>
                  </a:lnTo>
                  <a:lnTo>
                    <a:pt x="135" y="12"/>
                  </a:lnTo>
                  <a:lnTo>
                    <a:pt x="144" y="8"/>
                  </a:lnTo>
                  <a:lnTo>
                    <a:pt x="154" y="5"/>
                  </a:lnTo>
                  <a:lnTo>
                    <a:pt x="163" y="2"/>
                  </a:lnTo>
                  <a:lnTo>
                    <a:pt x="174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37" y="9"/>
                  </a:lnTo>
                  <a:lnTo>
                    <a:pt x="280" y="21"/>
                  </a:lnTo>
                  <a:lnTo>
                    <a:pt x="303" y="29"/>
                  </a:lnTo>
                  <a:lnTo>
                    <a:pt x="323" y="36"/>
                  </a:lnTo>
                  <a:lnTo>
                    <a:pt x="343" y="45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8" y="60"/>
                  </a:lnTo>
                  <a:lnTo>
                    <a:pt x="376" y="66"/>
                  </a:lnTo>
                  <a:lnTo>
                    <a:pt x="383" y="74"/>
                  </a:lnTo>
                  <a:lnTo>
                    <a:pt x="389" y="83"/>
                  </a:lnTo>
                  <a:lnTo>
                    <a:pt x="401" y="101"/>
                  </a:lnTo>
                  <a:lnTo>
                    <a:pt x="410" y="122"/>
                  </a:lnTo>
                  <a:lnTo>
                    <a:pt x="418" y="146"/>
                  </a:lnTo>
                  <a:lnTo>
                    <a:pt x="424" y="173"/>
                  </a:lnTo>
                  <a:lnTo>
                    <a:pt x="428" y="202"/>
                  </a:lnTo>
                  <a:lnTo>
                    <a:pt x="433" y="235"/>
                  </a:lnTo>
                  <a:lnTo>
                    <a:pt x="433" y="235"/>
                  </a:lnTo>
                  <a:lnTo>
                    <a:pt x="424" y="249"/>
                  </a:lnTo>
                  <a:lnTo>
                    <a:pt x="415" y="264"/>
                  </a:lnTo>
                  <a:lnTo>
                    <a:pt x="403" y="283"/>
                  </a:lnTo>
                  <a:lnTo>
                    <a:pt x="392" y="307"/>
                  </a:lnTo>
                  <a:lnTo>
                    <a:pt x="383" y="333"/>
                  </a:lnTo>
                  <a:lnTo>
                    <a:pt x="379" y="346"/>
                  </a:lnTo>
                  <a:lnTo>
                    <a:pt x="377" y="360"/>
                  </a:lnTo>
                  <a:lnTo>
                    <a:pt x="374" y="375"/>
                  </a:lnTo>
                  <a:lnTo>
                    <a:pt x="374" y="388"/>
                  </a:lnTo>
                  <a:lnTo>
                    <a:pt x="347" y="393"/>
                  </a:lnTo>
                  <a:lnTo>
                    <a:pt x="347" y="393"/>
                  </a:lnTo>
                  <a:lnTo>
                    <a:pt x="347" y="385"/>
                  </a:lnTo>
                  <a:lnTo>
                    <a:pt x="344" y="366"/>
                  </a:lnTo>
                  <a:lnTo>
                    <a:pt x="341" y="354"/>
                  </a:lnTo>
                  <a:lnTo>
                    <a:pt x="337" y="342"/>
                  </a:lnTo>
                  <a:lnTo>
                    <a:pt x="332" y="331"/>
                  </a:lnTo>
                  <a:lnTo>
                    <a:pt x="325" y="321"/>
                  </a:lnTo>
                  <a:lnTo>
                    <a:pt x="325" y="321"/>
                  </a:lnTo>
                  <a:lnTo>
                    <a:pt x="318" y="312"/>
                  </a:lnTo>
                  <a:lnTo>
                    <a:pt x="312" y="298"/>
                  </a:lnTo>
                  <a:lnTo>
                    <a:pt x="300" y="271"/>
                  </a:lnTo>
                  <a:lnTo>
                    <a:pt x="292" y="259"/>
                  </a:lnTo>
                  <a:lnTo>
                    <a:pt x="288" y="255"/>
                  </a:lnTo>
                  <a:lnTo>
                    <a:pt x="283" y="249"/>
                  </a:lnTo>
                  <a:lnTo>
                    <a:pt x="279" y="246"/>
                  </a:lnTo>
                  <a:lnTo>
                    <a:pt x="273" y="243"/>
                  </a:lnTo>
                  <a:lnTo>
                    <a:pt x="265" y="240"/>
                  </a:lnTo>
                  <a:lnTo>
                    <a:pt x="258" y="240"/>
                  </a:lnTo>
                  <a:lnTo>
                    <a:pt x="258" y="240"/>
                  </a:lnTo>
                  <a:lnTo>
                    <a:pt x="249" y="241"/>
                  </a:lnTo>
                  <a:lnTo>
                    <a:pt x="241" y="243"/>
                  </a:lnTo>
                  <a:lnTo>
                    <a:pt x="235" y="246"/>
                  </a:lnTo>
                  <a:lnTo>
                    <a:pt x="228" y="250"/>
                  </a:lnTo>
                  <a:lnTo>
                    <a:pt x="216" y="261"/>
                  </a:lnTo>
                  <a:lnTo>
                    <a:pt x="205" y="274"/>
                  </a:lnTo>
                  <a:lnTo>
                    <a:pt x="193" y="288"/>
                  </a:lnTo>
                  <a:lnTo>
                    <a:pt x="180" y="298"/>
                  </a:lnTo>
                  <a:lnTo>
                    <a:pt x="174" y="304"/>
                  </a:lnTo>
                  <a:lnTo>
                    <a:pt x="166" y="307"/>
                  </a:lnTo>
                  <a:lnTo>
                    <a:pt x="157" y="310"/>
                  </a:lnTo>
                  <a:lnTo>
                    <a:pt x="148" y="312"/>
                  </a:lnTo>
                  <a:lnTo>
                    <a:pt x="148" y="312"/>
                  </a:lnTo>
                  <a:lnTo>
                    <a:pt x="139" y="312"/>
                  </a:lnTo>
                  <a:lnTo>
                    <a:pt x="130" y="310"/>
                  </a:lnTo>
                  <a:lnTo>
                    <a:pt x="123" y="309"/>
                  </a:lnTo>
                  <a:lnTo>
                    <a:pt x="115" y="304"/>
                  </a:lnTo>
                  <a:lnTo>
                    <a:pt x="101" y="295"/>
                  </a:lnTo>
                  <a:lnTo>
                    <a:pt x="86" y="285"/>
                  </a:lnTo>
                  <a:lnTo>
                    <a:pt x="62" y="264"/>
                  </a:lnTo>
                  <a:lnTo>
                    <a:pt x="51" y="256"/>
                  </a:lnTo>
                  <a:lnTo>
                    <a:pt x="45" y="255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32" y="255"/>
                  </a:lnTo>
                  <a:lnTo>
                    <a:pt x="24" y="256"/>
                  </a:lnTo>
                  <a:lnTo>
                    <a:pt x="17" y="259"/>
                  </a:lnTo>
                  <a:lnTo>
                    <a:pt x="12" y="262"/>
                  </a:lnTo>
                  <a:lnTo>
                    <a:pt x="6" y="268"/>
                  </a:lnTo>
                  <a:lnTo>
                    <a:pt x="5" y="27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3" name="Freeform 21"/>
            <p:cNvSpPr>
              <a:spLocks/>
            </p:cNvSpPr>
            <p:nvPr/>
          </p:nvSpPr>
          <p:spPr bwMode="auto">
            <a:xfrm>
              <a:off x="1466" y="2202"/>
              <a:ext cx="137" cy="26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9" y="63"/>
                </a:cxn>
                <a:cxn ang="0">
                  <a:pos x="56" y="86"/>
                </a:cxn>
                <a:cxn ang="0">
                  <a:pos x="63" y="112"/>
                </a:cxn>
                <a:cxn ang="0">
                  <a:pos x="66" y="146"/>
                </a:cxn>
                <a:cxn ang="0">
                  <a:pos x="65" y="211"/>
                </a:cxn>
                <a:cxn ang="0">
                  <a:pos x="63" y="251"/>
                </a:cxn>
                <a:cxn ang="0">
                  <a:pos x="59" y="339"/>
                </a:cxn>
                <a:cxn ang="0">
                  <a:pos x="63" y="393"/>
                </a:cxn>
                <a:cxn ang="0">
                  <a:pos x="69" y="411"/>
                </a:cxn>
                <a:cxn ang="0">
                  <a:pos x="72" y="416"/>
                </a:cxn>
                <a:cxn ang="0">
                  <a:pos x="78" y="419"/>
                </a:cxn>
                <a:cxn ang="0">
                  <a:pos x="83" y="414"/>
                </a:cxn>
                <a:cxn ang="0">
                  <a:pos x="89" y="396"/>
                </a:cxn>
                <a:cxn ang="0">
                  <a:pos x="102" y="345"/>
                </a:cxn>
                <a:cxn ang="0">
                  <a:pos x="110" y="333"/>
                </a:cxn>
                <a:cxn ang="0">
                  <a:pos x="105" y="393"/>
                </a:cxn>
                <a:cxn ang="0">
                  <a:pos x="102" y="465"/>
                </a:cxn>
                <a:cxn ang="0">
                  <a:pos x="108" y="474"/>
                </a:cxn>
                <a:cxn ang="0">
                  <a:pos x="113" y="476"/>
                </a:cxn>
                <a:cxn ang="0">
                  <a:pos x="120" y="474"/>
                </a:cxn>
                <a:cxn ang="0">
                  <a:pos x="128" y="465"/>
                </a:cxn>
                <a:cxn ang="0">
                  <a:pos x="137" y="449"/>
                </a:cxn>
                <a:cxn ang="0">
                  <a:pos x="146" y="422"/>
                </a:cxn>
                <a:cxn ang="0">
                  <a:pos x="153" y="383"/>
                </a:cxn>
                <a:cxn ang="0">
                  <a:pos x="150" y="444"/>
                </a:cxn>
                <a:cxn ang="0">
                  <a:pos x="147" y="479"/>
                </a:cxn>
                <a:cxn ang="0">
                  <a:pos x="147" y="507"/>
                </a:cxn>
                <a:cxn ang="0">
                  <a:pos x="151" y="518"/>
                </a:cxn>
                <a:cxn ang="0">
                  <a:pos x="159" y="522"/>
                </a:cxn>
                <a:cxn ang="0">
                  <a:pos x="166" y="519"/>
                </a:cxn>
                <a:cxn ang="0">
                  <a:pos x="175" y="507"/>
                </a:cxn>
                <a:cxn ang="0">
                  <a:pos x="184" y="485"/>
                </a:cxn>
                <a:cxn ang="0">
                  <a:pos x="193" y="452"/>
                </a:cxn>
                <a:cxn ang="0">
                  <a:pos x="208" y="392"/>
                </a:cxn>
                <a:cxn ang="0">
                  <a:pos x="219" y="360"/>
                </a:cxn>
                <a:cxn ang="0">
                  <a:pos x="220" y="360"/>
                </a:cxn>
                <a:cxn ang="0">
                  <a:pos x="225" y="389"/>
                </a:cxn>
                <a:cxn ang="0">
                  <a:pos x="228" y="434"/>
                </a:cxn>
                <a:cxn ang="0">
                  <a:pos x="226" y="444"/>
                </a:cxn>
                <a:cxn ang="0">
                  <a:pos x="213" y="473"/>
                </a:cxn>
                <a:cxn ang="0">
                  <a:pos x="205" y="491"/>
                </a:cxn>
                <a:cxn ang="0">
                  <a:pos x="205" y="500"/>
                </a:cxn>
                <a:cxn ang="0">
                  <a:pos x="207" y="501"/>
                </a:cxn>
                <a:cxn ang="0">
                  <a:pos x="219" y="506"/>
                </a:cxn>
                <a:cxn ang="0">
                  <a:pos x="235" y="498"/>
                </a:cxn>
                <a:cxn ang="0">
                  <a:pos x="252" y="473"/>
                </a:cxn>
                <a:cxn ang="0">
                  <a:pos x="268" y="428"/>
                </a:cxn>
                <a:cxn ang="0">
                  <a:pos x="274" y="398"/>
                </a:cxn>
                <a:cxn ang="0">
                  <a:pos x="276" y="339"/>
                </a:cxn>
                <a:cxn ang="0">
                  <a:pos x="271" y="286"/>
                </a:cxn>
                <a:cxn ang="0">
                  <a:pos x="258" y="215"/>
                </a:cxn>
                <a:cxn ang="0">
                  <a:pos x="252" y="190"/>
                </a:cxn>
                <a:cxn ang="0">
                  <a:pos x="217" y="94"/>
                </a:cxn>
                <a:cxn ang="0">
                  <a:pos x="183" y="15"/>
                </a:cxn>
                <a:cxn ang="0">
                  <a:pos x="163" y="10"/>
                </a:cxn>
                <a:cxn ang="0">
                  <a:pos x="116" y="1"/>
                </a:cxn>
                <a:cxn ang="0">
                  <a:pos x="56" y="0"/>
                </a:cxn>
                <a:cxn ang="0">
                  <a:pos x="26" y="3"/>
                </a:cxn>
                <a:cxn ang="0">
                  <a:pos x="0" y="12"/>
                </a:cxn>
              </a:cxnLst>
              <a:rect l="0" t="0" r="r" b="b"/>
              <a:pathLst>
                <a:path w="276" h="522">
                  <a:moveTo>
                    <a:pt x="0" y="12"/>
                  </a:moveTo>
                  <a:lnTo>
                    <a:pt x="0" y="12"/>
                  </a:lnTo>
                  <a:lnTo>
                    <a:pt x="21" y="39"/>
                  </a:lnTo>
                  <a:lnTo>
                    <a:pt x="39" y="63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0" y="98"/>
                  </a:lnTo>
                  <a:lnTo>
                    <a:pt x="63" y="112"/>
                  </a:lnTo>
                  <a:lnTo>
                    <a:pt x="66" y="128"/>
                  </a:lnTo>
                  <a:lnTo>
                    <a:pt x="66" y="146"/>
                  </a:lnTo>
                  <a:lnTo>
                    <a:pt x="66" y="181"/>
                  </a:lnTo>
                  <a:lnTo>
                    <a:pt x="65" y="211"/>
                  </a:lnTo>
                  <a:lnTo>
                    <a:pt x="65" y="211"/>
                  </a:lnTo>
                  <a:lnTo>
                    <a:pt x="63" y="251"/>
                  </a:lnTo>
                  <a:lnTo>
                    <a:pt x="59" y="309"/>
                  </a:lnTo>
                  <a:lnTo>
                    <a:pt x="59" y="339"/>
                  </a:lnTo>
                  <a:lnTo>
                    <a:pt x="60" y="368"/>
                  </a:lnTo>
                  <a:lnTo>
                    <a:pt x="63" y="393"/>
                  </a:lnTo>
                  <a:lnTo>
                    <a:pt x="65" y="402"/>
                  </a:lnTo>
                  <a:lnTo>
                    <a:pt x="69" y="411"/>
                  </a:lnTo>
                  <a:lnTo>
                    <a:pt x="69" y="411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7"/>
                  </a:lnTo>
                  <a:lnTo>
                    <a:pt x="83" y="414"/>
                  </a:lnTo>
                  <a:lnTo>
                    <a:pt x="86" y="410"/>
                  </a:lnTo>
                  <a:lnTo>
                    <a:pt x="89" y="396"/>
                  </a:lnTo>
                  <a:lnTo>
                    <a:pt x="98" y="362"/>
                  </a:lnTo>
                  <a:lnTo>
                    <a:pt x="102" y="345"/>
                  </a:lnTo>
                  <a:lnTo>
                    <a:pt x="105" y="338"/>
                  </a:lnTo>
                  <a:lnTo>
                    <a:pt x="110" y="333"/>
                  </a:lnTo>
                  <a:lnTo>
                    <a:pt x="110" y="333"/>
                  </a:lnTo>
                  <a:lnTo>
                    <a:pt x="105" y="393"/>
                  </a:lnTo>
                  <a:lnTo>
                    <a:pt x="102" y="465"/>
                  </a:lnTo>
                  <a:lnTo>
                    <a:pt x="102" y="465"/>
                  </a:lnTo>
                  <a:lnTo>
                    <a:pt x="104" y="470"/>
                  </a:lnTo>
                  <a:lnTo>
                    <a:pt x="108" y="474"/>
                  </a:lnTo>
                  <a:lnTo>
                    <a:pt x="110" y="476"/>
                  </a:lnTo>
                  <a:lnTo>
                    <a:pt x="113" y="476"/>
                  </a:lnTo>
                  <a:lnTo>
                    <a:pt x="117" y="476"/>
                  </a:lnTo>
                  <a:lnTo>
                    <a:pt x="120" y="474"/>
                  </a:lnTo>
                  <a:lnTo>
                    <a:pt x="125" y="470"/>
                  </a:lnTo>
                  <a:lnTo>
                    <a:pt x="128" y="465"/>
                  </a:lnTo>
                  <a:lnTo>
                    <a:pt x="132" y="458"/>
                  </a:lnTo>
                  <a:lnTo>
                    <a:pt x="137" y="449"/>
                  </a:lnTo>
                  <a:lnTo>
                    <a:pt x="141" y="437"/>
                  </a:lnTo>
                  <a:lnTo>
                    <a:pt x="146" y="422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3" y="414"/>
                  </a:lnTo>
                  <a:lnTo>
                    <a:pt x="150" y="444"/>
                  </a:lnTo>
                  <a:lnTo>
                    <a:pt x="147" y="479"/>
                  </a:lnTo>
                  <a:lnTo>
                    <a:pt x="147" y="479"/>
                  </a:lnTo>
                  <a:lnTo>
                    <a:pt x="146" y="494"/>
                  </a:lnTo>
                  <a:lnTo>
                    <a:pt x="147" y="507"/>
                  </a:lnTo>
                  <a:lnTo>
                    <a:pt x="150" y="513"/>
                  </a:lnTo>
                  <a:lnTo>
                    <a:pt x="151" y="518"/>
                  </a:lnTo>
                  <a:lnTo>
                    <a:pt x="154" y="521"/>
                  </a:lnTo>
                  <a:lnTo>
                    <a:pt x="159" y="522"/>
                  </a:lnTo>
                  <a:lnTo>
                    <a:pt x="162" y="521"/>
                  </a:lnTo>
                  <a:lnTo>
                    <a:pt x="166" y="519"/>
                  </a:lnTo>
                  <a:lnTo>
                    <a:pt x="171" y="515"/>
                  </a:lnTo>
                  <a:lnTo>
                    <a:pt x="175" y="507"/>
                  </a:lnTo>
                  <a:lnTo>
                    <a:pt x="180" y="498"/>
                  </a:lnTo>
                  <a:lnTo>
                    <a:pt x="184" y="485"/>
                  </a:lnTo>
                  <a:lnTo>
                    <a:pt x="189" y="470"/>
                  </a:lnTo>
                  <a:lnTo>
                    <a:pt x="193" y="452"/>
                  </a:lnTo>
                  <a:lnTo>
                    <a:pt x="193" y="452"/>
                  </a:lnTo>
                  <a:lnTo>
                    <a:pt x="208" y="392"/>
                  </a:lnTo>
                  <a:lnTo>
                    <a:pt x="216" y="365"/>
                  </a:lnTo>
                  <a:lnTo>
                    <a:pt x="219" y="360"/>
                  </a:lnTo>
                  <a:lnTo>
                    <a:pt x="220" y="359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25" y="389"/>
                  </a:lnTo>
                  <a:lnTo>
                    <a:pt x="226" y="413"/>
                  </a:lnTo>
                  <a:lnTo>
                    <a:pt x="228" y="434"/>
                  </a:lnTo>
                  <a:lnTo>
                    <a:pt x="228" y="434"/>
                  </a:lnTo>
                  <a:lnTo>
                    <a:pt x="226" y="444"/>
                  </a:lnTo>
                  <a:lnTo>
                    <a:pt x="222" y="453"/>
                  </a:lnTo>
                  <a:lnTo>
                    <a:pt x="213" y="473"/>
                  </a:lnTo>
                  <a:lnTo>
                    <a:pt x="208" y="482"/>
                  </a:lnTo>
                  <a:lnTo>
                    <a:pt x="205" y="491"/>
                  </a:lnTo>
                  <a:lnTo>
                    <a:pt x="204" y="497"/>
                  </a:lnTo>
                  <a:lnTo>
                    <a:pt x="205" y="500"/>
                  </a:lnTo>
                  <a:lnTo>
                    <a:pt x="207" y="501"/>
                  </a:lnTo>
                  <a:lnTo>
                    <a:pt x="207" y="501"/>
                  </a:lnTo>
                  <a:lnTo>
                    <a:pt x="213" y="504"/>
                  </a:lnTo>
                  <a:lnTo>
                    <a:pt x="219" y="506"/>
                  </a:lnTo>
                  <a:lnTo>
                    <a:pt x="226" y="503"/>
                  </a:lnTo>
                  <a:lnTo>
                    <a:pt x="235" y="498"/>
                  </a:lnTo>
                  <a:lnTo>
                    <a:pt x="243" y="488"/>
                  </a:lnTo>
                  <a:lnTo>
                    <a:pt x="252" y="473"/>
                  </a:lnTo>
                  <a:lnTo>
                    <a:pt x="261" y="453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4" y="398"/>
                  </a:lnTo>
                  <a:lnTo>
                    <a:pt x="276" y="369"/>
                  </a:lnTo>
                  <a:lnTo>
                    <a:pt x="276" y="339"/>
                  </a:lnTo>
                  <a:lnTo>
                    <a:pt x="274" y="312"/>
                  </a:lnTo>
                  <a:lnTo>
                    <a:pt x="271" y="286"/>
                  </a:lnTo>
                  <a:lnTo>
                    <a:pt x="267" y="260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52" y="190"/>
                  </a:lnTo>
                  <a:lnTo>
                    <a:pt x="241" y="160"/>
                  </a:lnTo>
                  <a:lnTo>
                    <a:pt x="217" y="94"/>
                  </a:lnTo>
                  <a:lnTo>
                    <a:pt x="193" y="3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63" y="10"/>
                  </a:lnTo>
                  <a:lnTo>
                    <a:pt x="143" y="6"/>
                  </a:lnTo>
                  <a:lnTo>
                    <a:pt x="116" y="1"/>
                  </a:lnTo>
                  <a:lnTo>
                    <a:pt x="86" y="0"/>
                  </a:lnTo>
                  <a:lnTo>
                    <a:pt x="56" y="0"/>
                  </a:lnTo>
                  <a:lnTo>
                    <a:pt x="41" y="1"/>
                  </a:lnTo>
                  <a:lnTo>
                    <a:pt x="26" y="3"/>
                  </a:lnTo>
                  <a:lnTo>
                    <a:pt x="14" y="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4" name="Freeform 22"/>
            <p:cNvSpPr>
              <a:spLocks/>
            </p:cNvSpPr>
            <p:nvPr/>
          </p:nvSpPr>
          <p:spPr bwMode="auto">
            <a:xfrm>
              <a:off x="1466" y="2202"/>
              <a:ext cx="137" cy="26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9" y="63"/>
                </a:cxn>
                <a:cxn ang="0">
                  <a:pos x="56" y="86"/>
                </a:cxn>
                <a:cxn ang="0">
                  <a:pos x="63" y="112"/>
                </a:cxn>
                <a:cxn ang="0">
                  <a:pos x="66" y="146"/>
                </a:cxn>
                <a:cxn ang="0">
                  <a:pos x="65" y="211"/>
                </a:cxn>
                <a:cxn ang="0">
                  <a:pos x="63" y="251"/>
                </a:cxn>
                <a:cxn ang="0">
                  <a:pos x="59" y="339"/>
                </a:cxn>
                <a:cxn ang="0">
                  <a:pos x="63" y="393"/>
                </a:cxn>
                <a:cxn ang="0">
                  <a:pos x="69" y="411"/>
                </a:cxn>
                <a:cxn ang="0">
                  <a:pos x="72" y="416"/>
                </a:cxn>
                <a:cxn ang="0">
                  <a:pos x="78" y="419"/>
                </a:cxn>
                <a:cxn ang="0">
                  <a:pos x="83" y="414"/>
                </a:cxn>
                <a:cxn ang="0">
                  <a:pos x="89" y="396"/>
                </a:cxn>
                <a:cxn ang="0">
                  <a:pos x="102" y="345"/>
                </a:cxn>
                <a:cxn ang="0">
                  <a:pos x="110" y="333"/>
                </a:cxn>
                <a:cxn ang="0">
                  <a:pos x="105" y="393"/>
                </a:cxn>
                <a:cxn ang="0">
                  <a:pos x="102" y="465"/>
                </a:cxn>
                <a:cxn ang="0">
                  <a:pos x="108" y="474"/>
                </a:cxn>
                <a:cxn ang="0">
                  <a:pos x="113" y="476"/>
                </a:cxn>
                <a:cxn ang="0">
                  <a:pos x="120" y="474"/>
                </a:cxn>
                <a:cxn ang="0">
                  <a:pos x="128" y="465"/>
                </a:cxn>
                <a:cxn ang="0">
                  <a:pos x="137" y="449"/>
                </a:cxn>
                <a:cxn ang="0">
                  <a:pos x="146" y="422"/>
                </a:cxn>
                <a:cxn ang="0">
                  <a:pos x="153" y="383"/>
                </a:cxn>
                <a:cxn ang="0">
                  <a:pos x="150" y="444"/>
                </a:cxn>
                <a:cxn ang="0">
                  <a:pos x="147" y="479"/>
                </a:cxn>
                <a:cxn ang="0">
                  <a:pos x="147" y="507"/>
                </a:cxn>
                <a:cxn ang="0">
                  <a:pos x="151" y="518"/>
                </a:cxn>
                <a:cxn ang="0">
                  <a:pos x="159" y="522"/>
                </a:cxn>
                <a:cxn ang="0">
                  <a:pos x="166" y="519"/>
                </a:cxn>
                <a:cxn ang="0">
                  <a:pos x="175" y="507"/>
                </a:cxn>
                <a:cxn ang="0">
                  <a:pos x="184" y="485"/>
                </a:cxn>
                <a:cxn ang="0">
                  <a:pos x="193" y="452"/>
                </a:cxn>
                <a:cxn ang="0">
                  <a:pos x="208" y="392"/>
                </a:cxn>
                <a:cxn ang="0">
                  <a:pos x="219" y="360"/>
                </a:cxn>
                <a:cxn ang="0">
                  <a:pos x="220" y="360"/>
                </a:cxn>
                <a:cxn ang="0">
                  <a:pos x="225" y="389"/>
                </a:cxn>
                <a:cxn ang="0">
                  <a:pos x="228" y="434"/>
                </a:cxn>
                <a:cxn ang="0">
                  <a:pos x="226" y="444"/>
                </a:cxn>
                <a:cxn ang="0">
                  <a:pos x="213" y="473"/>
                </a:cxn>
                <a:cxn ang="0">
                  <a:pos x="205" y="491"/>
                </a:cxn>
                <a:cxn ang="0">
                  <a:pos x="205" y="500"/>
                </a:cxn>
                <a:cxn ang="0">
                  <a:pos x="207" y="501"/>
                </a:cxn>
                <a:cxn ang="0">
                  <a:pos x="219" y="506"/>
                </a:cxn>
                <a:cxn ang="0">
                  <a:pos x="235" y="498"/>
                </a:cxn>
                <a:cxn ang="0">
                  <a:pos x="252" y="473"/>
                </a:cxn>
                <a:cxn ang="0">
                  <a:pos x="268" y="428"/>
                </a:cxn>
                <a:cxn ang="0">
                  <a:pos x="274" y="398"/>
                </a:cxn>
                <a:cxn ang="0">
                  <a:pos x="276" y="339"/>
                </a:cxn>
                <a:cxn ang="0">
                  <a:pos x="271" y="286"/>
                </a:cxn>
                <a:cxn ang="0">
                  <a:pos x="258" y="215"/>
                </a:cxn>
                <a:cxn ang="0">
                  <a:pos x="252" y="190"/>
                </a:cxn>
                <a:cxn ang="0">
                  <a:pos x="217" y="94"/>
                </a:cxn>
                <a:cxn ang="0">
                  <a:pos x="183" y="15"/>
                </a:cxn>
                <a:cxn ang="0">
                  <a:pos x="163" y="10"/>
                </a:cxn>
                <a:cxn ang="0">
                  <a:pos x="116" y="1"/>
                </a:cxn>
                <a:cxn ang="0">
                  <a:pos x="56" y="0"/>
                </a:cxn>
                <a:cxn ang="0">
                  <a:pos x="26" y="3"/>
                </a:cxn>
                <a:cxn ang="0">
                  <a:pos x="0" y="12"/>
                </a:cxn>
              </a:cxnLst>
              <a:rect l="0" t="0" r="r" b="b"/>
              <a:pathLst>
                <a:path w="276" h="522">
                  <a:moveTo>
                    <a:pt x="0" y="12"/>
                  </a:moveTo>
                  <a:lnTo>
                    <a:pt x="0" y="12"/>
                  </a:lnTo>
                  <a:lnTo>
                    <a:pt x="21" y="39"/>
                  </a:lnTo>
                  <a:lnTo>
                    <a:pt x="39" y="63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0" y="98"/>
                  </a:lnTo>
                  <a:lnTo>
                    <a:pt x="63" y="112"/>
                  </a:lnTo>
                  <a:lnTo>
                    <a:pt x="66" y="128"/>
                  </a:lnTo>
                  <a:lnTo>
                    <a:pt x="66" y="146"/>
                  </a:lnTo>
                  <a:lnTo>
                    <a:pt x="66" y="181"/>
                  </a:lnTo>
                  <a:lnTo>
                    <a:pt x="65" y="211"/>
                  </a:lnTo>
                  <a:lnTo>
                    <a:pt x="65" y="211"/>
                  </a:lnTo>
                  <a:lnTo>
                    <a:pt x="63" y="251"/>
                  </a:lnTo>
                  <a:lnTo>
                    <a:pt x="59" y="309"/>
                  </a:lnTo>
                  <a:lnTo>
                    <a:pt x="59" y="339"/>
                  </a:lnTo>
                  <a:lnTo>
                    <a:pt x="60" y="368"/>
                  </a:lnTo>
                  <a:lnTo>
                    <a:pt x="63" y="393"/>
                  </a:lnTo>
                  <a:lnTo>
                    <a:pt x="65" y="402"/>
                  </a:lnTo>
                  <a:lnTo>
                    <a:pt x="69" y="411"/>
                  </a:lnTo>
                  <a:lnTo>
                    <a:pt x="69" y="411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7"/>
                  </a:lnTo>
                  <a:lnTo>
                    <a:pt x="83" y="414"/>
                  </a:lnTo>
                  <a:lnTo>
                    <a:pt x="86" y="410"/>
                  </a:lnTo>
                  <a:lnTo>
                    <a:pt x="89" y="396"/>
                  </a:lnTo>
                  <a:lnTo>
                    <a:pt x="98" y="362"/>
                  </a:lnTo>
                  <a:lnTo>
                    <a:pt x="102" y="345"/>
                  </a:lnTo>
                  <a:lnTo>
                    <a:pt x="105" y="338"/>
                  </a:lnTo>
                  <a:lnTo>
                    <a:pt x="110" y="333"/>
                  </a:lnTo>
                  <a:lnTo>
                    <a:pt x="110" y="333"/>
                  </a:lnTo>
                  <a:lnTo>
                    <a:pt x="105" y="393"/>
                  </a:lnTo>
                  <a:lnTo>
                    <a:pt x="102" y="465"/>
                  </a:lnTo>
                  <a:lnTo>
                    <a:pt x="102" y="465"/>
                  </a:lnTo>
                  <a:lnTo>
                    <a:pt x="104" y="470"/>
                  </a:lnTo>
                  <a:lnTo>
                    <a:pt x="108" y="474"/>
                  </a:lnTo>
                  <a:lnTo>
                    <a:pt x="110" y="476"/>
                  </a:lnTo>
                  <a:lnTo>
                    <a:pt x="113" y="476"/>
                  </a:lnTo>
                  <a:lnTo>
                    <a:pt x="117" y="476"/>
                  </a:lnTo>
                  <a:lnTo>
                    <a:pt x="120" y="474"/>
                  </a:lnTo>
                  <a:lnTo>
                    <a:pt x="125" y="470"/>
                  </a:lnTo>
                  <a:lnTo>
                    <a:pt x="128" y="465"/>
                  </a:lnTo>
                  <a:lnTo>
                    <a:pt x="132" y="458"/>
                  </a:lnTo>
                  <a:lnTo>
                    <a:pt x="137" y="449"/>
                  </a:lnTo>
                  <a:lnTo>
                    <a:pt x="141" y="437"/>
                  </a:lnTo>
                  <a:lnTo>
                    <a:pt x="146" y="422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3" y="414"/>
                  </a:lnTo>
                  <a:lnTo>
                    <a:pt x="150" y="444"/>
                  </a:lnTo>
                  <a:lnTo>
                    <a:pt x="147" y="479"/>
                  </a:lnTo>
                  <a:lnTo>
                    <a:pt x="147" y="479"/>
                  </a:lnTo>
                  <a:lnTo>
                    <a:pt x="146" y="494"/>
                  </a:lnTo>
                  <a:lnTo>
                    <a:pt x="147" y="507"/>
                  </a:lnTo>
                  <a:lnTo>
                    <a:pt x="150" y="513"/>
                  </a:lnTo>
                  <a:lnTo>
                    <a:pt x="151" y="518"/>
                  </a:lnTo>
                  <a:lnTo>
                    <a:pt x="154" y="521"/>
                  </a:lnTo>
                  <a:lnTo>
                    <a:pt x="159" y="522"/>
                  </a:lnTo>
                  <a:lnTo>
                    <a:pt x="162" y="521"/>
                  </a:lnTo>
                  <a:lnTo>
                    <a:pt x="166" y="519"/>
                  </a:lnTo>
                  <a:lnTo>
                    <a:pt x="171" y="515"/>
                  </a:lnTo>
                  <a:lnTo>
                    <a:pt x="175" y="507"/>
                  </a:lnTo>
                  <a:lnTo>
                    <a:pt x="180" y="498"/>
                  </a:lnTo>
                  <a:lnTo>
                    <a:pt x="184" y="485"/>
                  </a:lnTo>
                  <a:lnTo>
                    <a:pt x="189" y="470"/>
                  </a:lnTo>
                  <a:lnTo>
                    <a:pt x="193" y="452"/>
                  </a:lnTo>
                  <a:lnTo>
                    <a:pt x="193" y="452"/>
                  </a:lnTo>
                  <a:lnTo>
                    <a:pt x="208" y="392"/>
                  </a:lnTo>
                  <a:lnTo>
                    <a:pt x="216" y="365"/>
                  </a:lnTo>
                  <a:lnTo>
                    <a:pt x="219" y="360"/>
                  </a:lnTo>
                  <a:lnTo>
                    <a:pt x="220" y="359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25" y="389"/>
                  </a:lnTo>
                  <a:lnTo>
                    <a:pt x="226" y="413"/>
                  </a:lnTo>
                  <a:lnTo>
                    <a:pt x="228" y="434"/>
                  </a:lnTo>
                  <a:lnTo>
                    <a:pt x="228" y="434"/>
                  </a:lnTo>
                  <a:lnTo>
                    <a:pt x="226" y="444"/>
                  </a:lnTo>
                  <a:lnTo>
                    <a:pt x="222" y="453"/>
                  </a:lnTo>
                  <a:lnTo>
                    <a:pt x="213" y="473"/>
                  </a:lnTo>
                  <a:lnTo>
                    <a:pt x="208" y="482"/>
                  </a:lnTo>
                  <a:lnTo>
                    <a:pt x="205" y="491"/>
                  </a:lnTo>
                  <a:lnTo>
                    <a:pt x="204" y="497"/>
                  </a:lnTo>
                  <a:lnTo>
                    <a:pt x="205" y="500"/>
                  </a:lnTo>
                  <a:lnTo>
                    <a:pt x="207" y="501"/>
                  </a:lnTo>
                  <a:lnTo>
                    <a:pt x="207" y="501"/>
                  </a:lnTo>
                  <a:lnTo>
                    <a:pt x="213" y="504"/>
                  </a:lnTo>
                  <a:lnTo>
                    <a:pt x="219" y="506"/>
                  </a:lnTo>
                  <a:lnTo>
                    <a:pt x="226" y="503"/>
                  </a:lnTo>
                  <a:lnTo>
                    <a:pt x="235" y="498"/>
                  </a:lnTo>
                  <a:lnTo>
                    <a:pt x="243" y="488"/>
                  </a:lnTo>
                  <a:lnTo>
                    <a:pt x="252" y="473"/>
                  </a:lnTo>
                  <a:lnTo>
                    <a:pt x="261" y="453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4" y="398"/>
                  </a:lnTo>
                  <a:lnTo>
                    <a:pt x="276" y="369"/>
                  </a:lnTo>
                  <a:lnTo>
                    <a:pt x="276" y="339"/>
                  </a:lnTo>
                  <a:lnTo>
                    <a:pt x="274" y="312"/>
                  </a:lnTo>
                  <a:lnTo>
                    <a:pt x="271" y="286"/>
                  </a:lnTo>
                  <a:lnTo>
                    <a:pt x="267" y="260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52" y="190"/>
                  </a:lnTo>
                  <a:lnTo>
                    <a:pt x="241" y="160"/>
                  </a:lnTo>
                  <a:lnTo>
                    <a:pt x="217" y="94"/>
                  </a:lnTo>
                  <a:lnTo>
                    <a:pt x="193" y="3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63" y="10"/>
                  </a:lnTo>
                  <a:lnTo>
                    <a:pt x="143" y="6"/>
                  </a:lnTo>
                  <a:lnTo>
                    <a:pt x="116" y="1"/>
                  </a:lnTo>
                  <a:lnTo>
                    <a:pt x="86" y="0"/>
                  </a:lnTo>
                  <a:lnTo>
                    <a:pt x="56" y="0"/>
                  </a:lnTo>
                  <a:lnTo>
                    <a:pt x="41" y="1"/>
                  </a:lnTo>
                  <a:lnTo>
                    <a:pt x="26" y="3"/>
                  </a:lnTo>
                  <a:lnTo>
                    <a:pt x="14" y="7"/>
                  </a:lnTo>
                  <a:lnTo>
                    <a:pt x="0" y="1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5" name="Freeform 23"/>
            <p:cNvSpPr>
              <a:spLocks/>
            </p:cNvSpPr>
            <p:nvPr/>
          </p:nvSpPr>
          <p:spPr bwMode="auto">
            <a:xfrm>
              <a:off x="1750" y="2195"/>
              <a:ext cx="191" cy="277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157" y="86"/>
                </a:cxn>
                <a:cxn ang="0">
                  <a:pos x="132" y="118"/>
                </a:cxn>
                <a:cxn ang="0">
                  <a:pos x="118" y="140"/>
                </a:cxn>
                <a:cxn ang="0">
                  <a:pos x="91" y="185"/>
                </a:cxn>
                <a:cxn ang="0">
                  <a:pos x="78" y="206"/>
                </a:cxn>
                <a:cxn ang="0">
                  <a:pos x="46" y="251"/>
                </a:cxn>
                <a:cxn ang="0">
                  <a:pos x="34" y="272"/>
                </a:cxn>
                <a:cxn ang="0">
                  <a:pos x="30" y="290"/>
                </a:cxn>
                <a:cxn ang="0">
                  <a:pos x="28" y="299"/>
                </a:cxn>
                <a:cxn ang="0">
                  <a:pos x="15" y="341"/>
                </a:cxn>
                <a:cxn ang="0">
                  <a:pos x="2" y="386"/>
                </a:cxn>
                <a:cxn ang="0">
                  <a:pos x="0" y="398"/>
                </a:cxn>
                <a:cxn ang="0">
                  <a:pos x="5" y="431"/>
                </a:cxn>
                <a:cxn ang="0">
                  <a:pos x="16" y="473"/>
                </a:cxn>
                <a:cxn ang="0">
                  <a:pos x="31" y="510"/>
                </a:cxn>
                <a:cxn ang="0">
                  <a:pos x="43" y="528"/>
                </a:cxn>
                <a:cxn ang="0">
                  <a:pos x="48" y="531"/>
                </a:cxn>
                <a:cxn ang="0">
                  <a:pos x="60" y="533"/>
                </a:cxn>
                <a:cxn ang="0">
                  <a:pos x="66" y="525"/>
                </a:cxn>
                <a:cxn ang="0">
                  <a:pos x="70" y="513"/>
                </a:cxn>
                <a:cxn ang="0">
                  <a:pos x="75" y="521"/>
                </a:cxn>
                <a:cxn ang="0">
                  <a:pos x="93" y="543"/>
                </a:cxn>
                <a:cxn ang="0">
                  <a:pos x="106" y="554"/>
                </a:cxn>
                <a:cxn ang="0">
                  <a:pos x="111" y="554"/>
                </a:cxn>
                <a:cxn ang="0">
                  <a:pos x="117" y="552"/>
                </a:cxn>
                <a:cxn ang="0">
                  <a:pos x="129" y="543"/>
                </a:cxn>
                <a:cxn ang="0">
                  <a:pos x="135" y="534"/>
                </a:cxn>
                <a:cxn ang="0">
                  <a:pos x="154" y="530"/>
                </a:cxn>
                <a:cxn ang="0">
                  <a:pos x="166" y="522"/>
                </a:cxn>
                <a:cxn ang="0">
                  <a:pos x="172" y="510"/>
                </a:cxn>
                <a:cxn ang="0">
                  <a:pos x="174" y="504"/>
                </a:cxn>
                <a:cxn ang="0">
                  <a:pos x="183" y="488"/>
                </a:cxn>
                <a:cxn ang="0">
                  <a:pos x="189" y="470"/>
                </a:cxn>
                <a:cxn ang="0">
                  <a:pos x="186" y="440"/>
                </a:cxn>
                <a:cxn ang="0">
                  <a:pos x="183" y="419"/>
                </a:cxn>
                <a:cxn ang="0">
                  <a:pos x="183" y="378"/>
                </a:cxn>
                <a:cxn ang="0">
                  <a:pos x="187" y="342"/>
                </a:cxn>
                <a:cxn ang="0">
                  <a:pos x="193" y="319"/>
                </a:cxn>
                <a:cxn ang="0">
                  <a:pos x="196" y="311"/>
                </a:cxn>
                <a:cxn ang="0">
                  <a:pos x="220" y="275"/>
                </a:cxn>
                <a:cxn ang="0">
                  <a:pos x="233" y="250"/>
                </a:cxn>
                <a:cxn ang="0">
                  <a:pos x="239" y="226"/>
                </a:cxn>
                <a:cxn ang="0">
                  <a:pos x="241" y="199"/>
                </a:cxn>
                <a:cxn ang="0">
                  <a:pos x="244" y="167"/>
                </a:cxn>
                <a:cxn ang="0">
                  <a:pos x="253" y="140"/>
                </a:cxn>
                <a:cxn ang="0">
                  <a:pos x="260" y="131"/>
                </a:cxn>
                <a:cxn ang="0">
                  <a:pos x="271" y="124"/>
                </a:cxn>
                <a:cxn ang="0">
                  <a:pos x="301" y="113"/>
                </a:cxn>
                <a:cxn ang="0">
                  <a:pos x="382" y="81"/>
                </a:cxn>
                <a:cxn ang="0">
                  <a:pos x="382" y="78"/>
                </a:cxn>
                <a:cxn ang="0">
                  <a:pos x="373" y="61"/>
                </a:cxn>
                <a:cxn ang="0">
                  <a:pos x="353" y="43"/>
                </a:cxn>
                <a:cxn ang="0">
                  <a:pos x="332" y="28"/>
                </a:cxn>
                <a:cxn ang="0">
                  <a:pos x="304" y="16"/>
                </a:cxn>
                <a:cxn ang="0">
                  <a:pos x="263" y="4"/>
                </a:cxn>
              </a:cxnLst>
              <a:rect l="0" t="0" r="r" b="b"/>
              <a:pathLst>
                <a:path w="382" h="554">
                  <a:moveTo>
                    <a:pt x="239" y="0"/>
                  </a:moveTo>
                  <a:lnTo>
                    <a:pt x="239" y="0"/>
                  </a:lnTo>
                  <a:lnTo>
                    <a:pt x="193" y="48"/>
                  </a:lnTo>
                  <a:lnTo>
                    <a:pt x="157" y="86"/>
                  </a:lnTo>
                  <a:lnTo>
                    <a:pt x="142" y="104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18" y="140"/>
                  </a:lnTo>
                  <a:lnTo>
                    <a:pt x="105" y="163"/>
                  </a:lnTo>
                  <a:lnTo>
                    <a:pt x="91" y="185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61" y="227"/>
                  </a:lnTo>
                  <a:lnTo>
                    <a:pt x="46" y="251"/>
                  </a:lnTo>
                  <a:lnTo>
                    <a:pt x="40" y="262"/>
                  </a:lnTo>
                  <a:lnTo>
                    <a:pt x="34" y="272"/>
                  </a:lnTo>
                  <a:lnTo>
                    <a:pt x="31" y="283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8" y="299"/>
                  </a:lnTo>
                  <a:lnTo>
                    <a:pt x="25" y="311"/>
                  </a:lnTo>
                  <a:lnTo>
                    <a:pt x="15" y="341"/>
                  </a:lnTo>
                  <a:lnTo>
                    <a:pt x="5" y="371"/>
                  </a:lnTo>
                  <a:lnTo>
                    <a:pt x="2" y="386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2" y="413"/>
                  </a:lnTo>
                  <a:lnTo>
                    <a:pt x="5" y="431"/>
                  </a:lnTo>
                  <a:lnTo>
                    <a:pt x="9" y="450"/>
                  </a:lnTo>
                  <a:lnTo>
                    <a:pt x="16" y="473"/>
                  </a:lnTo>
                  <a:lnTo>
                    <a:pt x="24" y="492"/>
                  </a:lnTo>
                  <a:lnTo>
                    <a:pt x="31" y="510"/>
                  </a:lnTo>
                  <a:lnTo>
                    <a:pt x="39" y="524"/>
                  </a:lnTo>
                  <a:lnTo>
                    <a:pt x="43" y="528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4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6" y="525"/>
                  </a:lnTo>
                  <a:lnTo>
                    <a:pt x="70" y="518"/>
                  </a:lnTo>
                  <a:lnTo>
                    <a:pt x="70" y="513"/>
                  </a:lnTo>
                  <a:lnTo>
                    <a:pt x="70" y="513"/>
                  </a:lnTo>
                  <a:lnTo>
                    <a:pt x="75" y="521"/>
                  </a:lnTo>
                  <a:lnTo>
                    <a:pt x="85" y="536"/>
                  </a:lnTo>
                  <a:lnTo>
                    <a:pt x="93" y="543"/>
                  </a:lnTo>
                  <a:lnTo>
                    <a:pt x="99" y="549"/>
                  </a:lnTo>
                  <a:lnTo>
                    <a:pt x="106" y="554"/>
                  </a:lnTo>
                  <a:lnTo>
                    <a:pt x="109" y="554"/>
                  </a:lnTo>
                  <a:lnTo>
                    <a:pt x="111" y="554"/>
                  </a:lnTo>
                  <a:lnTo>
                    <a:pt x="111" y="554"/>
                  </a:lnTo>
                  <a:lnTo>
                    <a:pt x="117" y="552"/>
                  </a:lnTo>
                  <a:lnTo>
                    <a:pt x="121" y="549"/>
                  </a:lnTo>
                  <a:lnTo>
                    <a:pt x="129" y="543"/>
                  </a:lnTo>
                  <a:lnTo>
                    <a:pt x="135" y="534"/>
                  </a:lnTo>
                  <a:lnTo>
                    <a:pt x="135" y="534"/>
                  </a:lnTo>
                  <a:lnTo>
                    <a:pt x="141" y="533"/>
                  </a:lnTo>
                  <a:lnTo>
                    <a:pt x="154" y="530"/>
                  </a:lnTo>
                  <a:lnTo>
                    <a:pt x="160" y="527"/>
                  </a:lnTo>
                  <a:lnTo>
                    <a:pt x="166" y="522"/>
                  </a:lnTo>
                  <a:lnTo>
                    <a:pt x="171" y="518"/>
                  </a:lnTo>
                  <a:lnTo>
                    <a:pt x="172" y="510"/>
                  </a:lnTo>
                  <a:lnTo>
                    <a:pt x="172" y="510"/>
                  </a:lnTo>
                  <a:lnTo>
                    <a:pt x="174" y="504"/>
                  </a:lnTo>
                  <a:lnTo>
                    <a:pt x="175" y="498"/>
                  </a:lnTo>
                  <a:lnTo>
                    <a:pt x="183" y="488"/>
                  </a:lnTo>
                  <a:lnTo>
                    <a:pt x="186" y="480"/>
                  </a:lnTo>
                  <a:lnTo>
                    <a:pt x="189" y="470"/>
                  </a:lnTo>
                  <a:lnTo>
                    <a:pt x="189" y="456"/>
                  </a:lnTo>
                  <a:lnTo>
                    <a:pt x="186" y="440"/>
                  </a:lnTo>
                  <a:lnTo>
                    <a:pt x="186" y="440"/>
                  </a:lnTo>
                  <a:lnTo>
                    <a:pt x="183" y="419"/>
                  </a:lnTo>
                  <a:lnTo>
                    <a:pt x="183" y="398"/>
                  </a:lnTo>
                  <a:lnTo>
                    <a:pt x="183" y="378"/>
                  </a:lnTo>
                  <a:lnTo>
                    <a:pt x="184" y="359"/>
                  </a:lnTo>
                  <a:lnTo>
                    <a:pt x="187" y="342"/>
                  </a:lnTo>
                  <a:lnTo>
                    <a:pt x="190" y="329"/>
                  </a:lnTo>
                  <a:lnTo>
                    <a:pt x="193" y="319"/>
                  </a:lnTo>
                  <a:lnTo>
                    <a:pt x="196" y="311"/>
                  </a:lnTo>
                  <a:lnTo>
                    <a:pt x="196" y="311"/>
                  </a:lnTo>
                  <a:lnTo>
                    <a:pt x="205" y="296"/>
                  </a:lnTo>
                  <a:lnTo>
                    <a:pt x="220" y="275"/>
                  </a:lnTo>
                  <a:lnTo>
                    <a:pt x="227" y="263"/>
                  </a:lnTo>
                  <a:lnTo>
                    <a:pt x="233" y="250"/>
                  </a:lnTo>
                  <a:lnTo>
                    <a:pt x="238" y="238"/>
                  </a:lnTo>
                  <a:lnTo>
                    <a:pt x="239" y="226"/>
                  </a:lnTo>
                  <a:lnTo>
                    <a:pt x="239" y="226"/>
                  </a:lnTo>
                  <a:lnTo>
                    <a:pt x="241" y="199"/>
                  </a:lnTo>
                  <a:lnTo>
                    <a:pt x="241" y="184"/>
                  </a:lnTo>
                  <a:lnTo>
                    <a:pt x="244" y="167"/>
                  </a:lnTo>
                  <a:lnTo>
                    <a:pt x="247" y="154"/>
                  </a:lnTo>
                  <a:lnTo>
                    <a:pt x="253" y="140"/>
                  </a:lnTo>
                  <a:lnTo>
                    <a:pt x="256" y="136"/>
                  </a:lnTo>
                  <a:lnTo>
                    <a:pt x="260" y="131"/>
                  </a:lnTo>
                  <a:lnTo>
                    <a:pt x="265" y="127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301" y="113"/>
                  </a:lnTo>
                  <a:lnTo>
                    <a:pt x="337" y="98"/>
                  </a:lnTo>
                  <a:lnTo>
                    <a:pt x="382" y="81"/>
                  </a:lnTo>
                  <a:lnTo>
                    <a:pt x="382" y="81"/>
                  </a:lnTo>
                  <a:lnTo>
                    <a:pt x="382" y="78"/>
                  </a:lnTo>
                  <a:lnTo>
                    <a:pt x="379" y="72"/>
                  </a:lnTo>
                  <a:lnTo>
                    <a:pt x="373" y="61"/>
                  </a:lnTo>
                  <a:lnTo>
                    <a:pt x="362" y="49"/>
                  </a:lnTo>
                  <a:lnTo>
                    <a:pt x="353" y="43"/>
                  </a:lnTo>
                  <a:lnTo>
                    <a:pt x="344" y="36"/>
                  </a:lnTo>
                  <a:lnTo>
                    <a:pt x="332" y="28"/>
                  </a:lnTo>
                  <a:lnTo>
                    <a:pt x="319" y="22"/>
                  </a:lnTo>
                  <a:lnTo>
                    <a:pt x="304" y="16"/>
                  </a:lnTo>
                  <a:lnTo>
                    <a:pt x="284" y="10"/>
                  </a:lnTo>
                  <a:lnTo>
                    <a:pt x="263" y="4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6" name="Freeform 24"/>
            <p:cNvSpPr>
              <a:spLocks/>
            </p:cNvSpPr>
            <p:nvPr/>
          </p:nvSpPr>
          <p:spPr bwMode="auto">
            <a:xfrm>
              <a:off x="1750" y="2195"/>
              <a:ext cx="191" cy="277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157" y="86"/>
                </a:cxn>
                <a:cxn ang="0">
                  <a:pos x="132" y="118"/>
                </a:cxn>
                <a:cxn ang="0">
                  <a:pos x="118" y="140"/>
                </a:cxn>
                <a:cxn ang="0">
                  <a:pos x="91" y="185"/>
                </a:cxn>
                <a:cxn ang="0">
                  <a:pos x="78" y="206"/>
                </a:cxn>
                <a:cxn ang="0">
                  <a:pos x="46" y="251"/>
                </a:cxn>
                <a:cxn ang="0">
                  <a:pos x="34" y="272"/>
                </a:cxn>
                <a:cxn ang="0">
                  <a:pos x="30" y="290"/>
                </a:cxn>
                <a:cxn ang="0">
                  <a:pos x="28" y="299"/>
                </a:cxn>
                <a:cxn ang="0">
                  <a:pos x="15" y="341"/>
                </a:cxn>
                <a:cxn ang="0">
                  <a:pos x="2" y="386"/>
                </a:cxn>
                <a:cxn ang="0">
                  <a:pos x="0" y="398"/>
                </a:cxn>
                <a:cxn ang="0">
                  <a:pos x="5" y="431"/>
                </a:cxn>
                <a:cxn ang="0">
                  <a:pos x="16" y="473"/>
                </a:cxn>
                <a:cxn ang="0">
                  <a:pos x="31" y="510"/>
                </a:cxn>
                <a:cxn ang="0">
                  <a:pos x="43" y="528"/>
                </a:cxn>
                <a:cxn ang="0">
                  <a:pos x="48" y="531"/>
                </a:cxn>
                <a:cxn ang="0">
                  <a:pos x="60" y="533"/>
                </a:cxn>
                <a:cxn ang="0">
                  <a:pos x="66" y="525"/>
                </a:cxn>
                <a:cxn ang="0">
                  <a:pos x="70" y="513"/>
                </a:cxn>
                <a:cxn ang="0">
                  <a:pos x="75" y="521"/>
                </a:cxn>
                <a:cxn ang="0">
                  <a:pos x="93" y="543"/>
                </a:cxn>
                <a:cxn ang="0">
                  <a:pos x="106" y="554"/>
                </a:cxn>
                <a:cxn ang="0">
                  <a:pos x="111" y="554"/>
                </a:cxn>
                <a:cxn ang="0">
                  <a:pos x="117" y="552"/>
                </a:cxn>
                <a:cxn ang="0">
                  <a:pos x="129" y="543"/>
                </a:cxn>
                <a:cxn ang="0">
                  <a:pos x="135" y="534"/>
                </a:cxn>
                <a:cxn ang="0">
                  <a:pos x="154" y="530"/>
                </a:cxn>
                <a:cxn ang="0">
                  <a:pos x="166" y="522"/>
                </a:cxn>
                <a:cxn ang="0">
                  <a:pos x="172" y="510"/>
                </a:cxn>
                <a:cxn ang="0">
                  <a:pos x="174" y="504"/>
                </a:cxn>
                <a:cxn ang="0">
                  <a:pos x="183" y="488"/>
                </a:cxn>
                <a:cxn ang="0">
                  <a:pos x="189" y="470"/>
                </a:cxn>
                <a:cxn ang="0">
                  <a:pos x="186" y="440"/>
                </a:cxn>
                <a:cxn ang="0">
                  <a:pos x="183" y="419"/>
                </a:cxn>
                <a:cxn ang="0">
                  <a:pos x="183" y="378"/>
                </a:cxn>
                <a:cxn ang="0">
                  <a:pos x="187" y="342"/>
                </a:cxn>
                <a:cxn ang="0">
                  <a:pos x="193" y="319"/>
                </a:cxn>
                <a:cxn ang="0">
                  <a:pos x="196" y="311"/>
                </a:cxn>
                <a:cxn ang="0">
                  <a:pos x="220" y="275"/>
                </a:cxn>
                <a:cxn ang="0">
                  <a:pos x="233" y="250"/>
                </a:cxn>
                <a:cxn ang="0">
                  <a:pos x="239" y="226"/>
                </a:cxn>
                <a:cxn ang="0">
                  <a:pos x="241" y="199"/>
                </a:cxn>
                <a:cxn ang="0">
                  <a:pos x="244" y="167"/>
                </a:cxn>
                <a:cxn ang="0">
                  <a:pos x="253" y="140"/>
                </a:cxn>
                <a:cxn ang="0">
                  <a:pos x="260" y="131"/>
                </a:cxn>
                <a:cxn ang="0">
                  <a:pos x="271" y="124"/>
                </a:cxn>
                <a:cxn ang="0">
                  <a:pos x="301" y="113"/>
                </a:cxn>
                <a:cxn ang="0">
                  <a:pos x="382" y="81"/>
                </a:cxn>
                <a:cxn ang="0">
                  <a:pos x="382" y="78"/>
                </a:cxn>
                <a:cxn ang="0">
                  <a:pos x="373" y="61"/>
                </a:cxn>
                <a:cxn ang="0">
                  <a:pos x="353" y="43"/>
                </a:cxn>
                <a:cxn ang="0">
                  <a:pos x="332" y="28"/>
                </a:cxn>
                <a:cxn ang="0">
                  <a:pos x="304" y="16"/>
                </a:cxn>
                <a:cxn ang="0">
                  <a:pos x="263" y="4"/>
                </a:cxn>
              </a:cxnLst>
              <a:rect l="0" t="0" r="r" b="b"/>
              <a:pathLst>
                <a:path w="382" h="554">
                  <a:moveTo>
                    <a:pt x="239" y="0"/>
                  </a:moveTo>
                  <a:lnTo>
                    <a:pt x="239" y="0"/>
                  </a:lnTo>
                  <a:lnTo>
                    <a:pt x="193" y="48"/>
                  </a:lnTo>
                  <a:lnTo>
                    <a:pt x="157" y="86"/>
                  </a:lnTo>
                  <a:lnTo>
                    <a:pt x="142" y="104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18" y="140"/>
                  </a:lnTo>
                  <a:lnTo>
                    <a:pt x="105" y="163"/>
                  </a:lnTo>
                  <a:lnTo>
                    <a:pt x="91" y="185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61" y="227"/>
                  </a:lnTo>
                  <a:lnTo>
                    <a:pt x="46" y="251"/>
                  </a:lnTo>
                  <a:lnTo>
                    <a:pt x="40" y="262"/>
                  </a:lnTo>
                  <a:lnTo>
                    <a:pt x="34" y="272"/>
                  </a:lnTo>
                  <a:lnTo>
                    <a:pt x="31" y="283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8" y="299"/>
                  </a:lnTo>
                  <a:lnTo>
                    <a:pt x="25" y="311"/>
                  </a:lnTo>
                  <a:lnTo>
                    <a:pt x="15" y="341"/>
                  </a:lnTo>
                  <a:lnTo>
                    <a:pt x="5" y="371"/>
                  </a:lnTo>
                  <a:lnTo>
                    <a:pt x="2" y="386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2" y="413"/>
                  </a:lnTo>
                  <a:lnTo>
                    <a:pt x="5" y="431"/>
                  </a:lnTo>
                  <a:lnTo>
                    <a:pt x="9" y="450"/>
                  </a:lnTo>
                  <a:lnTo>
                    <a:pt x="16" y="473"/>
                  </a:lnTo>
                  <a:lnTo>
                    <a:pt x="24" y="492"/>
                  </a:lnTo>
                  <a:lnTo>
                    <a:pt x="31" y="510"/>
                  </a:lnTo>
                  <a:lnTo>
                    <a:pt x="39" y="524"/>
                  </a:lnTo>
                  <a:lnTo>
                    <a:pt x="43" y="528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4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6" y="525"/>
                  </a:lnTo>
                  <a:lnTo>
                    <a:pt x="70" y="518"/>
                  </a:lnTo>
                  <a:lnTo>
                    <a:pt x="70" y="513"/>
                  </a:lnTo>
                  <a:lnTo>
                    <a:pt x="70" y="513"/>
                  </a:lnTo>
                  <a:lnTo>
                    <a:pt x="75" y="521"/>
                  </a:lnTo>
                  <a:lnTo>
                    <a:pt x="85" y="536"/>
                  </a:lnTo>
                  <a:lnTo>
                    <a:pt x="93" y="543"/>
                  </a:lnTo>
                  <a:lnTo>
                    <a:pt x="99" y="549"/>
                  </a:lnTo>
                  <a:lnTo>
                    <a:pt x="106" y="554"/>
                  </a:lnTo>
                  <a:lnTo>
                    <a:pt x="109" y="554"/>
                  </a:lnTo>
                  <a:lnTo>
                    <a:pt x="111" y="554"/>
                  </a:lnTo>
                  <a:lnTo>
                    <a:pt x="111" y="554"/>
                  </a:lnTo>
                  <a:lnTo>
                    <a:pt x="117" y="552"/>
                  </a:lnTo>
                  <a:lnTo>
                    <a:pt x="121" y="549"/>
                  </a:lnTo>
                  <a:lnTo>
                    <a:pt x="129" y="543"/>
                  </a:lnTo>
                  <a:lnTo>
                    <a:pt x="135" y="534"/>
                  </a:lnTo>
                  <a:lnTo>
                    <a:pt x="135" y="534"/>
                  </a:lnTo>
                  <a:lnTo>
                    <a:pt x="141" y="533"/>
                  </a:lnTo>
                  <a:lnTo>
                    <a:pt x="154" y="530"/>
                  </a:lnTo>
                  <a:lnTo>
                    <a:pt x="160" y="527"/>
                  </a:lnTo>
                  <a:lnTo>
                    <a:pt x="166" y="522"/>
                  </a:lnTo>
                  <a:lnTo>
                    <a:pt x="171" y="518"/>
                  </a:lnTo>
                  <a:lnTo>
                    <a:pt x="172" y="510"/>
                  </a:lnTo>
                  <a:lnTo>
                    <a:pt x="172" y="510"/>
                  </a:lnTo>
                  <a:lnTo>
                    <a:pt x="174" y="504"/>
                  </a:lnTo>
                  <a:lnTo>
                    <a:pt x="175" y="498"/>
                  </a:lnTo>
                  <a:lnTo>
                    <a:pt x="183" y="488"/>
                  </a:lnTo>
                  <a:lnTo>
                    <a:pt x="186" y="480"/>
                  </a:lnTo>
                  <a:lnTo>
                    <a:pt x="189" y="470"/>
                  </a:lnTo>
                  <a:lnTo>
                    <a:pt x="189" y="456"/>
                  </a:lnTo>
                  <a:lnTo>
                    <a:pt x="186" y="440"/>
                  </a:lnTo>
                  <a:lnTo>
                    <a:pt x="186" y="440"/>
                  </a:lnTo>
                  <a:lnTo>
                    <a:pt x="183" y="419"/>
                  </a:lnTo>
                  <a:lnTo>
                    <a:pt x="183" y="398"/>
                  </a:lnTo>
                  <a:lnTo>
                    <a:pt x="183" y="378"/>
                  </a:lnTo>
                  <a:lnTo>
                    <a:pt x="184" y="359"/>
                  </a:lnTo>
                  <a:lnTo>
                    <a:pt x="187" y="342"/>
                  </a:lnTo>
                  <a:lnTo>
                    <a:pt x="190" y="329"/>
                  </a:lnTo>
                  <a:lnTo>
                    <a:pt x="193" y="319"/>
                  </a:lnTo>
                  <a:lnTo>
                    <a:pt x="196" y="311"/>
                  </a:lnTo>
                  <a:lnTo>
                    <a:pt x="196" y="311"/>
                  </a:lnTo>
                  <a:lnTo>
                    <a:pt x="205" y="296"/>
                  </a:lnTo>
                  <a:lnTo>
                    <a:pt x="220" y="275"/>
                  </a:lnTo>
                  <a:lnTo>
                    <a:pt x="227" y="263"/>
                  </a:lnTo>
                  <a:lnTo>
                    <a:pt x="233" y="250"/>
                  </a:lnTo>
                  <a:lnTo>
                    <a:pt x="238" y="238"/>
                  </a:lnTo>
                  <a:lnTo>
                    <a:pt x="239" y="226"/>
                  </a:lnTo>
                  <a:lnTo>
                    <a:pt x="239" y="226"/>
                  </a:lnTo>
                  <a:lnTo>
                    <a:pt x="241" y="199"/>
                  </a:lnTo>
                  <a:lnTo>
                    <a:pt x="241" y="184"/>
                  </a:lnTo>
                  <a:lnTo>
                    <a:pt x="244" y="167"/>
                  </a:lnTo>
                  <a:lnTo>
                    <a:pt x="247" y="154"/>
                  </a:lnTo>
                  <a:lnTo>
                    <a:pt x="253" y="140"/>
                  </a:lnTo>
                  <a:lnTo>
                    <a:pt x="256" y="136"/>
                  </a:lnTo>
                  <a:lnTo>
                    <a:pt x="260" y="131"/>
                  </a:lnTo>
                  <a:lnTo>
                    <a:pt x="265" y="127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301" y="113"/>
                  </a:lnTo>
                  <a:lnTo>
                    <a:pt x="337" y="98"/>
                  </a:lnTo>
                  <a:lnTo>
                    <a:pt x="382" y="81"/>
                  </a:lnTo>
                  <a:lnTo>
                    <a:pt x="382" y="81"/>
                  </a:lnTo>
                  <a:lnTo>
                    <a:pt x="382" y="78"/>
                  </a:lnTo>
                  <a:lnTo>
                    <a:pt x="379" y="72"/>
                  </a:lnTo>
                  <a:lnTo>
                    <a:pt x="373" y="61"/>
                  </a:lnTo>
                  <a:lnTo>
                    <a:pt x="362" y="49"/>
                  </a:lnTo>
                  <a:lnTo>
                    <a:pt x="353" y="43"/>
                  </a:lnTo>
                  <a:lnTo>
                    <a:pt x="344" y="36"/>
                  </a:lnTo>
                  <a:lnTo>
                    <a:pt x="332" y="28"/>
                  </a:lnTo>
                  <a:lnTo>
                    <a:pt x="319" y="22"/>
                  </a:lnTo>
                  <a:lnTo>
                    <a:pt x="304" y="16"/>
                  </a:lnTo>
                  <a:lnTo>
                    <a:pt x="284" y="10"/>
                  </a:lnTo>
                  <a:lnTo>
                    <a:pt x="263" y="4"/>
                  </a:lnTo>
                  <a:lnTo>
                    <a:pt x="239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6457" name="Text Box 25"/>
          <p:cNvSpPr txBox="1">
            <a:spLocks noChangeArrowheads="1"/>
          </p:cNvSpPr>
          <p:nvPr/>
        </p:nvSpPr>
        <p:spPr bwMode="auto">
          <a:xfrm>
            <a:off x="6011863" y="968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Insert your slogan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BANDEAU-VER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550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1FCA0826-AA1B-4464-8AD4-FB77E7E161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3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1150" y="477838"/>
            <a:ext cx="852011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Customize your headline here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140200" y="2392363"/>
            <a:ext cx="4643438" cy="4060825"/>
            <a:chOff x="1143" y="1655"/>
            <a:chExt cx="1156" cy="1011"/>
          </a:xfrm>
        </p:grpSpPr>
        <p:sp>
          <p:nvSpPr>
            <p:cNvPr id="146441" name="Freeform 9"/>
            <p:cNvSpPr>
              <a:spLocks/>
            </p:cNvSpPr>
            <p:nvPr/>
          </p:nvSpPr>
          <p:spPr bwMode="auto">
            <a:xfrm>
              <a:off x="1729" y="1836"/>
              <a:ext cx="291" cy="494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0"/>
                </a:cxn>
                <a:cxn ang="0">
                  <a:pos x="373" y="36"/>
                </a:cxn>
                <a:cxn ang="0">
                  <a:pos x="361" y="74"/>
                </a:cxn>
                <a:cxn ang="0">
                  <a:pos x="344" y="120"/>
                </a:cxn>
                <a:cxn ang="0">
                  <a:pos x="334" y="144"/>
                </a:cxn>
                <a:cxn ang="0">
                  <a:pos x="323" y="168"/>
                </a:cxn>
                <a:cxn ang="0">
                  <a:pos x="311" y="192"/>
                </a:cxn>
                <a:cxn ang="0">
                  <a:pos x="298" y="216"/>
                </a:cxn>
                <a:cxn ang="0">
                  <a:pos x="283" y="238"/>
                </a:cxn>
                <a:cxn ang="0">
                  <a:pos x="268" y="258"/>
                </a:cxn>
                <a:cxn ang="0">
                  <a:pos x="252" y="274"/>
                </a:cxn>
                <a:cxn ang="0">
                  <a:pos x="235" y="289"/>
                </a:cxn>
                <a:cxn ang="0">
                  <a:pos x="126" y="240"/>
                </a:cxn>
                <a:cxn ang="0">
                  <a:pos x="14" y="551"/>
                </a:cxn>
                <a:cxn ang="0">
                  <a:pos x="0" y="713"/>
                </a:cxn>
                <a:cxn ang="0">
                  <a:pos x="99" y="847"/>
                </a:cxn>
                <a:cxn ang="0">
                  <a:pos x="240" y="988"/>
                </a:cxn>
                <a:cxn ang="0">
                  <a:pos x="374" y="975"/>
                </a:cxn>
                <a:cxn ang="0">
                  <a:pos x="567" y="794"/>
                </a:cxn>
                <a:cxn ang="0">
                  <a:pos x="582" y="686"/>
                </a:cxn>
                <a:cxn ang="0">
                  <a:pos x="464" y="262"/>
                </a:cxn>
                <a:cxn ang="0">
                  <a:pos x="383" y="0"/>
                </a:cxn>
              </a:cxnLst>
              <a:rect l="0" t="0" r="r" b="b"/>
              <a:pathLst>
                <a:path w="582" h="988">
                  <a:moveTo>
                    <a:pt x="383" y="0"/>
                  </a:moveTo>
                  <a:lnTo>
                    <a:pt x="383" y="0"/>
                  </a:lnTo>
                  <a:lnTo>
                    <a:pt x="373" y="36"/>
                  </a:lnTo>
                  <a:lnTo>
                    <a:pt x="361" y="74"/>
                  </a:lnTo>
                  <a:lnTo>
                    <a:pt x="344" y="120"/>
                  </a:lnTo>
                  <a:lnTo>
                    <a:pt x="334" y="144"/>
                  </a:lnTo>
                  <a:lnTo>
                    <a:pt x="323" y="168"/>
                  </a:lnTo>
                  <a:lnTo>
                    <a:pt x="311" y="192"/>
                  </a:lnTo>
                  <a:lnTo>
                    <a:pt x="298" y="216"/>
                  </a:lnTo>
                  <a:lnTo>
                    <a:pt x="283" y="238"/>
                  </a:lnTo>
                  <a:lnTo>
                    <a:pt x="268" y="258"/>
                  </a:lnTo>
                  <a:lnTo>
                    <a:pt x="252" y="274"/>
                  </a:lnTo>
                  <a:lnTo>
                    <a:pt x="235" y="289"/>
                  </a:lnTo>
                  <a:lnTo>
                    <a:pt x="126" y="240"/>
                  </a:lnTo>
                  <a:lnTo>
                    <a:pt x="14" y="551"/>
                  </a:lnTo>
                  <a:lnTo>
                    <a:pt x="0" y="713"/>
                  </a:lnTo>
                  <a:lnTo>
                    <a:pt x="99" y="847"/>
                  </a:lnTo>
                  <a:lnTo>
                    <a:pt x="240" y="988"/>
                  </a:lnTo>
                  <a:lnTo>
                    <a:pt x="374" y="975"/>
                  </a:lnTo>
                  <a:lnTo>
                    <a:pt x="567" y="794"/>
                  </a:lnTo>
                  <a:lnTo>
                    <a:pt x="582" y="686"/>
                  </a:lnTo>
                  <a:lnTo>
                    <a:pt x="464" y="262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96BE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2" name="Freeform 10"/>
            <p:cNvSpPr>
              <a:spLocks/>
            </p:cNvSpPr>
            <p:nvPr/>
          </p:nvSpPr>
          <p:spPr bwMode="auto">
            <a:xfrm>
              <a:off x="1754" y="1958"/>
              <a:ext cx="149" cy="327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130" y="110"/>
                </a:cxn>
                <a:cxn ang="0">
                  <a:pos x="130" y="200"/>
                </a:cxn>
                <a:cxn ang="0">
                  <a:pos x="130" y="200"/>
                </a:cxn>
                <a:cxn ang="0">
                  <a:pos x="116" y="251"/>
                </a:cxn>
                <a:cxn ang="0">
                  <a:pos x="103" y="304"/>
                </a:cxn>
                <a:cxn ang="0">
                  <a:pos x="83" y="365"/>
                </a:cxn>
                <a:cxn ang="0">
                  <a:pos x="62" y="426"/>
                </a:cxn>
                <a:cxn ang="0">
                  <a:pos x="52" y="456"/>
                </a:cxn>
                <a:cxn ang="0">
                  <a:pos x="41" y="483"/>
                </a:cxn>
                <a:cxn ang="0">
                  <a:pos x="31" y="506"/>
                </a:cxn>
                <a:cxn ang="0">
                  <a:pos x="19" y="525"/>
                </a:cxn>
                <a:cxn ang="0">
                  <a:pos x="10" y="540"/>
                </a:cxn>
                <a:cxn ang="0">
                  <a:pos x="4" y="545"/>
                </a:cxn>
                <a:cxn ang="0">
                  <a:pos x="0" y="548"/>
                </a:cxn>
                <a:cxn ang="0">
                  <a:pos x="85" y="652"/>
                </a:cxn>
                <a:cxn ang="0">
                  <a:pos x="85" y="652"/>
                </a:cxn>
                <a:cxn ang="0">
                  <a:pos x="98" y="627"/>
                </a:cxn>
                <a:cxn ang="0">
                  <a:pos x="128" y="570"/>
                </a:cxn>
                <a:cxn ang="0">
                  <a:pos x="145" y="534"/>
                </a:cxn>
                <a:cxn ang="0">
                  <a:pos x="160" y="500"/>
                </a:cxn>
                <a:cxn ang="0">
                  <a:pos x="170" y="467"/>
                </a:cxn>
                <a:cxn ang="0">
                  <a:pos x="173" y="453"/>
                </a:cxn>
                <a:cxn ang="0">
                  <a:pos x="176" y="440"/>
                </a:cxn>
                <a:cxn ang="0">
                  <a:pos x="176" y="440"/>
                </a:cxn>
                <a:cxn ang="0">
                  <a:pos x="182" y="378"/>
                </a:cxn>
                <a:cxn ang="0">
                  <a:pos x="191" y="305"/>
                </a:cxn>
                <a:cxn ang="0">
                  <a:pos x="203" y="220"/>
                </a:cxn>
                <a:cxn ang="0">
                  <a:pos x="243" y="119"/>
                </a:cxn>
                <a:cxn ang="0">
                  <a:pos x="297" y="48"/>
                </a:cxn>
                <a:cxn ang="0">
                  <a:pos x="252" y="16"/>
                </a:cxn>
                <a:cxn ang="0">
                  <a:pos x="225" y="101"/>
                </a:cxn>
                <a:cxn ang="0">
                  <a:pos x="163" y="101"/>
                </a:cxn>
                <a:cxn ang="0">
                  <a:pos x="130" y="25"/>
                </a:cxn>
                <a:cxn ang="0">
                  <a:pos x="89" y="0"/>
                </a:cxn>
              </a:cxnLst>
              <a:rect l="0" t="0" r="r" b="b"/>
              <a:pathLst>
                <a:path w="297" h="652">
                  <a:moveTo>
                    <a:pt x="89" y="0"/>
                  </a:moveTo>
                  <a:lnTo>
                    <a:pt x="130" y="110"/>
                  </a:lnTo>
                  <a:lnTo>
                    <a:pt x="130" y="200"/>
                  </a:lnTo>
                  <a:lnTo>
                    <a:pt x="130" y="200"/>
                  </a:lnTo>
                  <a:lnTo>
                    <a:pt x="116" y="251"/>
                  </a:lnTo>
                  <a:lnTo>
                    <a:pt x="103" y="304"/>
                  </a:lnTo>
                  <a:lnTo>
                    <a:pt x="83" y="365"/>
                  </a:lnTo>
                  <a:lnTo>
                    <a:pt x="62" y="426"/>
                  </a:lnTo>
                  <a:lnTo>
                    <a:pt x="52" y="456"/>
                  </a:lnTo>
                  <a:lnTo>
                    <a:pt x="41" y="483"/>
                  </a:lnTo>
                  <a:lnTo>
                    <a:pt x="31" y="506"/>
                  </a:lnTo>
                  <a:lnTo>
                    <a:pt x="19" y="525"/>
                  </a:lnTo>
                  <a:lnTo>
                    <a:pt x="10" y="540"/>
                  </a:lnTo>
                  <a:lnTo>
                    <a:pt x="4" y="545"/>
                  </a:lnTo>
                  <a:lnTo>
                    <a:pt x="0" y="548"/>
                  </a:lnTo>
                  <a:lnTo>
                    <a:pt x="85" y="652"/>
                  </a:lnTo>
                  <a:lnTo>
                    <a:pt x="85" y="652"/>
                  </a:lnTo>
                  <a:lnTo>
                    <a:pt x="98" y="627"/>
                  </a:lnTo>
                  <a:lnTo>
                    <a:pt x="128" y="570"/>
                  </a:lnTo>
                  <a:lnTo>
                    <a:pt x="145" y="534"/>
                  </a:lnTo>
                  <a:lnTo>
                    <a:pt x="160" y="500"/>
                  </a:lnTo>
                  <a:lnTo>
                    <a:pt x="170" y="467"/>
                  </a:lnTo>
                  <a:lnTo>
                    <a:pt x="173" y="453"/>
                  </a:lnTo>
                  <a:lnTo>
                    <a:pt x="176" y="440"/>
                  </a:lnTo>
                  <a:lnTo>
                    <a:pt x="176" y="440"/>
                  </a:lnTo>
                  <a:lnTo>
                    <a:pt x="182" y="378"/>
                  </a:lnTo>
                  <a:lnTo>
                    <a:pt x="191" y="305"/>
                  </a:lnTo>
                  <a:lnTo>
                    <a:pt x="203" y="220"/>
                  </a:lnTo>
                  <a:lnTo>
                    <a:pt x="243" y="119"/>
                  </a:lnTo>
                  <a:lnTo>
                    <a:pt x="297" y="48"/>
                  </a:lnTo>
                  <a:lnTo>
                    <a:pt x="252" y="16"/>
                  </a:lnTo>
                  <a:lnTo>
                    <a:pt x="225" y="101"/>
                  </a:lnTo>
                  <a:lnTo>
                    <a:pt x="163" y="101"/>
                  </a:lnTo>
                  <a:lnTo>
                    <a:pt x="130" y="2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7170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3" name="Freeform 11"/>
            <p:cNvSpPr>
              <a:spLocks/>
            </p:cNvSpPr>
            <p:nvPr/>
          </p:nvSpPr>
          <p:spPr bwMode="auto">
            <a:xfrm>
              <a:off x="1143" y="2472"/>
              <a:ext cx="334" cy="161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373" y="23"/>
                </a:cxn>
                <a:cxn ang="0">
                  <a:pos x="333" y="47"/>
                </a:cxn>
                <a:cxn ang="0">
                  <a:pos x="294" y="80"/>
                </a:cxn>
                <a:cxn ang="0">
                  <a:pos x="274" y="98"/>
                </a:cxn>
                <a:cxn ang="0">
                  <a:pos x="229" y="128"/>
                </a:cxn>
                <a:cxn ang="0">
                  <a:pos x="178" y="149"/>
                </a:cxn>
                <a:cxn ang="0">
                  <a:pos x="123" y="163"/>
                </a:cxn>
                <a:cxn ang="0">
                  <a:pos x="95" y="166"/>
                </a:cxn>
                <a:cxn ang="0">
                  <a:pos x="69" y="170"/>
                </a:cxn>
                <a:cxn ang="0">
                  <a:pos x="48" y="176"/>
                </a:cxn>
                <a:cxn ang="0">
                  <a:pos x="32" y="187"/>
                </a:cxn>
                <a:cxn ang="0">
                  <a:pos x="11" y="208"/>
                </a:cxn>
                <a:cxn ang="0">
                  <a:pos x="0" y="224"/>
                </a:cxn>
                <a:cxn ang="0">
                  <a:pos x="20" y="235"/>
                </a:cxn>
                <a:cxn ang="0">
                  <a:pos x="72" y="255"/>
                </a:cxn>
                <a:cxn ang="0">
                  <a:pos x="150" y="278"/>
                </a:cxn>
                <a:cxn ang="0">
                  <a:pos x="198" y="285"/>
                </a:cxn>
                <a:cxn ang="0">
                  <a:pos x="249" y="287"/>
                </a:cxn>
                <a:cxn ang="0">
                  <a:pos x="298" y="287"/>
                </a:cxn>
                <a:cxn ang="0">
                  <a:pos x="410" y="281"/>
                </a:cxn>
                <a:cxn ang="0">
                  <a:pos x="469" y="273"/>
                </a:cxn>
                <a:cxn ang="0">
                  <a:pos x="668" y="287"/>
                </a:cxn>
                <a:cxn ang="0">
                  <a:pos x="666" y="263"/>
                </a:cxn>
                <a:cxn ang="0">
                  <a:pos x="657" y="203"/>
                </a:cxn>
                <a:cxn ang="0">
                  <a:pos x="645" y="146"/>
                </a:cxn>
                <a:cxn ang="0">
                  <a:pos x="632" y="109"/>
                </a:cxn>
                <a:cxn ang="0">
                  <a:pos x="614" y="73"/>
                </a:cxn>
                <a:cxn ang="0">
                  <a:pos x="605" y="58"/>
                </a:cxn>
                <a:cxn ang="0">
                  <a:pos x="580" y="32"/>
                </a:cxn>
                <a:cxn ang="0">
                  <a:pos x="550" y="14"/>
                </a:cxn>
                <a:cxn ang="0">
                  <a:pos x="518" y="4"/>
                </a:cxn>
                <a:cxn ang="0">
                  <a:pos x="488" y="0"/>
                </a:cxn>
                <a:cxn ang="0">
                  <a:pos x="436" y="1"/>
                </a:cxn>
              </a:cxnLst>
              <a:rect l="0" t="0" r="r" b="b"/>
              <a:pathLst>
                <a:path w="668" h="323">
                  <a:moveTo>
                    <a:pt x="415" y="4"/>
                  </a:moveTo>
                  <a:lnTo>
                    <a:pt x="415" y="4"/>
                  </a:lnTo>
                  <a:lnTo>
                    <a:pt x="403" y="9"/>
                  </a:lnTo>
                  <a:lnTo>
                    <a:pt x="373" y="23"/>
                  </a:lnTo>
                  <a:lnTo>
                    <a:pt x="354" y="34"/>
                  </a:lnTo>
                  <a:lnTo>
                    <a:pt x="333" y="47"/>
                  </a:lnTo>
                  <a:lnTo>
                    <a:pt x="313" y="62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74" y="98"/>
                  </a:lnTo>
                  <a:lnTo>
                    <a:pt x="252" y="113"/>
                  </a:lnTo>
                  <a:lnTo>
                    <a:pt x="229" y="128"/>
                  </a:lnTo>
                  <a:lnTo>
                    <a:pt x="204" y="140"/>
                  </a:lnTo>
                  <a:lnTo>
                    <a:pt x="178" y="149"/>
                  </a:lnTo>
                  <a:lnTo>
                    <a:pt x="152" y="157"/>
                  </a:lnTo>
                  <a:lnTo>
                    <a:pt x="123" y="16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81" y="167"/>
                  </a:lnTo>
                  <a:lnTo>
                    <a:pt x="69" y="170"/>
                  </a:lnTo>
                  <a:lnTo>
                    <a:pt x="57" y="173"/>
                  </a:lnTo>
                  <a:lnTo>
                    <a:pt x="48" y="176"/>
                  </a:lnTo>
                  <a:lnTo>
                    <a:pt x="39" y="181"/>
                  </a:lnTo>
                  <a:lnTo>
                    <a:pt x="32" y="187"/>
                  </a:lnTo>
                  <a:lnTo>
                    <a:pt x="18" y="197"/>
                  </a:lnTo>
                  <a:lnTo>
                    <a:pt x="11" y="208"/>
                  </a:lnTo>
                  <a:lnTo>
                    <a:pt x="5" y="215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0" y="235"/>
                  </a:lnTo>
                  <a:lnTo>
                    <a:pt x="42" y="244"/>
                  </a:lnTo>
                  <a:lnTo>
                    <a:pt x="72" y="255"/>
                  </a:lnTo>
                  <a:lnTo>
                    <a:pt x="108" y="267"/>
                  </a:lnTo>
                  <a:lnTo>
                    <a:pt x="150" y="278"/>
                  </a:lnTo>
                  <a:lnTo>
                    <a:pt x="174" y="281"/>
                  </a:lnTo>
                  <a:lnTo>
                    <a:pt x="198" y="285"/>
                  </a:lnTo>
                  <a:lnTo>
                    <a:pt x="222" y="287"/>
                  </a:lnTo>
                  <a:lnTo>
                    <a:pt x="249" y="287"/>
                  </a:lnTo>
                  <a:lnTo>
                    <a:pt x="249" y="287"/>
                  </a:lnTo>
                  <a:lnTo>
                    <a:pt x="298" y="287"/>
                  </a:lnTo>
                  <a:lnTo>
                    <a:pt x="342" y="285"/>
                  </a:lnTo>
                  <a:lnTo>
                    <a:pt x="410" y="281"/>
                  </a:lnTo>
                  <a:lnTo>
                    <a:pt x="454" y="276"/>
                  </a:lnTo>
                  <a:lnTo>
                    <a:pt x="469" y="273"/>
                  </a:lnTo>
                  <a:lnTo>
                    <a:pt x="460" y="323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66" y="263"/>
                  </a:lnTo>
                  <a:lnTo>
                    <a:pt x="663" y="236"/>
                  </a:lnTo>
                  <a:lnTo>
                    <a:pt x="657" y="203"/>
                  </a:lnTo>
                  <a:lnTo>
                    <a:pt x="650" y="166"/>
                  </a:lnTo>
                  <a:lnTo>
                    <a:pt x="645" y="146"/>
                  </a:lnTo>
                  <a:lnTo>
                    <a:pt x="639" y="128"/>
                  </a:lnTo>
                  <a:lnTo>
                    <a:pt x="632" y="109"/>
                  </a:lnTo>
                  <a:lnTo>
                    <a:pt x="624" y="91"/>
                  </a:lnTo>
                  <a:lnTo>
                    <a:pt x="614" y="73"/>
                  </a:lnTo>
                  <a:lnTo>
                    <a:pt x="605" y="58"/>
                  </a:lnTo>
                  <a:lnTo>
                    <a:pt x="605" y="58"/>
                  </a:lnTo>
                  <a:lnTo>
                    <a:pt x="593" y="43"/>
                  </a:lnTo>
                  <a:lnTo>
                    <a:pt x="580" y="32"/>
                  </a:lnTo>
                  <a:lnTo>
                    <a:pt x="565" y="22"/>
                  </a:lnTo>
                  <a:lnTo>
                    <a:pt x="550" y="14"/>
                  </a:lnTo>
                  <a:lnTo>
                    <a:pt x="535" y="9"/>
                  </a:lnTo>
                  <a:lnTo>
                    <a:pt x="518" y="4"/>
                  </a:lnTo>
                  <a:lnTo>
                    <a:pt x="503" y="3"/>
                  </a:lnTo>
                  <a:lnTo>
                    <a:pt x="488" y="0"/>
                  </a:lnTo>
                  <a:lnTo>
                    <a:pt x="460" y="0"/>
                  </a:lnTo>
                  <a:lnTo>
                    <a:pt x="436" y="1"/>
                  </a:lnTo>
                  <a:lnTo>
                    <a:pt x="415" y="4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4" name="Freeform 12"/>
            <p:cNvSpPr>
              <a:spLocks/>
            </p:cNvSpPr>
            <p:nvPr/>
          </p:nvSpPr>
          <p:spPr bwMode="auto">
            <a:xfrm>
              <a:off x="1143" y="2472"/>
              <a:ext cx="334" cy="161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373" y="23"/>
                </a:cxn>
                <a:cxn ang="0">
                  <a:pos x="333" y="47"/>
                </a:cxn>
                <a:cxn ang="0">
                  <a:pos x="294" y="80"/>
                </a:cxn>
                <a:cxn ang="0">
                  <a:pos x="274" y="98"/>
                </a:cxn>
                <a:cxn ang="0">
                  <a:pos x="229" y="128"/>
                </a:cxn>
                <a:cxn ang="0">
                  <a:pos x="178" y="149"/>
                </a:cxn>
                <a:cxn ang="0">
                  <a:pos x="123" y="163"/>
                </a:cxn>
                <a:cxn ang="0">
                  <a:pos x="95" y="166"/>
                </a:cxn>
                <a:cxn ang="0">
                  <a:pos x="69" y="170"/>
                </a:cxn>
                <a:cxn ang="0">
                  <a:pos x="48" y="176"/>
                </a:cxn>
                <a:cxn ang="0">
                  <a:pos x="32" y="187"/>
                </a:cxn>
                <a:cxn ang="0">
                  <a:pos x="11" y="208"/>
                </a:cxn>
                <a:cxn ang="0">
                  <a:pos x="0" y="224"/>
                </a:cxn>
                <a:cxn ang="0">
                  <a:pos x="20" y="235"/>
                </a:cxn>
                <a:cxn ang="0">
                  <a:pos x="72" y="255"/>
                </a:cxn>
                <a:cxn ang="0">
                  <a:pos x="150" y="278"/>
                </a:cxn>
                <a:cxn ang="0">
                  <a:pos x="198" y="285"/>
                </a:cxn>
                <a:cxn ang="0">
                  <a:pos x="249" y="287"/>
                </a:cxn>
                <a:cxn ang="0">
                  <a:pos x="298" y="287"/>
                </a:cxn>
                <a:cxn ang="0">
                  <a:pos x="410" y="281"/>
                </a:cxn>
                <a:cxn ang="0">
                  <a:pos x="469" y="273"/>
                </a:cxn>
                <a:cxn ang="0">
                  <a:pos x="668" y="287"/>
                </a:cxn>
                <a:cxn ang="0">
                  <a:pos x="666" y="263"/>
                </a:cxn>
                <a:cxn ang="0">
                  <a:pos x="657" y="203"/>
                </a:cxn>
                <a:cxn ang="0">
                  <a:pos x="645" y="146"/>
                </a:cxn>
                <a:cxn ang="0">
                  <a:pos x="632" y="109"/>
                </a:cxn>
                <a:cxn ang="0">
                  <a:pos x="614" y="73"/>
                </a:cxn>
                <a:cxn ang="0">
                  <a:pos x="605" y="58"/>
                </a:cxn>
                <a:cxn ang="0">
                  <a:pos x="580" y="32"/>
                </a:cxn>
                <a:cxn ang="0">
                  <a:pos x="550" y="14"/>
                </a:cxn>
                <a:cxn ang="0">
                  <a:pos x="518" y="4"/>
                </a:cxn>
                <a:cxn ang="0">
                  <a:pos x="488" y="0"/>
                </a:cxn>
                <a:cxn ang="0">
                  <a:pos x="436" y="1"/>
                </a:cxn>
              </a:cxnLst>
              <a:rect l="0" t="0" r="r" b="b"/>
              <a:pathLst>
                <a:path w="668" h="323">
                  <a:moveTo>
                    <a:pt x="415" y="4"/>
                  </a:moveTo>
                  <a:lnTo>
                    <a:pt x="415" y="4"/>
                  </a:lnTo>
                  <a:lnTo>
                    <a:pt x="403" y="9"/>
                  </a:lnTo>
                  <a:lnTo>
                    <a:pt x="373" y="23"/>
                  </a:lnTo>
                  <a:lnTo>
                    <a:pt x="354" y="34"/>
                  </a:lnTo>
                  <a:lnTo>
                    <a:pt x="333" y="47"/>
                  </a:lnTo>
                  <a:lnTo>
                    <a:pt x="313" y="62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74" y="98"/>
                  </a:lnTo>
                  <a:lnTo>
                    <a:pt x="252" y="113"/>
                  </a:lnTo>
                  <a:lnTo>
                    <a:pt x="229" y="128"/>
                  </a:lnTo>
                  <a:lnTo>
                    <a:pt x="204" y="140"/>
                  </a:lnTo>
                  <a:lnTo>
                    <a:pt x="178" y="149"/>
                  </a:lnTo>
                  <a:lnTo>
                    <a:pt x="152" y="157"/>
                  </a:lnTo>
                  <a:lnTo>
                    <a:pt x="123" y="16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81" y="167"/>
                  </a:lnTo>
                  <a:lnTo>
                    <a:pt x="69" y="170"/>
                  </a:lnTo>
                  <a:lnTo>
                    <a:pt x="57" y="173"/>
                  </a:lnTo>
                  <a:lnTo>
                    <a:pt x="48" y="176"/>
                  </a:lnTo>
                  <a:lnTo>
                    <a:pt x="39" y="181"/>
                  </a:lnTo>
                  <a:lnTo>
                    <a:pt x="32" y="187"/>
                  </a:lnTo>
                  <a:lnTo>
                    <a:pt x="18" y="197"/>
                  </a:lnTo>
                  <a:lnTo>
                    <a:pt x="11" y="208"/>
                  </a:lnTo>
                  <a:lnTo>
                    <a:pt x="5" y="215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0" y="235"/>
                  </a:lnTo>
                  <a:lnTo>
                    <a:pt x="42" y="244"/>
                  </a:lnTo>
                  <a:lnTo>
                    <a:pt x="72" y="255"/>
                  </a:lnTo>
                  <a:lnTo>
                    <a:pt x="108" y="267"/>
                  </a:lnTo>
                  <a:lnTo>
                    <a:pt x="150" y="278"/>
                  </a:lnTo>
                  <a:lnTo>
                    <a:pt x="174" y="281"/>
                  </a:lnTo>
                  <a:lnTo>
                    <a:pt x="198" y="285"/>
                  </a:lnTo>
                  <a:lnTo>
                    <a:pt x="222" y="287"/>
                  </a:lnTo>
                  <a:lnTo>
                    <a:pt x="249" y="287"/>
                  </a:lnTo>
                  <a:lnTo>
                    <a:pt x="249" y="287"/>
                  </a:lnTo>
                  <a:lnTo>
                    <a:pt x="298" y="287"/>
                  </a:lnTo>
                  <a:lnTo>
                    <a:pt x="342" y="285"/>
                  </a:lnTo>
                  <a:lnTo>
                    <a:pt x="410" y="281"/>
                  </a:lnTo>
                  <a:lnTo>
                    <a:pt x="454" y="276"/>
                  </a:lnTo>
                  <a:lnTo>
                    <a:pt x="469" y="273"/>
                  </a:lnTo>
                  <a:lnTo>
                    <a:pt x="460" y="323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66" y="263"/>
                  </a:lnTo>
                  <a:lnTo>
                    <a:pt x="663" y="236"/>
                  </a:lnTo>
                  <a:lnTo>
                    <a:pt x="657" y="203"/>
                  </a:lnTo>
                  <a:lnTo>
                    <a:pt x="650" y="166"/>
                  </a:lnTo>
                  <a:lnTo>
                    <a:pt x="645" y="146"/>
                  </a:lnTo>
                  <a:lnTo>
                    <a:pt x="639" y="128"/>
                  </a:lnTo>
                  <a:lnTo>
                    <a:pt x="632" y="109"/>
                  </a:lnTo>
                  <a:lnTo>
                    <a:pt x="624" y="91"/>
                  </a:lnTo>
                  <a:lnTo>
                    <a:pt x="614" y="73"/>
                  </a:lnTo>
                  <a:lnTo>
                    <a:pt x="605" y="58"/>
                  </a:lnTo>
                  <a:lnTo>
                    <a:pt x="605" y="58"/>
                  </a:lnTo>
                  <a:lnTo>
                    <a:pt x="593" y="43"/>
                  </a:lnTo>
                  <a:lnTo>
                    <a:pt x="580" y="32"/>
                  </a:lnTo>
                  <a:lnTo>
                    <a:pt x="565" y="22"/>
                  </a:lnTo>
                  <a:lnTo>
                    <a:pt x="550" y="14"/>
                  </a:lnTo>
                  <a:lnTo>
                    <a:pt x="535" y="9"/>
                  </a:lnTo>
                  <a:lnTo>
                    <a:pt x="518" y="4"/>
                  </a:lnTo>
                  <a:lnTo>
                    <a:pt x="503" y="3"/>
                  </a:lnTo>
                  <a:lnTo>
                    <a:pt x="488" y="0"/>
                  </a:lnTo>
                  <a:lnTo>
                    <a:pt x="460" y="0"/>
                  </a:lnTo>
                  <a:lnTo>
                    <a:pt x="436" y="1"/>
                  </a:lnTo>
                  <a:lnTo>
                    <a:pt x="415" y="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5" name="Freeform 13"/>
            <p:cNvSpPr>
              <a:spLocks/>
            </p:cNvSpPr>
            <p:nvPr/>
          </p:nvSpPr>
          <p:spPr bwMode="auto">
            <a:xfrm>
              <a:off x="1725" y="2512"/>
              <a:ext cx="180" cy="154"/>
            </a:xfrm>
            <a:custGeom>
              <a:avLst/>
              <a:gdLst/>
              <a:ahLst/>
              <a:cxnLst>
                <a:cxn ang="0">
                  <a:pos x="193" y="9"/>
                </a:cxn>
                <a:cxn ang="0">
                  <a:pos x="193" y="9"/>
                </a:cxn>
                <a:cxn ang="0">
                  <a:pos x="171" y="30"/>
                </a:cxn>
                <a:cxn ang="0">
                  <a:pos x="150" y="51"/>
                </a:cxn>
                <a:cxn ang="0">
                  <a:pos x="130" y="72"/>
                </a:cxn>
                <a:cxn ang="0">
                  <a:pos x="130" y="72"/>
                </a:cxn>
                <a:cxn ang="0">
                  <a:pos x="126" y="77"/>
                </a:cxn>
                <a:cxn ang="0">
                  <a:pos x="120" y="83"/>
                </a:cxn>
                <a:cxn ang="0">
                  <a:pos x="103" y="93"/>
                </a:cxn>
                <a:cxn ang="0">
                  <a:pos x="84" y="104"/>
                </a:cxn>
                <a:cxn ang="0">
                  <a:pos x="63" y="114"/>
                </a:cxn>
                <a:cxn ang="0">
                  <a:pos x="26" y="134"/>
                </a:cxn>
                <a:cxn ang="0">
                  <a:pos x="12" y="141"/>
                </a:cxn>
                <a:cxn ang="0">
                  <a:pos x="8" y="146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2" y="158"/>
                </a:cxn>
                <a:cxn ang="0">
                  <a:pos x="0" y="168"/>
                </a:cxn>
                <a:cxn ang="0">
                  <a:pos x="0" y="175"/>
                </a:cxn>
                <a:cxn ang="0">
                  <a:pos x="0" y="183"/>
                </a:cxn>
                <a:cxn ang="0">
                  <a:pos x="3" y="190"/>
                </a:cxn>
                <a:cxn ang="0">
                  <a:pos x="8" y="198"/>
                </a:cxn>
                <a:cxn ang="0">
                  <a:pos x="12" y="207"/>
                </a:cxn>
                <a:cxn ang="0">
                  <a:pos x="20" y="216"/>
                </a:cxn>
                <a:cxn ang="0">
                  <a:pos x="30" y="225"/>
                </a:cxn>
                <a:cxn ang="0">
                  <a:pos x="42" y="235"/>
                </a:cxn>
                <a:cxn ang="0">
                  <a:pos x="56" y="244"/>
                </a:cxn>
                <a:cxn ang="0">
                  <a:pos x="73" y="255"/>
                </a:cxn>
                <a:cxn ang="0">
                  <a:pos x="93" y="265"/>
                </a:cxn>
                <a:cxn ang="0">
                  <a:pos x="117" y="274"/>
                </a:cxn>
                <a:cxn ang="0">
                  <a:pos x="117" y="274"/>
                </a:cxn>
                <a:cxn ang="0">
                  <a:pos x="142" y="285"/>
                </a:cxn>
                <a:cxn ang="0">
                  <a:pos x="165" y="292"/>
                </a:cxn>
                <a:cxn ang="0">
                  <a:pos x="186" y="298"/>
                </a:cxn>
                <a:cxn ang="0">
                  <a:pos x="205" y="303"/>
                </a:cxn>
                <a:cxn ang="0">
                  <a:pos x="223" y="306"/>
                </a:cxn>
                <a:cxn ang="0">
                  <a:pos x="240" y="307"/>
                </a:cxn>
                <a:cxn ang="0">
                  <a:pos x="255" y="306"/>
                </a:cxn>
                <a:cxn ang="0">
                  <a:pos x="268" y="304"/>
                </a:cxn>
                <a:cxn ang="0">
                  <a:pos x="281" y="300"/>
                </a:cxn>
                <a:cxn ang="0">
                  <a:pos x="292" y="294"/>
                </a:cxn>
                <a:cxn ang="0">
                  <a:pos x="302" y="286"/>
                </a:cxn>
                <a:cxn ang="0">
                  <a:pos x="311" y="277"/>
                </a:cxn>
                <a:cxn ang="0">
                  <a:pos x="319" y="265"/>
                </a:cxn>
                <a:cxn ang="0">
                  <a:pos x="326" y="253"/>
                </a:cxn>
                <a:cxn ang="0">
                  <a:pos x="332" y="238"/>
                </a:cxn>
                <a:cxn ang="0">
                  <a:pos x="338" y="220"/>
                </a:cxn>
                <a:cxn ang="0">
                  <a:pos x="338" y="220"/>
                </a:cxn>
                <a:cxn ang="0">
                  <a:pos x="347" y="187"/>
                </a:cxn>
                <a:cxn ang="0">
                  <a:pos x="353" y="161"/>
                </a:cxn>
                <a:cxn ang="0">
                  <a:pos x="358" y="137"/>
                </a:cxn>
                <a:cxn ang="0">
                  <a:pos x="359" y="117"/>
                </a:cxn>
                <a:cxn ang="0">
                  <a:pos x="361" y="93"/>
                </a:cxn>
                <a:cxn ang="0">
                  <a:pos x="361" y="86"/>
                </a:cxn>
                <a:cxn ang="0">
                  <a:pos x="293" y="0"/>
                </a:cxn>
                <a:cxn ang="0">
                  <a:pos x="193" y="9"/>
                </a:cxn>
              </a:cxnLst>
              <a:rect l="0" t="0" r="r" b="b"/>
              <a:pathLst>
                <a:path w="361" h="307">
                  <a:moveTo>
                    <a:pt x="193" y="9"/>
                  </a:moveTo>
                  <a:lnTo>
                    <a:pt x="193" y="9"/>
                  </a:lnTo>
                  <a:lnTo>
                    <a:pt x="171" y="30"/>
                  </a:lnTo>
                  <a:lnTo>
                    <a:pt x="150" y="51"/>
                  </a:lnTo>
                  <a:lnTo>
                    <a:pt x="130" y="72"/>
                  </a:lnTo>
                  <a:lnTo>
                    <a:pt x="130" y="72"/>
                  </a:lnTo>
                  <a:lnTo>
                    <a:pt x="126" y="77"/>
                  </a:lnTo>
                  <a:lnTo>
                    <a:pt x="120" y="83"/>
                  </a:lnTo>
                  <a:lnTo>
                    <a:pt x="103" y="93"/>
                  </a:lnTo>
                  <a:lnTo>
                    <a:pt x="84" y="104"/>
                  </a:lnTo>
                  <a:lnTo>
                    <a:pt x="63" y="114"/>
                  </a:lnTo>
                  <a:lnTo>
                    <a:pt x="26" y="134"/>
                  </a:lnTo>
                  <a:lnTo>
                    <a:pt x="12" y="141"/>
                  </a:lnTo>
                  <a:lnTo>
                    <a:pt x="8" y="146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2" y="158"/>
                  </a:lnTo>
                  <a:lnTo>
                    <a:pt x="0" y="168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3" y="190"/>
                  </a:lnTo>
                  <a:lnTo>
                    <a:pt x="8" y="198"/>
                  </a:lnTo>
                  <a:lnTo>
                    <a:pt x="12" y="207"/>
                  </a:lnTo>
                  <a:lnTo>
                    <a:pt x="20" y="216"/>
                  </a:lnTo>
                  <a:lnTo>
                    <a:pt x="30" y="225"/>
                  </a:lnTo>
                  <a:lnTo>
                    <a:pt x="42" y="235"/>
                  </a:lnTo>
                  <a:lnTo>
                    <a:pt x="56" y="244"/>
                  </a:lnTo>
                  <a:lnTo>
                    <a:pt x="73" y="255"/>
                  </a:lnTo>
                  <a:lnTo>
                    <a:pt x="93" y="265"/>
                  </a:lnTo>
                  <a:lnTo>
                    <a:pt x="117" y="274"/>
                  </a:lnTo>
                  <a:lnTo>
                    <a:pt x="117" y="274"/>
                  </a:lnTo>
                  <a:lnTo>
                    <a:pt x="142" y="285"/>
                  </a:lnTo>
                  <a:lnTo>
                    <a:pt x="165" y="292"/>
                  </a:lnTo>
                  <a:lnTo>
                    <a:pt x="186" y="298"/>
                  </a:lnTo>
                  <a:lnTo>
                    <a:pt x="205" y="303"/>
                  </a:lnTo>
                  <a:lnTo>
                    <a:pt x="223" y="306"/>
                  </a:lnTo>
                  <a:lnTo>
                    <a:pt x="240" y="307"/>
                  </a:lnTo>
                  <a:lnTo>
                    <a:pt x="255" y="306"/>
                  </a:lnTo>
                  <a:lnTo>
                    <a:pt x="268" y="304"/>
                  </a:lnTo>
                  <a:lnTo>
                    <a:pt x="281" y="300"/>
                  </a:lnTo>
                  <a:lnTo>
                    <a:pt x="292" y="294"/>
                  </a:lnTo>
                  <a:lnTo>
                    <a:pt x="302" y="286"/>
                  </a:lnTo>
                  <a:lnTo>
                    <a:pt x="311" y="277"/>
                  </a:lnTo>
                  <a:lnTo>
                    <a:pt x="319" y="265"/>
                  </a:lnTo>
                  <a:lnTo>
                    <a:pt x="326" y="253"/>
                  </a:lnTo>
                  <a:lnTo>
                    <a:pt x="332" y="238"/>
                  </a:lnTo>
                  <a:lnTo>
                    <a:pt x="338" y="220"/>
                  </a:lnTo>
                  <a:lnTo>
                    <a:pt x="338" y="220"/>
                  </a:lnTo>
                  <a:lnTo>
                    <a:pt x="347" y="187"/>
                  </a:lnTo>
                  <a:lnTo>
                    <a:pt x="353" y="161"/>
                  </a:lnTo>
                  <a:lnTo>
                    <a:pt x="358" y="137"/>
                  </a:lnTo>
                  <a:lnTo>
                    <a:pt x="359" y="117"/>
                  </a:lnTo>
                  <a:lnTo>
                    <a:pt x="361" y="93"/>
                  </a:lnTo>
                  <a:lnTo>
                    <a:pt x="361" y="86"/>
                  </a:lnTo>
                  <a:lnTo>
                    <a:pt x="293" y="0"/>
                  </a:lnTo>
                  <a:lnTo>
                    <a:pt x="193" y="9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6" name="Freeform 14"/>
            <p:cNvSpPr>
              <a:spLocks/>
            </p:cNvSpPr>
            <p:nvPr/>
          </p:nvSpPr>
          <p:spPr bwMode="auto">
            <a:xfrm>
              <a:off x="1306" y="1759"/>
              <a:ext cx="993" cy="816"/>
            </a:xfrm>
            <a:custGeom>
              <a:avLst/>
              <a:gdLst/>
              <a:ahLst/>
              <a:cxnLst>
                <a:cxn ang="0">
                  <a:pos x="26" y="1348"/>
                </a:cxn>
                <a:cxn ang="0">
                  <a:pos x="29" y="1225"/>
                </a:cxn>
                <a:cxn ang="0">
                  <a:pos x="133" y="1102"/>
                </a:cxn>
                <a:cxn ang="0">
                  <a:pos x="234" y="595"/>
                </a:cxn>
                <a:cxn ang="0">
                  <a:pos x="352" y="456"/>
                </a:cxn>
                <a:cxn ang="0">
                  <a:pos x="415" y="384"/>
                </a:cxn>
                <a:cxn ang="0">
                  <a:pos x="477" y="366"/>
                </a:cxn>
                <a:cxn ang="0">
                  <a:pos x="572" y="310"/>
                </a:cxn>
                <a:cxn ang="0">
                  <a:pos x="635" y="243"/>
                </a:cxn>
                <a:cxn ang="0">
                  <a:pos x="665" y="218"/>
                </a:cxn>
                <a:cxn ang="0">
                  <a:pos x="703" y="81"/>
                </a:cxn>
                <a:cxn ang="0">
                  <a:pos x="955" y="481"/>
                </a:cxn>
                <a:cxn ang="0">
                  <a:pos x="905" y="635"/>
                </a:cxn>
                <a:cxn ang="0">
                  <a:pos x="991" y="1020"/>
                </a:cxn>
                <a:cxn ang="0">
                  <a:pos x="1090" y="1086"/>
                </a:cxn>
                <a:cxn ang="0">
                  <a:pos x="1271" y="1006"/>
                </a:cxn>
                <a:cxn ang="0">
                  <a:pos x="1384" y="923"/>
                </a:cxn>
                <a:cxn ang="0">
                  <a:pos x="1371" y="869"/>
                </a:cxn>
                <a:cxn ang="0">
                  <a:pos x="1289" y="726"/>
                </a:cxn>
                <a:cxn ang="0">
                  <a:pos x="1230" y="595"/>
                </a:cxn>
                <a:cxn ang="0">
                  <a:pos x="1251" y="104"/>
                </a:cxn>
                <a:cxn ang="0">
                  <a:pos x="1221" y="59"/>
                </a:cxn>
                <a:cxn ang="0">
                  <a:pos x="1236" y="6"/>
                </a:cxn>
                <a:cxn ang="0">
                  <a:pos x="1262" y="6"/>
                </a:cxn>
                <a:cxn ang="0">
                  <a:pos x="1307" y="77"/>
                </a:cxn>
                <a:cxn ang="0">
                  <a:pos x="1393" y="107"/>
                </a:cxn>
                <a:cxn ang="0">
                  <a:pos x="1534" y="129"/>
                </a:cxn>
                <a:cxn ang="0">
                  <a:pos x="1625" y="216"/>
                </a:cxn>
                <a:cxn ang="0">
                  <a:pos x="1658" y="306"/>
                </a:cxn>
                <a:cxn ang="0">
                  <a:pos x="1708" y="527"/>
                </a:cxn>
                <a:cxn ang="0">
                  <a:pos x="1645" y="726"/>
                </a:cxn>
                <a:cxn ang="0">
                  <a:pos x="1732" y="987"/>
                </a:cxn>
                <a:cxn ang="0">
                  <a:pos x="1779" y="1306"/>
                </a:cxn>
                <a:cxn ang="0">
                  <a:pos x="1854" y="1405"/>
                </a:cxn>
                <a:cxn ang="0">
                  <a:pos x="1980" y="1482"/>
                </a:cxn>
                <a:cxn ang="0">
                  <a:pos x="1841" y="1499"/>
                </a:cxn>
                <a:cxn ang="0">
                  <a:pos x="1775" y="1451"/>
                </a:cxn>
                <a:cxn ang="0">
                  <a:pos x="1699" y="1418"/>
                </a:cxn>
                <a:cxn ang="0">
                  <a:pos x="1618" y="1400"/>
                </a:cxn>
                <a:cxn ang="0">
                  <a:pos x="1464" y="1493"/>
                </a:cxn>
                <a:cxn ang="0">
                  <a:pos x="1378" y="1493"/>
                </a:cxn>
                <a:cxn ang="0">
                  <a:pos x="1254" y="1565"/>
                </a:cxn>
                <a:cxn ang="0">
                  <a:pos x="1181" y="1622"/>
                </a:cxn>
                <a:cxn ang="0">
                  <a:pos x="1136" y="1569"/>
                </a:cxn>
                <a:cxn ang="0">
                  <a:pos x="1105" y="1536"/>
                </a:cxn>
                <a:cxn ang="0">
                  <a:pos x="1034" y="1446"/>
                </a:cxn>
                <a:cxn ang="0">
                  <a:pos x="825" y="1379"/>
                </a:cxn>
                <a:cxn ang="0">
                  <a:pos x="662" y="1405"/>
                </a:cxn>
                <a:cxn ang="0">
                  <a:pos x="597" y="1396"/>
                </a:cxn>
                <a:cxn ang="0">
                  <a:pos x="621" y="1294"/>
                </a:cxn>
                <a:cxn ang="0">
                  <a:pos x="612" y="1102"/>
                </a:cxn>
                <a:cxn ang="0">
                  <a:pos x="537" y="1048"/>
                </a:cxn>
                <a:cxn ang="0">
                  <a:pos x="376" y="1303"/>
                </a:cxn>
                <a:cxn ang="0">
                  <a:pos x="298" y="1470"/>
                </a:cxn>
                <a:cxn ang="0">
                  <a:pos x="235" y="1539"/>
                </a:cxn>
                <a:cxn ang="0">
                  <a:pos x="162" y="1523"/>
                </a:cxn>
                <a:cxn ang="0">
                  <a:pos x="93" y="1452"/>
                </a:cxn>
              </a:cxnLst>
              <a:rect l="0" t="0" r="r" b="b"/>
              <a:pathLst>
                <a:path w="1987" h="1632">
                  <a:moveTo>
                    <a:pt x="90" y="1430"/>
                  </a:moveTo>
                  <a:lnTo>
                    <a:pt x="90" y="1430"/>
                  </a:lnTo>
                  <a:lnTo>
                    <a:pt x="78" y="1418"/>
                  </a:lnTo>
                  <a:lnTo>
                    <a:pt x="64" y="1405"/>
                  </a:lnTo>
                  <a:lnTo>
                    <a:pt x="48" y="1387"/>
                  </a:lnTo>
                  <a:lnTo>
                    <a:pt x="33" y="1361"/>
                  </a:lnTo>
                  <a:lnTo>
                    <a:pt x="26" y="1348"/>
                  </a:lnTo>
                  <a:lnTo>
                    <a:pt x="18" y="1333"/>
                  </a:lnTo>
                  <a:lnTo>
                    <a:pt x="12" y="1316"/>
                  </a:lnTo>
                  <a:lnTo>
                    <a:pt x="6" y="1298"/>
                  </a:lnTo>
                  <a:lnTo>
                    <a:pt x="3" y="1279"/>
                  </a:lnTo>
                  <a:lnTo>
                    <a:pt x="0" y="1258"/>
                  </a:lnTo>
                  <a:lnTo>
                    <a:pt x="0" y="1258"/>
                  </a:lnTo>
                  <a:lnTo>
                    <a:pt x="29" y="1225"/>
                  </a:lnTo>
                  <a:lnTo>
                    <a:pt x="58" y="1194"/>
                  </a:lnTo>
                  <a:lnTo>
                    <a:pt x="94" y="1159"/>
                  </a:lnTo>
                  <a:lnTo>
                    <a:pt x="94" y="1159"/>
                  </a:lnTo>
                  <a:lnTo>
                    <a:pt x="103" y="1149"/>
                  </a:lnTo>
                  <a:lnTo>
                    <a:pt x="114" y="1135"/>
                  </a:lnTo>
                  <a:lnTo>
                    <a:pt x="123" y="1120"/>
                  </a:lnTo>
                  <a:lnTo>
                    <a:pt x="133" y="1102"/>
                  </a:lnTo>
                  <a:lnTo>
                    <a:pt x="151" y="1062"/>
                  </a:lnTo>
                  <a:lnTo>
                    <a:pt x="171" y="1018"/>
                  </a:lnTo>
                  <a:lnTo>
                    <a:pt x="204" y="938"/>
                  </a:lnTo>
                  <a:lnTo>
                    <a:pt x="219" y="908"/>
                  </a:lnTo>
                  <a:lnTo>
                    <a:pt x="225" y="896"/>
                  </a:lnTo>
                  <a:lnTo>
                    <a:pt x="229" y="888"/>
                  </a:lnTo>
                  <a:lnTo>
                    <a:pt x="234" y="595"/>
                  </a:lnTo>
                  <a:lnTo>
                    <a:pt x="234" y="595"/>
                  </a:lnTo>
                  <a:lnTo>
                    <a:pt x="240" y="587"/>
                  </a:lnTo>
                  <a:lnTo>
                    <a:pt x="257" y="562"/>
                  </a:lnTo>
                  <a:lnTo>
                    <a:pt x="272" y="541"/>
                  </a:lnTo>
                  <a:lnTo>
                    <a:pt x="293" y="517"/>
                  </a:lnTo>
                  <a:lnTo>
                    <a:pt x="319" y="488"/>
                  </a:lnTo>
                  <a:lnTo>
                    <a:pt x="352" y="456"/>
                  </a:lnTo>
                  <a:lnTo>
                    <a:pt x="352" y="456"/>
                  </a:lnTo>
                  <a:lnTo>
                    <a:pt x="358" y="445"/>
                  </a:lnTo>
                  <a:lnTo>
                    <a:pt x="367" y="433"/>
                  </a:lnTo>
                  <a:lnTo>
                    <a:pt x="376" y="420"/>
                  </a:lnTo>
                  <a:lnTo>
                    <a:pt x="388" y="405"/>
                  </a:lnTo>
                  <a:lnTo>
                    <a:pt x="401" y="393"/>
                  </a:lnTo>
                  <a:lnTo>
                    <a:pt x="415" y="384"/>
                  </a:lnTo>
                  <a:lnTo>
                    <a:pt x="421" y="381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42" y="376"/>
                  </a:lnTo>
                  <a:lnTo>
                    <a:pt x="454" y="373"/>
                  </a:lnTo>
                  <a:lnTo>
                    <a:pt x="466" y="370"/>
                  </a:lnTo>
                  <a:lnTo>
                    <a:pt x="477" y="366"/>
                  </a:lnTo>
                  <a:lnTo>
                    <a:pt x="501" y="352"/>
                  </a:lnTo>
                  <a:lnTo>
                    <a:pt x="527" y="334"/>
                  </a:lnTo>
                  <a:lnTo>
                    <a:pt x="527" y="334"/>
                  </a:lnTo>
                  <a:lnTo>
                    <a:pt x="540" y="325"/>
                  </a:lnTo>
                  <a:lnTo>
                    <a:pt x="552" y="318"/>
                  </a:lnTo>
                  <a:lnTo>
                    <a:pt x="563" y="313"/>
                  </a:lnTo>
                  <a:lnTo>
                    <a:pt x="572" y="310"/>
                  </a:lnTo>
                  <a:lnTo>
                    <a:pt x="585" y="307"/>
                  </a:lnTo>
                  <a:lnTo>
                    <a:pt x="590" y="307"/>
                  </a:lnTo>
                  <a:lnTo>
                    <a:pt x="590" y="307"/>
                  </a:lnTo>
                  <a:lnTo>
                    <a:pt x="597" y="295"/>
                  </a:lnTo>
                  <a:lnTo>
                    <a:pt x="614" y="268"/>
                  </a:lnTo>
                  <a:lnTo>
                    <a:pt x="624" y="255"/>
                  </a:lnTo>
                  <a:lnTo>
                    <a:pt x="635" y="243"/>
                  </a:lnTo>
                  <a:lnTo>
                    <a:pt x="644" y="234"/>
                  </a:lnTo>
                  <a:lnTo>
                    <a:pt x="650" y="231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7" y="228"/>
                  </a:lnTo>
                  <a:lnTo>
                    <a:pt x="662" y="224"/>
                  </a:lnTo>
                  <a:lnTo>
                    <a:pt x="665" y="218"/>
                  </a:lnTo>
                  <a:lnTo>
                    <a:pt x="668" y="209"/>
                  </a:lnTo>
                  <a:lnTo>
                    <a:pt x="672" y="185"/>
                  </a:lnTo>
                  <a:lnTo>
                    <a:pt x="678" y="158"/>
                  </a:lnTo>
                  <a:lnTo>
                    <a:pt x="684" y="129"/>
                  </a:lnTo>
                  <a:lnTo>
                    <a:pt x="693" y="102"/>
                  </a:lnTo>
                  <a:lnTo>
                    <a:pt x="697" y="92"/>
                  </a:lnTo>
                  <a:lnTo>
                    <a:pt x="703" y="81"/>
                  </a:lnTo>
                  <a:lnTo>
                    <a:pt x="709" y="74"/>
                  </a:lnTo>
                  <a:lnTo>
                    <a:pt x="717" y="68"/>
                  </a:lnTo>
                  <a:lnTo>
                    <a:pt x="838" y="77"/>
                  </a:lnTo>
                  <a:lnTo>
                    <a:pt x="973" y="393"/>
                  </a:lnTo>
                  <a:lnTo>
                    <a:pt x="973" y="393"/>
                  </a:lnTo>
                  <a:lnTo>
                    <a:pt x="968" y="418"/>
                  </a:lnTo>
                  <a:lnTo>
                    <a:pt x="955" y="481"/>
                  </a:lnTo>
                  <a:lnTo>
                    <a:pt x="946" y="517"/>
                  </a:lnTo>
                  <a:lnTo>
                    <a:pt x="935" y="553"/>
                  </a:lnTo>
                  <a:lnTo>
                    <a:pt x="925" y="584"/>
                  </a:lnTo>
                  <a:lnTo>
                    <a:pt x="914" y="608"/>
                  </a:lnTo>
                  <a:lnTo>
                    <a:pt x="914" y="608"/>
                  </a:lnTo>
                  <a:lnTo>
                    <a:pt x="910" y="620"/>
                  </a:lnTo>
                  <a:lnTo>
                    <a:pt x="905" y="635"/>
                  </a:lnTo>
                  <a:lnTo>
                    <a:pt x="897" y="671"/>
                  </a:lnTo>
                  <a:lnTo>
                    <a:pt x="889" y="713"/>
                  </a:lnTo>
                  <a:lnTo>
                    <a:pt x="882" y="755"/>
                  </a:lnTo>
                  <a:lnTo>
                    <a:pt x="873" y="830"/>
                  </a:lnTo>
                  <a:lnTo>
                    <a:pt x="870" y="861"/>
                  </a:lnTo>
                  <a:lnTo>
                    <a:pt x="991" y="1020"/>
                  </a:lnTo>
                  <a:lnTo>
                    <a:pt x="991" y="1020"/>
                  </a:lnTo>
                  <a:lnTo>
                    <a:pt x="997" y="1024"/>
                  </a:lnTo>
                  <a:lnTo>
                    <a:pt x="1009" y="1036"/>
                  </a:lnTo>
                  <a:lnTo>
                    <a:pt x="1030" y="1053"/>
                  </a:lnTo>
                  <a:lnTo>
                    <a:pt x="1043" y="1062"/>
                  </a:lnTo>
                  <a:lnTo>
                    <a:pt x="1057" y="1071"/>
                  </a:lnTo>
                  <a:lnTo>
                    <a:pt x="1073" y="1078"/>
                  </a:lnTo>
                  <a:lnTo>
                    <a:pt x="1090" y="1086"/>
                  </a:lnTo>
                  <a:lnTo>
                    <a:pt x="1108" y="1093"/>
                  </a:lnTo>
                  <a:lnTo>
                    <a:pt x="1127" y="1098"/>
                  </a:lnTo>
                  <a:lnTo>
                    <a:pt x="1146" y="1099"/>
                  </a:lnTo>
                  <a:lnTo>
                    <a:pt x="1166" y="1099"/>
                  </a:lnTo>
                  <a:lnTo>
                    <a:pt x="1187" y="1098"/>
                  </a:lnTo>
                  <a:lnTo>
                    <a:pt x="1208" y="1092"/>
                  </a:lnTo>
                  <a:lnTo>
                    <a:pt x="1271" y="1006"/>
                  </a:lnTo>
                  <a:lnTo>
                    <a:pt x="1271" y="1006"/>
                  </a:lnTo>
                  <a:lnTo>
                    <a:pt x="1322" y="972"/>
                  </a:lnTo>
                  <a:lnTo>
                    <a:pt x="1359" y="947"/>
                  </a:lnTo>
                  <a:lnTo>
                    <a:pt x="1372" y="936"/>
                  </a:lnTo>
                  <a:lnTo>
                    <a:pt x="1378" y="929"/>
                  </a:lnTo>
                  <a:lnTo>
                    <a:pt x="1378" y="929"/>
                  </a:lnTo>
                  <a:lnTo>
                    <a:pt x="1384" y="923"/>
                  </a:lnTo>
                  <a:lnTo>
                    <a:pt x="1389" y="914"/>
                  </a:lnTo>
                  <a:lnTo>
                    <a:pt x="1390" y="908"/>
                  </a:lnTo>
                  <a:lnTo>
                    <a:pt x="1390" y="902"/>
                  </a:lnTo>
                  <a:lnTo>
                    <a:pt x="1389" y="894"/>
                  </a:lnTo>
                  <a:lnTo>
                    <a:pt x="1386" y="887"/>
                  </a:lnTo>
                  <a:lnTo>
                    <a:pt x="1380" y="878"/>
                  </a:lnTo>
                  <a:lnTo>
                    <a:pt x="1371" y="869"/>
                  </a:lnTo>
                  <a:lnTo>
                    <a:pt x="1359" y="858"/>
                  </a:lnTo>
                  <a:lnTo>
                    <a:pt x="1342" y="848"/>
                  </a:lnTo>
                  <a:lnTo>
                    <a:pt x="1322" y="836"/>
                  </a:lnTo>
                  <a:lnTo>
                    <a:pt x="1296" y="822"/>
                  </a:lnTo>
                  <a:lnTo>
                    <a:pt x="1266" y="809"/>
                  </a:lnTo>
                  <a:lnTo>
                    <a:pt x="1230" y="794"/>
                  </a:lnTo>
                  <a:lnTo>
                    <a:pt x="1289" y="726"/>
                  </a:lnTo>
                  <a:lnTo>
                    <a:pt x="1289" y="726"/>
                  </a:lnTo>
                  <a:lnTo>
                    <a:pt x="1280" y="710"/>
                  </a:lnTo>
                  <a:lnTo>
                    <a:pt x="1260" y="671"/>
                  </a:lnTo>
                  <a:lnTo>
                    <a:pt x="1248" y="649"/>
                  </a:lnTo>
                  <a:lnTo>
                    <a:pt x="1239" y="625"/>
                  </a:lnTo>
                  <a:lnTo>
                    <a:pt x="1233" y="604"/>
                  </a:lnTo>
                  <a:lnTo>
                    <a:pt x="1230" y="595"/>
                  </a:lnTo>
                  <a:lnTo>
                    <a:pt x="1230" y="586"/>
                  </a:lnTo>
                  <a:lnTo>
                    <a:pt x="1230" y="153"/>
                  </a:lnTo>
                  <a:lnTo>
                    <a:pt x="1230" y="153"/>
                  </a:lnTo>
                  <a:lnTo>
                    <a:pt x="1238" y="141"/>
                  </a:lnTo>
                  <a:lnTo>
                    <a:pt x="1244" y="128"/>
                  </a:lnTo>
                  <a:lnTo>
                    <a:pt x="1250" y="111"/>
                  </a:lnTo>
                  <a:lnTo>
                    <a:pt x="1251" y="104"/>
                  </a:lnTo>
                  <a:lnTo>
                    <a:pt x="1251" y="95"/>
                  </a:lnTo>
                  <a:lnTo>
                    <a:pt x="1251" y="87"/>
                  </a:lnTo>
                  <a:lnTo>
                    <a:pt x="1250" y="80"/>
                  </a:lnTo>
                  <a:lnTo>
                    <a:pt x="1245" y="72"/>
                  </a:lnTo>
                  <a:lnTo>
                    <a:pt x="1239" y="66"/>
                  </a:lnTo>
                  <a:lnTo>
                    <a:pt x="1232" y="62"/>
                  </a:lnTo>
                  <a:lnTo>
                    <a:pt x="1221" y="59"/>
                  </a:lnTo>
                  <a:lnTo>
                    <a:pt x="1221" y="59"/>
                  </a:lnTo>
                  <a:lnTo>
                    <a:pt x="1221" y="50"/>
                  </a:lnTo>
                  <a:lnTo>
                    <a:pt x="1223" y="41"/>
                  </a:lnTo>
                  <a:lnTo>
                    <a:pt x="1224" y="30"/>
                  </a:lnTo>
                  <a:lnTo>
                    <a:pt x="1227" y="18"/>
                  </a:lnTo>
                  <a:lnTo>
                    <a:pt x="1233" y="9"/>
                  </a:lnTo>
                  <a:lnTo>
                    <a:pt x="1236" y="6"/>
                  </a:lnTo>
                  <a:lnTo>
                    <a:pt x="1239" y="3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3" y="0"/>
                  </a:lnTo>
                  <a:lnTo>
                    <a:pt x="1257" y="3"/>
                  </a:lnTo>
                  <a:lnTo>
                    <a:pt x="1262" y="6"/>
                  </a:lnTo>
                  <a:lnTo>
                    <a:pt x="1265" y="11"/>
                  </a:lnTo>
                  <a:lnTo>
                    <a:pt x="1272" y="23"/>
                  </a:lnTo>
                  <a:lnTo>
                    <a:pt x="1280" y="36"/>
                  </a:lnTo>
                  <a:lnTo>
                    <a:pt x="1287" y="51"/>
                  </a:lnTo>
                  <a:lnTo>
                    <a:pt x="1296" y="65"/>
                  </a:lnTo>
                  <a:lnTo>
                    <a:pt x="1301" y="71"/>
                  </a:lnTo>
                  <a:lnTo>
                    <a:pt x="1307" y="77"/>
                  </a:lnTo>
                  <a:lnTo>
                    <a:pt x="1313" y="83"/>
                  </a:lnTo>
                  <a:lnTo>
                    <a:pt x="1320" y="86"/>
                  </a:lnTo>
                  <a:lnTo>
                    <a:pt x="1320" y="86"/>
                  </a:lnTo>
                  <a:lnTo>
                    <a:pt x="1336" y="92"/>
                  </a:lnTo>
                  <a:lnTo>
                    <a:pt x="1354" y="98"/>
                  </a:lnTo>
                  <a:lnTo>
                    <a:pt x="1374" y="102"/>
                  </a:lnTo>
                  <a:lnTo>
                    <a:pt x="1393" y="107"/>
                  </a:lnTo>
                  <a:lnTo>
                    <a:pt x="1431" y="111"/>
                  </a:lnTo>
                  <a:lnTo>
                    <a:pt x="1461" y="113"/>
                  </a:lnTo>
                  <a:lnTo>
                    <a:pt x="1461" y="113"/>
                  </a:lnTo>
                  <a:lnTo>
                    <a:pt x="1473" y="114"/>
                  </a:lnTo>
                  <a:lnTo>
                    <a:pt x="1488" y="116"/>
                  </a:lnTo>
                  <a:lnTo>
                    <a:pt x="1519" y="123"/>
                  </a:lnTo>
                  <a:lnTo>
                    <a:pt x="1534" y="129"/>
                  </a:lnTo>
                  <a:lnTo>
                    <a:pt x="1546" y="134"/>
                  </a:lnTo>
                  <a:lnTo>
                    <a:pt x="1556" y="140"/>
                  </a:lnTo>
                  <a:lnTo>
                    <a:pt x="1564" y="144"/>
                  </a:lnTo>
                  <a:lnTo>
                    <a:pt x="1564" y="144"/>
                  </a:lnTo>
                  <a:lnTo>
                    <a:pt x="1583" y="165"/>
                  </a:lnTo>
                  <a:lnTo>
                    <a:pt x="1612" y="198"/>
                  </a:lnTo>
                  <a:lnTo>
                    <a:pt x="1625" y="216"/>
                  </a:lnTo>
                  <a:lnTo>
                    <a:pt x="1637" y="234"/>
                  </a:lnTo>
                  <a:lnTo>
                    <a:pt x="1646" y="249"/>
                  </a:lnTo>
                  <a:lnTo>
                    <a:pt x="1649" y="256"/>
                  </a:lnTo>
                  <a:lnTo>
                    <a:pt x="1649" y="262"/>
                  </a:lnTo>
                  <a:lnTo>
                    <a:pt x="1649" y="262"/>
                  </a:lnTo>
                  <a:lnTo>
                    <a:pt x="1652" y="279"/>
                  </a:lnTo>
                  <a:lnTo>
                    <a:pt x="1658" y="306"/>
                  </a:lnTo>
                  <a:lnTo>
                    <a:pt x="1679" y="384"/>
                  </a:lnTo>
                  <a:lnTo>
                    <a:pt x="1690" y="426"/>
                  </a:lnTo>
                  <a:lnTo>
                    <a:pt x="1699" y="466"/>
                  </a:lnTo>
                  <a:lnTo>
                    <a:pt x="1706" y="500"/>
                  </a:lnTo>
                  <a:lnTo>
                    <a:pt x="1708" y="515"/>
                  </a:lnTo>
                  <a:lnTo>
                    <a:pt x="1708" y="527"/>
                  </a:lnTo>
                  <a:lnTo>
                    <a:pt x="1708" y="527"/>
                  </a:lnTo>
                  <a:lnTo>
                    <a:pt x="1708" y="539"/>
                  </a:lnTo>
                  <a:lnTo>
                    <a:pt x="1705" y="553"/>
                  </a:lnTo>
                  <a:lnTo>
                    <a:pt x="1699" y="584"/>
                  </a:lnTo>
                  <a:lnTo>
                    <a:pt x="1688" y="616"/>
                  </a:lnTo>
                  <a:lnTo>
                    <a:pt x="1676" y="649"/>
                  </a:lnTo>
                  <a:lnTo>
                    <a:pt x="1655" y="704"/>
                  </a:lnTo>
                  <a:lnTo>
                    <a:pt x="1645" y="726"/>
                  </a:lnTo>
                  <a:lnTo>
                    <a:pt x="1645" y="726"/>
                  </a:lnTo>
                  <a:lnTo>
                    <a:pt x="1657" y="758"/>
                  </a:lnTo>
                  <a:lnTo>
                    <a:pt x="1685" y="833"/>
                  </a:lnTo>
                  <a:lnTo>
                    <a:pt x="1700" y="878"/>
                  </a:lnTo>
                  <a:lnTo>
                    <a:pt x="1715" y="924"/>
                  </a:lnTo>
                  <a:lnTo>
                    <a:pt x="1727" y="967"/>
                  </a:lnTo>
                  <a:lnTo>
                    <a:pt x="1732" y="987"/>
                  </a:lnTo>
                  <a:lnTo>
                    <a:pt x="1735" y="1006"/>
                  </a:lnTo>
                  <a:lnTo>
                    <a:pt x="1735" y="1006"/>
                  </a:lnTo>
                  <a:lnTo>
                    <a:pt x="1757" y="1156"/>
                  </a:lnTo>
                  <a:lnTo>
                    <a:pt x="1770" y="1267"/>
                  </a:lnTo>
                  <a:lnTo>
                    <a:pt x="1770" y="1267"/>
                  </a:lnTo>
                  <a:lnTo>
                    <a:pt x="1773" y="1283"/>
                  </a:lnTo>
                  <a:lnTo>
                    <a:pt x="1779" y="1306"/>
                  </a:lnTo>
                  <a:lnTo>
                    <a:pt x="1785" y="1318"/>
                  </a:lnTo>
                  <a:lnTo>
                    <a:pt x="1791" y="1331"/>
                  </a:lnTo>
                  <a:lnTo>
                    <a:pt x="1800" y="1345"/>
                  </a:lnTo>
                  <a:lnTo>
                    <a:pt x="1809" y="1360"/>
                  </a:lnTo>
                  <a:lnTo>
                    <a:pt x="1823" y="1375"/>
                  </a:lnTo>
                  <a:lnTo>
                    <a:pt x="1836" y="1390"/>
                  </a:lnTo>
                  <a:lnTo>
                    <a:pt x="1854" y="1405"/>
                  </a:lnTo>
                  <a:lnTo>
                    <a:pt x="1874" y="1421"/>
                  </a:lnTo>
                  <a:lnTo>
                    <a:pt x="1898" y="1436"/>
                  </a:lnTo>
                  <a:lnTo>
                    <a:pt x="1925" y="1451"/>
                  </a:lnTo>
                  <a:lnTo>
                    <a:pt x="1953" y="1464"/>
                  </a:lnTo>
                  <a:lnTo>
                    <a:pt x="1987" y="1479"/>
                  </a:lnTo>
                  <a:lnTo>
                    <a:pt x="1987" y="1479"/>
                  </a:lnTo>
                  <a:lnTo>
                    <a:pt x="1980" y="1482"/>
                  </a:lnTo>
                  <a:lnTo>
                    <a:pt x="1961" y="1490"/>
                  </a:lnTo>
                  <a:lnTo>
                    <a:pt x="1932" y="1497"/>
                  </a:lnTo>
                  <a:lnTo>
                    <a:pt x="1914" y="1500"/>
                  </a:lnTo>
                  <a:lnTo>
                    <a:pt x="1896" y="1503"/>
                  </a:lnTo>
                  <a:lnTo>
                    <a:pt x="1878" y="1503"/>
                  </a:lnTo>
                  <a:lnTo>
                    <a:pt x="1859" y="1502"/>
                  </a:lnTo>
                  <a:lnTo>
                    <a:pt x="1841" y="1499"/>
                  </a:lnTo>
                  <a:lnTo>
                    <a:pt x="1821" y="1493"/>
                  </a:lnTo>
                  <a:lnTo>
                    <a:pt x="1814" y="1488"/>
                  </a:lnTo>
                  <a:lnTo>
                    <a:pt x="1805" y="1482"/>
                  </a:lnTo>
                  <a:lnTo>
                    <a:pt x="1796" y="1476"/>
                  </a:lnTo>
                  <a:lnTo>
                    <a:pt x="1788" y="1469"/>
                  </a:lnTo>
                  <a:lnTo>
                    <a:pt x="1781" y="1461"/>
                  </a:lnTo>
                  <a:lnTo>
                    <a:pt x="1775" y="1451"/>
                  </a:lnTo>
                  <a:lnTo>
                    <a:pt x="1767" y="1440"/>
                  </a:lnTo>
                  <a:lnTo>
                    <a:pt x="1761" y="1430"/>
                  </a:lnTo>
                  <a:lnTo>
                    <a:pt x="1761" y="1430"/>
                  </a:lnTo>
                  <a:lnTo>
                    <a:pt x="1753" y="1429"/>
                  </a:lnTo>
                  <a:lnTo>
                    <a:pt x="1729" y="1426"/>
                  </a:lnTo>
                  <a:lnTo>
                    <a:pt x="1714" y="1423"/>
                  </a:lnTo>
                  <a:lnTo>
                    <a:pt x="1699" y="1418"/>
                  </a:lnTo>
                  <a:lnTo>
                    <a:pt x="1685" y="1414"/>
                  </a:lnTo>
                  <a:lnTo>
                    <a:pt x="1672" y="1408"/>
                  </a:lnTo>
                  <a:lnTo>
                    <a:pt x="1667" y="1343"/>
                  </a:lnTo>
                  <a:lnTo>
                    <a:pt x="1667" y="1343"/>
                  </a:lnTo>
                  <a:lnTo>
                    <a:pt x="1661" y="1352"/>
                  </a:lnTo>
                  <a:lnTo>
                    <a:pt x="1645" y="1372"/>
                  </a:lnTo>
                  <a:lnTo>
                    <a:pt x="1618" y="1400"/>
                  </a:lnTo>
                  <a:lnTo>
                    <a:pt x="1601" y="1417"/>
                  </a:lnTo>
                  <a:lnTo>
                    <a:pt x="1582" y="1432"/>
                  </a:lnTo>
                  <a:lnTo>
                    <a:pt x="1562" y="1446"/>
                  </a:lnTo>
                  <a:lnTo>
                    <a:pt x="1540" y="1461"/>
                  </a:lnTo>
                  <a:lnTo>
                    <a:pt x="1516" y="1473"/>
                  </a:lnTo>
                  <a:lnTo>
                    <a:pt x="1491" y="1484"/>
                  </a:lnTo>
                  <a:lnTo>
                    <a:pt x="1464" y="1493"/>
                  </a:lnTo>
                  <a:lnTo>
                    <a:pt x="1450" y="1494"/>
                  </a:lnTo>
                  <a:lnTo>
                    <a:pt x="1437" y="1496"/>
                  </a:lnTo>
                  <a:lnTo>
                    <a:pt x="1422" y="1497"/>
                  </a:lnTo>
                  <a:lnTo>
                    <a:pt x="1408" y="1497"/>
                  </a:lnTo>
                  <a:lnTo>
                    <a:pt x="1393" y="1496"/>
                  </a:lnTo>
                  <a:lnTo>
                    <a:pt x="1378" y="1493"/>
                  </a:lnTo>
                  <a:lnTo>
                    <a:pt x="1378" y="1493"/>
                  </a:lnTo>
                  <a:lnTo>
                    <a:pt x="1363" y="1506"/>
                  </a:lnTo>
                  <a:lnTo>
                    <a:pt x="1345" y="1520"/>
                  </a:lnTo>
                  <a:lnTo>
                    <a:pt x="1323" y="1535"/>
                  </a:lnTo>
                  <a:lnTo>
                    <a:pt x="1296" y="1548"/>
                  </a:lnTo>
                  <a:lnTo>
                    <a:pt x="1283" y="1556"/>
                  </a:lnTo>
                  <a:lnTo>
                    <a:pt x="1269" y="1560"/>
                  </a:lnTo>
                  <a:lnTo>
                    <a:pt x="1254" y="1565"/>
                  </a:lnTo>
                  <a:lnTo>
                    <a:pt x="1241" y="1568"/>
                  </a:lnTo>
                  <a:lnTo>
                    <a:pt x="1226" y="1569"/>
                  </a:lnTo>
                  <a:lnTo>
                    <a:pt x="1212" y="1569"/>
                  </a:lnTo>
                  <a:lnTo>
                    <a:pt x="1203" y="1632"/>
                  </a:lnTo>
                  <a:lnTo>
                    <a:pt x="1203" y="1632"/>
                  </a:lnTo>
                  <a:lnTo>
                    <a:pt x="1191" y="1628"/>
                  </a:lnTo>
                  <a:lnTo>
                    <a:pt x="1181" y="1622"/>
                  </a:lnTo>
                  <a:lnTo>
                    <a:pt x="1167" y="1614"/>
                  </a:lnTo>
                  <a:lnTo>
                    <a:pt x="1155" y="1605"/>
                  </a:lnTo>
                  <a:lnTo>
                    <a:pt x="1145" y="1595"/>
                  </a:lnTo>
                  <a:lnTo>
                    <a:pt x="1140" y="1589"/>
                  </a:lnTo>
                  <a:lnTo>
                    <a:pt x="1137" y="1583"/>
                  </a:lnTo>
                  <a:lnTo>
                    <a:pt x="1136" y="1575"/>
                  </a:lnTo>
                  <a:lnTo>
                    <a:pt x="1136" y="1569"/>
                  </a:lnTo>
                  <a:lnTo>
                    <a:pt x="1136" y="1569"/>
                  </a:lnTo>
                  <a:lnTo>
                    <a:pt x="1134" y="1563"/>
                  </a:lnTo>
                  <a:lnTo>
                    <a:pt x="1133" y="1556"/>
                  </a:lnTo>
                  <a:lnTo>
                    <a:pt x="1127" y="1551"/>
                  </a:lnTo>
                  <a:lnTo>
                    <a:pt x="1121" y="1545"/>
                  </a:lnTo>
                  <a:lnTo>
                    <a:pt x="1113" y="1541"/>
                  </a:lnTo>
                  <a:lnTo>
                    <a:pt x="1105" y="1536"/>
                  </a:lnTo>
                  <a:lnTo>
                    <a:pt x="1085" y="1529"/>
                  </a:lnTo>
                  <a:lnTo>
                    <a:pt x="1066" y="1523"/>
                  </a:lnTo>
                  <a:lnTo>
                    <a:pt x="1049" y="1518"/>
                  </a:lnTo>
                  <a:lnTo>
                    <a:pt x="1031" y="1515"/>
                  </a:lnTo>
                  <a:lnTo>
                    <a:pt x="1069" y="1461"/>
                  </a:lnTo>
                  <a:lnTo>
                    <a:pt x="1069" y="1461"/>
                  </a:lnTo>
                  <a:lnTo>
                    <a:pt x="1034" y="1446"/>
                  </a:lnTo>
                  <a:lnTo>
                    <a:pt x="998" y="1432"/>
                  </a:lnTo>
                  <a:lnTo>
                    <a:pt x="956" y="1415"/>
                  </a:lnTo>
                  <a:lnTo>
                    <a:pt x="913" y="1400"/>
                  </a:lnTo>
                  <a:lnTo>
                    <a:pt x="873" y="1387"/>
                  </a:lnTo>
                  <a:lnTo>
                    <a:pt x="855" y="1382"/>
                  </a:lnTo>
                  <a:lnTo>
                    <a:pt x="838" y="1379"/>
                  </a:lnTo>
                  <a:lnTo>
                    <a:pt x="825" y="1379"/>
                  </a:lnTo>
                  <a:lnTo>
                    <a:pt x="816" y="1379"/>
                  </a:lnTo>
                  <a:lnTo>
                    <a:pt x="816" y="1379"/>
                  </a:lnTo>
                  <a:lnTo>
                    <a:pt x="795" y="1385"/>
                  </a:lnTo>
                  <a:lnTo>
                    <a:pt x="766" y="1391"/>
                  </a:lnTo>
                  <a:lnTo>
                    <a:pt x="732" y="1397"/>
                  </a:lnTo>
                  <a:lnTo>
                    <a:pt x="696" y="1402"/>
                  </a:lnTo>
                  <a:lnTo>
                    <a:pt x="662" y="1405"/>
                  </a:lnTo>
                  <a:lnTo>
                    <a:pt x="632" y="1406"/>
                  </a:lnTo>
                  <a:lnTo>
                    <a:pt x="609" y="1406"/>
                  </a:lnTo>
                  <a:lnTo>
                    <a:pt x="603" y="1405"/>
                  </a:lnTo>
                  <a:lnTo>
                    <a:pt x="599" y="1403"/>
                  </a:lnTo>
                  <a:lnTo>
                    <a:pt x="599" y="1403"/>
                  </a:lnTo>
                  <a:lnTo>
                    <a:pt x="599" y="1400"/>
                  </a:lnTo>
                  <a:lnTo>
                    <a:pt x="597" y="1396"/>
                  </a:lnTo>
                  <a:lnTo>
                    <a:pt x="599" y="1387"/>
                  </a:lnTo>
                  <a:lnTo>
                    <a:pt x="608" y="1364"/>
                  </a:lnTo>
                  <a:lnTo>
                    <a:pt x="612" y="1349"/>
                  </a:lnTo>
                  <a:lnTo>
                    <a:pt x="617" y="1333"/>
                  </a:lnTo>
                  <a:lnTo>
                    <a:pt x="621" y="1313"/>
                  </a:lnTo>
                  <a:lnTo>
                    <a:pt x="621" y="1294"/>
                  </a:lnTo>
                  <a:lnTo>
                    <a:pt x="621" y="1294"/>
                  </a:lnTo>
                  <a:lnTo>
                    <a:pt x="623" y="1241"/>
                  </a:lnTo>
                  <a:lnTo>
                    <a:pt x="624" y="1177"/>
                  </a:lnTo>
                  <a:lnTo>
                    <a:pt x="623" y="1147"/>
                  </a:lnTo>
                  <a:lnTo>
                    <a:pt x="620" y="1123"/>
                  </a:lnTo>
                  <a:lnTo>
                    <a:pt x="618" y="1114"/>
                  </a:lnTo>
                  <a:lnTo>
                    <a:pt x="615" y="1107"/>
                  </a:lnTo>
                  <a:lnTo>
                    <a:pt x="612" y="1102"/>
                  </a:lnTo>
                  <a:lnTo>
                    <a:pt x="608" y="1101"/>
                  </a:lnTo>
                  <a:lnTo>
                    <a:pt x="608" y="1101"/>
                  </a:lnTo>
                  <a:lnTo>
                    <a:pt x="603" y="1099"/>
                  </a:lnTo>
                  <a:lnTo>
                    <a:pt x="596" y="1096"/>
                  </a:lnTo>
                  <a:lnTo>
                    <a:pt x="579" y="1084"/>
                  </a:lnTo>
                  <a:lnTo>
                    <a:pt x="558" y="1068"/>
                  </a:lnTo>
                  <a:lnTo>
                    <a:pt x="537" y="1048"/>
                  </a:lnTo>
                  <a:lnTo>
                    <a:pt x="498" y="1012"/>
                  </a:lnTo>
                  <a:lnTo>
                    <a:pt x="482" y="996"/>
                  </a:lnTo>
                  <a:lnTo>
                    <a:pt x="482" y="996"/>
                  </a:lnTo>
                  <a:lnTo>
                    <a:pt x="460" y="1065"/>
                  </a:lnTo>
                  <a:lnTo>
                    <a:pt x="436" y="1135"/>
                  </a:lnTo>
                  <a:lnTo>
                    <a:pt x="407" y="1217"/>
                  </a:lnTo>
                  <a:lnTo>
                    <a:pt x="376" y="1303"/>
                  </a:lnTo>
                  <a:lnTo>
                    <a:pt x="346" y="1379"/>
                  </a:lnTo>
                  <a:lnTo>
                    <a:pt x="331" y="1411"/>
                  </a:lnTo>
                  <a:lnTo>
                    <a:pt x="319" y="1437"/>
                  </a:lnTo>
                  <a:lnTo>
                    <a:pt x="307" y="1458"/>
                  </a:lnTo>
                  <a:lnTo>
                    <a:pt x="302" y="1464"/>
                  </a:lnTo>
                  <a:lnTo>
                    <a:pt x="298" y="1470"/>
                  </a:lnTo>
                  <a:lnTo>
                    <a:pt x="298" y="1470"/>
                  </a:lnTo>
                  <a:lnTo>
                    <a:pt x="290" y="1481"/>
                  </a:lnTo>
                  <a:lnTo>
                    <a:pt x="283" y="1493"/>
                  </a:lnTo>
                  <a:lnTo>
                    <a:pt x="272" y="1506"/>
                  </a:lnTo>
                  <a:lnTo>
                    <a:pt x="260" y="1520"/>
                  </a:lnTo>
                  <a:lnTo>
                    <a:pt x="249" y="1530"/>
                  </a:lnTo>
                  <a:lnTo>
                    <a:pt x="241" y="1535"/>
                  </a:lnTo>
                  <a:lnTo>
                    <a:pt x="235" y="1539"/>
                  </a:lnTo>
                  <a:lnTo>
                    <a:pt x="228" y="1541"/>
                  </a:lnTo>
                  <a:lnTo>
                    <a:pt x="220" y="1542"/>
                  </a:lnTo>
                  <a:lnTo>
                    <a:pt x="220" y="1542"/>
                  </a:lnTo>
                  <a:lnTo>
                    <a:pt x="213" y="1541"/>
                  </a:lnTo>
                  <a:lnTo>
                    <a:pt x="205" y="1539"/>
                  </a:lnTo>
                  <a:lnTo>
                    <a:pt x="184" y="1533"/>
                  </a:lnTo>
                  <a:lnTo>
                    <a:pt x="162" y="1523"/>
                  </a:lnTo>
                  <a:lnTo>
                    <a:pt x="141" y="1509"/>
                  </a:lnTo>
                  <a:lnTo>
                    <a:pt x="130" y="1502"/>
                  </a:lnTo>
                  <a:lnTo>
                    <a:pt x="120" y="1493"/>
                  </a:lnTo>
                  <a:lnTo>
                    <a:pt x="111" y="1484"/>
                  </a:lnTo>
                  <a:lnTo>
                    <a:pt x="103" y="1473"/>
                  </a:lnTo>
                  <a:lnTo>
                    <a:pt x="97" y="1463"/>
                  </a:lnTo>
                  <a:lnTo>
                    <a:pt x="93" y="1452"/>
                  </a:lnTo>
                  <a:lnTo>
                    <a:pt x="90" y="1440"/>
                  </a:lnTo>
                  <a:lnTo>
                    <a:pt x="90" y="1430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7" name="Freeform 15"/>
            <p:cNvSpPr>
              <a:spLocks/>
            </p:cNvSpPr>
            <p:nvPr/>
          </p:nvSpPr>
          <p:spPr bwMode="auto">
            <a:xfrm>
              <a:off x="1306" y="1759"/>
              <a:ext cx="993" cy="816"/>
            </a:xfrm>
            <a:custGeom>
              <a:avLst/>
              <a:gdLst/>
              <a:ahLst/>
              <a:cxnLst>
                <a:cxn ang="0">
                  <a:pos x="26" y="1348"/>
                </a:cxn>
                <a:cxn ang="0">
                  <a:pos x="29" y="1225"/>
                </a:cxn>
                <a:cxn ang="0">
                  <a:pos x="133" y="1102"/>
                </a:cxn>
                <a:cxn ang="0">
                  <a:pos x="234" y="595"/>
                </a:cxn>
                <a:cxn ang="0">
                  <a:pos x="352" y="456"/>
                </a:cxn>
                <a:cxn ang="0">
                  <a:pos x="415" y="384"/>
                </a:cxn>
                <a:cxn ang="0">
                  <a:pos x="477" y="366"/>
                </a:cxn>
                <a:cxn ang="0">
                  <a:pos x="572" y="310"/>
                </a:cxn>
                <a:cxn ang="0">
                  <a:pos x="635" y="243"/>
                </a:cxn>
                <a:cxn ang="0">
                  <a:pos x="665" y="218"/>
                </a:cxn>
                <a:cxn ang="0">
                  <a:pos x="703" y="81"/>
                </a:cxn>
                <a:cxn ang="0">
                  <a:pos x="955" y="481"/>
                </a:cxn>
                <a:cxn ang="0">
                  <a:pos x="905" y="635"/>
                </a:cxn>
                <a:cxn ang="0">
                  <a:pos x="991" y="1020"/>
                </a:cxn>
                <a:cxn ang="0">
                  <a:pos x="1090" y="1086"/>
                </a:cxn>
                <a:cxn ang="0">
                  <a:pos x="1271" y="1006"/>
                </a:cxn>
                <a:cxn ang="0">
                  <a:pos x="1384" y="923"/>
                </a:cxn>
                <a:cxn ang="0">
                  <a:pos x="1371" y="869"/>
                </a:cxn>
                <a:cxn ang="0">
                  <a:pos x="1289" y="726"/>
                </a:cxn>
                <a:cxn ang="0">
                  <a:pos x="1230" y="595"/>
                </a:cxn>
                <a:cxn ang="0">
                  <a:pos x="1251" y="104"/>
                </a:cxn>
                <a:cxn ang="0">
                  <a:pos x="1221" y="59"/>
                </a:cxn>
                <a:cxn ang="0">
                  <a:pos x="1236" y="6"/>
                </a:cxn>
                <a:cxn ang="0">
                  <a:pos x="1262" y="6"/>
                </a:cxn>
                <a:cxn ang="0">
                  <a:pos x="1307" y="77"/>
                </a:cxn>
                <a:cxn ang="0">
                  <a:pos x="1393" y="107"/>
                </a:cxn>
                <a:cxn ang="0">
                  <a:pos x="1534" y="129"/>
                </a:cxn>
                <a:cxn ang="0">
                  <a:pos x="1625" y="216"/>
                </a:cxn>
                <a:cxn ang="0">
                  <a:pos x="1658" y="306"/>
                </a:cxn>
                <a:cxn ang="0">
                  <a:pos x="1708" y="527"/>
                </a:cxn>
                <a:cxn ang="0">
                  <a:pos x="1645" y="726"/>
                </a:cxn>
                <a:cxn ang="0">
                  <a:pos x="1732" y="987"/>
                </a:cxn>
                <a:cxn ang="0">
                  <a:pos x="1779" y="1306"/>
                </a:cxn>
                <a:cxn ang="0">
                  <a:pos x="1854" y="1405"/>
                </a:cxn>
                <a:cxn ang="0">
                  <a:pos x="1980" y="1482"/>
                </a:cxn>
                <a:cxn ang="0">
                  <a:pos x="1841" y="1499"/>
                </a:cxn>
                <a:cxn ang="0">
                  <a:pos x="1775" y="1451"/>
                </a:cxn>
                <a:cxn ang="0">
                  <a:pos x="1699" y="1418"/>
                </a:cxn>
                <a:cxn ang="0">
                  <a:pos x="1618" y="1400"/>
                </a:cxn>
                <a:cxn ang="0">
                  <a:pos x="1464" y="1493"/>
                </a:cxn>
                <a:cxn ang="0">
                  <a:pos x="1378" y="1493"/>
                </a:cxn>
                <a:cxn ang="0">
                  <a:pos x="1254" y="1565"/>
                </a:cxn>
                <a:cxn ang="0">
                  <a:pos x="1181" y="1622"/>
                </a:cxn>
                <a:cxn ang="0">
                  <a:pos x="1136" y="1569"/>
                </a:cxn>
                <a:cxn ang="0">
                  <a:pos x="1105" y="1536"/>
                </a:cxn>
                <a:cxn ang="0">
                  <a:pos x="1034" y="1446"/>
                </a:cxn>
                <a:cxn ang="0">
                  <a:pos x="825" y="1379"/>
                </a:cxn>
                <a:cxn ang="0">
                  <a:pos x="662" y="1405"/>
                </a:cxn>
                <a:cxn ang="0">
                  <a:pos x="597" y="1396"/>
                </a:cxn>
                <a:cxn ang="0">
                  <a:pos x="621" y="1294"/>
                </a:cxn>
                <a:cxn ang="0">
                  <a:pos x="612" y="1102"/>
                </a:cxn>
                <a:cxn ang="0">
                  <a:pos x="537" y="1048"/>
                </a:cxn>
                <a:cxn ang="0">
                  <a:pos x="376" y="1303"/>
                </a:cxn>
                <a:cxn ang="0">
                  <a:pos x="298" y="1470"/>
                </a:cxn>
                <a:cxn ang="0">
                  <a:pos x="235" y="1539"/>
                </a:cxn>
                <a:cxn ang="0">
                  <a:pos x="162" y="1523"/>
                </a:cxn>
                <a:cxn ang="0">
                  <a:pos x="93" y="1452"/>
                </a:cxn>
              </a:cxnLst>
              <a:rect l="0" t="0" r="r" b="b"/>
              <a:pathLst>
                <a:path w="1987" h="1632">
                  <a:moveTo>
                    <a:pt x="90" y="1430"/>
                  </a:moveTo>
                  <a:lnTo>
                    <a:pt x="90" y="1430"/>
                  </a:lnTo>
                  <a:lnTo>
                    <a:pt x="78" y="1418"/>
                  </a:lnTo>
                  <a:lnTo>
                    <a:pt x="64" y="1405"/>
                  </a:lnTo>
                  <a:lnTo>
                    <a:pt x="48" y="1387"/>
                  </a:lnTo>
                  <a:lnTo>
                    <a:pt x="33" y="1361"/>
                  </a:lnTo>
                  <a:lnTo>
                    <a:pt x="26" y="1348"/>
                  </a:lnTo>
                  <a:lnTo>
                    <a:pt x="18" y="1333"/>
                  </a:lnTo>
                  <a:lnTo>
                    <a:pt x="12" y="1316"/>
                  </a:lnTo>
                  <a:lnTo>
                    <a:pt x="6" y="1298"/>
                  </a:lnTo>
                  <a:lnTo>
                    <a:pt x="3" y="1279"/>
                  </a:lnTo>
                  <a:lnTo>
                    <a:pt x="0" y="1258"/>
                  </a:lnTo>
                  <a:lnTo>
                    <a:pt x="0" y="1258"/>
                  </a:lnTo>
                  <a:lnTo>
                    <a:pt x="29" y="1225"/>
                  </a:lnTo>
                  <a:lnTo>
                    <a:pt x="58" y="1194"/>
                  </a:lnTo>
                  <a:lnTo>
                    <a:pt x="94" y="1159"/>
                  </a:lnTo>
                  <a:lnTo>
                    <a:pt x="94" y="1159"/>
                  </a:lnTo>
                  <a:lnTo>
                    <a:pt x="103" y="1149"/>
                  </a:lnTo>
                  <a:lnTo>
                    <a:pt x="114" y="1135"/>
                  </a:lnTo>
                  <a:lnTo>
                    <a:pt x="123" y="1120"/>
                  </a:lnTo>
                  <a:lnTo>
                    <a:pt x="133" y="1102"/>
                  </a:lnTo>
                  <a:lnTo>
                    <a:pt x="151" y="1062"/>
                  </a:lnTo>
                  <a:lnTo>
                    <a:pt x="171" y="1018"/>
                  </a:lnTo>
                  <a:lnTo>
                    <a:pt x="204" y="938"/>
                  </a:lnTo>
                  <a:lnTo>
                    <a:pt x="219" y="908"/>
                  </a:lnTo>
                  <a:lnTo>
                    <a:pt x="225" y="896"/>
                  </a:lnTo>
                  <a:lnTo>
                    <a:pt x="229" y="888"/>
                  </a:lnTo>
                  <a:lnTo>
                    <a:pt x="234" y="595"/>
                  </a:lnTo>
                  <a:lnTo>
                    <a:pt x="234" y="595"/>
                  </a:lnTo>
                  <a:lnTo>
                    <a:pt x="240" y="587"/>
                  </a:lnTo>
                  <a:lnTo>
                    <a:pt x="257" y="562"/>
                  </a:lnTo>
                  <a:lnTo>
                    <a:pt x="272" y="541"/>
                  </a:lnTo>
                  <a:lnTo>
                    <a:pt x="293" y="517"/>
                  </a:lnTo>
                  <a:lnTo>
                    <a:pt x="319" y="488"/>
                  </a:lnTo>
                  <a:lnTo>
                    <a:pt x="352" y="456"/>
                  </a:lnTo>
                  <a:lnTo>
                    <a:pt x="352" y="456"/>
                  </a:lnTo>
                  <a:lnTo>
                    <a:pt x="358" y="445"/>
                  </a:lnTo>
                  <a:lnTo>
                    <a:pt x="367" y="433"/>
                  </a:lnTo>
                  <a:lnTo>
                    <a:pt x="376" y="420"/>
                  </a:lnTo>
                  <a:lnTo>
                    <a:pt x="388" y="405"/>
                  </a:lnTo>
                  <a:lnTo>
                    <a:pt x="401" y="393"/>
                  </a:lnTo>
                  <a:lnTo>
                    <a:pt x="415" y="384"/>
                  </a:lnTo>
                  <a:lnTo>
                    <a:pt x="421" y="381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42" y="376"/>
                  </a:lnTo>
                  <a:lnTo>
                    <a:pt x="454" y="373"/>
                  </a:lnTo>
                  <a:lnTo>
                    <a:pt x="466" y="370"/>
                  </a:lnTo>
                  <a:lnTo>
                    <a:pt x="477" y="366"/>
                  </a:lnTo>
                  <a:lnTo>
                    <a:pt x="501" y="352"/>
                  </a:lnTo>
                  <a:lnTo>
                    <a:pt x="527" y="334"/>
                  </a:lnTo>
                  <a:lnTo>
                    <a:pt x="527" y="334"/>
                  </a:lnTo>
                  <a:lnTo>
                    <a:pt x="540" y="325"/>
                  </a:lnTo>
                  <a:lnTo>
                    <a:pt x="552" y="318"/>
                  </a:lnTo>
                  <a:lnTo>
                    <a:pt x="563" y="313"/>
                  </a:lnTo>
                  <a:lnTo>
                    <a:pt x="572" y="310"/>
                  </a:lnTo>
                  <a:lnTo>
                    <a:pt x="585" y="307"/>
                  </a:lnTo>
                  <a:lnTo>
                    <a:pt x="590" y="307"/>
                  </a:lnTo>
                  <a:lnTo>
                    <a:pt x="590" y="307"/>
                  </a:lnTo>
                  <a:lnTo>
                    <a:pt x="597" y="295"/>
                  </a:lnTo>
                  <a:lnTo>
                    <a:pt x="614" y="268"/>
                  </a:lnTo>
                  <a:lnTo>
                    <a:pt x="624" y="255"/>
                  </a:lnTo>
                  <a:lnTo>
                    <a:pt x="635" y="243"/>
                  </a:lnTo>
                  <a:lnTo>
                    <a:pt x="644" y="234"/>
                  </a:lnTo>
                  <a:lnTo>
                    <a:pt x="650" y="231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7" y="228"/>
                  </a:lnTo>
                  <a:lnTo>
                    <a:pt x="662" y="224"/>
                  </a:lnTo>
                  <a:lnTo>
                    <a:pt x="665" y="218"/>
                  </a:lnTo>
                  <a:lnTo>
                    <a:pt x="668" y="209"/>
                  </a:lnTo>
                  <a:lnTo>
                    <a:pt x="672" y="185"/>
                  </a:lnTo>
                  <a:lnTo>
                    <a:pt x="678" y="158"/>
                  </a:lnTo>
                  <a:lnTo>
                    <a:pt x="684" y="129"/>
                  </a:lnTo>
                  <a:lnTo>
                    <a:pt x="693" y="102"/>
                  </a:lnTo>
                  <a:lnTo>
                    <a:pt x="697" y="92"/>
                  </a:lnTo>
                  <a:lnTo>
                    <a:pt x="703" y="81"/>
                  </a:lnTo>
                  <a:lnTo>
                    <a:pt x="709" y="74"/>
                  </a:lnTo>
                  <a:lnTo>
                    <a:pt x="717" y="68"/>
                  </a:lnTo>
                  <a:lnTo>
                    <a:pt x="838" y="77"/>
                  </a:lnTo>
                  <a:lnTo>
                    <a:pt x="973" y="393"/>
                  </a:lnTo>
                  <a:lnTo>
                    <a:pt x="973" y="393"/>
                  </a:lnTo>
                  <a:lnTo>
                    <a:pt x="968" y="418"/>
                  </a:lnTo>
                  <a:lnTo>
                    <a:pt x="955" y="481"/>
                  </a:lnTo>
                  <a:lnTo>
                    <a:pt x="946" y="517"/>
                  </a:lnTo>
                  <a:lnTo>
                    <a:pt x="935" y="553"/>
                  </a:lnTo>
                  <a:lnTo>
                    <a:pt x="925" y="584"/>
                  </a:lnTo>
                  <a:lnTo>
                    <a:pt x="914" y="608"/>
                  </a:lnTo>
                  <a:lnTo>
                    <a:pt x="914" y="608"/>
                  </a:lnTo>
                  <a:lnTo>
                    <a:pt x="910" y="620"/>
                  </a:lnTo>
                  <a:lnTo>
                    <a:pt x="905" y="635"/>
                  </a:lnTo>
                  <a:lnTo>
                    <a:pt x="897" y="671"/>
                  </a:lnTo>
                  <a:lnTo>
                    <a:pt x="889" y="713"/>
                  </a:lnTo>
                  <a:lnTo>
                    <a:pt x="882" y="755"/>
                  </a:lnTo>
                  <a:lnTo>
                    <a:pt x="873" y="830"/>
                  </a:lnTo>
                  <a:lnTo>
                    <a:pt x="870" y="861"/>
                  </a:lnTo>
                  <a:lnTo>
                    <a:pt x="991" y="1020"/>
                  </a:lnTo>
                  <a:lnTo>
                    <a:pt x="991" y="1020"/>
                  </a:lnTo>
                  <a:lnTo>
                    <a:pt x="997" y="1024"/>
                  </a:lnTo>
                  <a:lnTo>
                    <a:pt x="1009" y="1036"/>
                  </a:lnTo>
                  <a:lnTo>
                    <a:pt x="1030" y="1053"/>
                  </a:lnTo>
                  <a:lnTo>
                    <a:pt x="1043" y="1062"/>
                  </a:lnTo>
                  <a:lnTo>
                    <a:pt x="1057" y="1071"/>
                  </a:lnTo>
                  <a:lnTo>
                    <a:pt x="1073" y="1078"/>
                  </a:lnTo>
                  <a:lnTo>
                    <a:pt x="1090" y="1086"/>
                  </a:lnTo>
                  <a:lnTo>
                    <a:pt x="1108" y="1093"/>
                  </a:lnTo>
                  <a:lnTo>
                    <a:pt x="1127" y="1098"/>
                  </a:lnTo>
                  <a:lnTo>
                    <a:pt x="1146" y="1099"/>
                  </a:lnTo>
                  <a:lnTo>
                    <a:pt x="1166" y="1099"/>
                  </a:lnTo>
                  <a:lnTo>
                    <a:pt x="1187" y="1098"/>
                  </a:lnTo>
                  <a:lnTo>
                    <a:pt x="1208" y="1092"/>
                  </a:lnTo>
                  <a:lnTo>
                    <a:pt x="1271" y="1006"/>
                  </a:lnTo>
                  <a:lnTo>
                    <a:pt x="1271" y="1006"/>
                  </a:lnTo>
                  <a:lnTo>
                    <a:pt x="1322" y="972"/>
                  </a:lnTo>
                  <a:lnTo>
                    <a:pt x="1359" y="947"/>
                  </a:lnTo>
                  <a:lnTo>
                    <a:pt x="1372" y="936"/>
                  </a:lnTo>
                  <a:lnTo>
                    <a:pt x="1378" y="929"/>
                  </a:lnTo>
                  <a:lnTo>
                    <a:pt x="1378" y="929"/>
                  </a:lnTo>
                  <a:lnTo>
                    <a:pt x="1384" y="923"/>
                  </a:lnTo>
                  <a:lnTo>
                    <a:pt x="1389" y="914"/>
                  </a:lnTo>
                  <a:lnTo>
                    <a:pt x="1390" y="908"/>
                  </a:lnTo>
                  <a:lnTo>
                    <a:pt x="1390" y="902"/>
                  </a:lnTo>
                  <a:lnTo>
                    <a:pt x="1389" y="894"/>
                  </a:lnTo>
                  <a:lnTo>
                    <a:pt x="1386" y="887"/>
                  </a:lnTo>
                  <a:lnTo>
                    <a:pt x="1380" y="878"/>
                  </a:lnTo>
                  <a:lnTo>
                    <a:pt x="1371" y="869"/>
                  </a:lnTo>
                  <a:lnTo>
                    <a:pt x="1359" y="858"/>
                  </a:lnTo>
                  <a:lnTo>
                    <a:pt x="1342" y="848"/>
                  </a:lnTo>
                  <a:lnTo>
                    <a:pt x="1322" y="836"/>
                  </a:lnTo>
                  <a:lnTo>
                    <a:pt x="1296" y="822"/>
                  </a:lnTo>
                  <a:lnTo>
                    <a:pt x="1266" y="809"/>
                  </a:lnTo>
                  <a:lnTo>
                    <a:pt x="1230" y="794"/>
                  </a:lnTo>
                  <a:lnTo>
                    <a:pt x="1289" y="726"/>
                  </a:lnTo>
                  <a:lnTo>
                    <a:pt x="1289" y="726"/>
                  </a:lnTo>
                  <a:lnTo>
                    <a:pt x="1280" y="710"/>
                  </a:lnTo>
                  <a:lnTo>
                    <a:pt x="1260" y="671"/>
                  </a:lnTo>
                  <a:lnTo>
                    <a:pt x="1248" y="649"/>
                  </a:lnTo>
                  <a:lnTo>
                    <a:pt x="1239" y="625"/>
                  </a:lnTo>
                  <a:lnTo>
                    <a:pt x="1233" y="604"/>
                  </a:lnTo>
                  <a:lnTo>
                    <a:pt x="1230" y="595"/>
                  </a:lnTo>
                  <a:lnTo>
                    <a:pt x="1230" y="586"/>
                  </a:lnTo>
                  <a:lnTo>
                    <a:pt x="1230" y="153"/>
                  </a:lnTo>
                  <a:lnTo>
                    <a:pt x="1230" y="153"/>
                  </a:lnTo>
                  <a:lnTo>
                    <a:pt x="1238" y="141"/>
                  </a:lnTo>
                  <a:lnTo>
                    <a:pt x="1244" y="128"/>
                  </a:lnTo>
                  <a:lnTo>
                    <a:pt x="1250" y="111"/>
                  </a:lnTo>
                  <a:lnTo>
                    <a:pt x="1251" y="104"/>
                  </a:lnTo>
                  <a:lnTo>
                    <a:pt x="1251" y="95"/>
                  </a:lnTo>
                  <a:lnTo>
                    <a:pt x="1251" y="87"/>
                  </a:lnTo>
                  <a:lnTo>
                    <a:pt x="1250" y="80"/>
                  </a:lnTo>
                  <a:lnTo>
                    <a:pt x="1245" y="72"/>
                  </a:lnTo>
                  <a:lnTo>
                    <a:pt x="1239" y="66"/>
                  </a:lnTo>
                  <a:lnTo>
                    <a:pt x="1232" y="62"/>
                  </a:lnTo>
                  <a:lnTo>
                    <a:pt x="1221" y="59"/>
                  </a:lnTo>
                  <a:lnTo>
                    <a:pt x="1221" y="59"/>
                  </a:lnTo>
                  <a:lnTo>
                    <a:pt x="1221" y="50"/>
                  </a:lnTo>
                  <a:lnTo>
                    <a:pt x="1223" y="41"/>
                  </a:lnTo>
                  <a:lnTo>
                    <a:pt x="1224" y="30"/>
                  </a:lnTo>
                  <a:lnTo>
                    <a:pt x="1227" y="18"/>
                  </a:lnTo>
                  <a:lnTo>
                    <a:pt x="1233" y="9"/>
                  </a:lnTo>
                  <a:lnTo>
                    <a:pt x="1236" y="6"/>
                  </a:lnTo>
                  <a:lnTo>
                    <a:pt x="1239" y="3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3" y="0"/>
                  </a:lnTo>
                  <a:lnTo>
                    <a:pt x="1257" y="3"/>
                  </a:lnTo>
                  <a:lnTo>
                    <a:pt x="1262" y="6"/>
                  </a:lnTo>
                  <a:lnTo>
                    <a:pt x="1265" y="11"/>
                  </a:lnTo>
                  <a:lnTo>
                    <a:pt x="1272" y="23"/>
                  </a:lnTo>
                  <a:lnTo>
                    <a:pt x="1280" y="36"/>
                  </a:lnTo>
                  <a:lnTo>
                    <a:pt x="1287" y="51"/>
                  </a:lnTo>
                  <a:lnTo>
                    <a:pt x="1296" y="65"/>
                  </a:lnTo>
                  <a:lnTo>
                    <a:pt x="1301" y="71"/>
                  </a:lnTo>
                  <a:lnTo>
                    <a:pt x="1307" y="77"/>
                  </a:lnTo>
                  <a:lnTo>
                    <a:pt x="1313" y="83"/>
                  </a:lnTo>
                  <a:lnTo>
                    <a:pt x="1320" y="86"/>
                  </a:lnTo>
                  <a:lnTo>
                    <a:pt x="1320" y="86"/>
                  </a:lnTo>
                  <a:lnTo>
                    <a:pt x="1336" y="92"/>
                  </a:lnTo>
                  <a:lnTo>
                    <a:pt x="1354" y="98"/>
                  </a:lnTo>
                  <a:lnTo>
                    <a:pt x="1374" y="102"/>
                  </a:lnTo>
                  <a:lnTo>
                    <a:pt x="1393" y="107"/>
                  </a:lnTo>
                  <a:lnTo>
                    <a:pt x="1431" y="111"/>
                  </a:lnTo>
                  <a:lnTo>
                    <a:pt x="1461" y="113"/>
                  </a:lnTo>
                  <a:lnTo>
                    <a:pt x="1461" y="113"/>
                  </a:lnTo>
                  <a:lnTo>
                    <a:pt x="1473" y="114"/>
                  </a:lnTo>
                  <a:lnTo>
                    <a:pt x="1488" y="116"/>
                  </a:lnTo>
                  <a:lnTo>
                    <a:pt x="1519" y="123"/>
                  </a:lnTo>
                  <a:lnTo>
                    <a:pt x="1534" y="129"/>
                  </a:lnTo>
                  <a:lnTo>
                    <a:pt x="1546" y="134"/>
                  </a:lnTo>
                  <a:lnTo>
                    <a:pt x="1556" y="140"/>
                  </a:lnTo>
                  <a:lnTo>
                    <a:pt x="1564" y="144"/>
                  </a:lnTo>
                  <a:lnTo>
                    <a:pt x="1564" y="144"/>
                  </a:lnTo>
                  <a:lnTo>
                    <a:pt x="1583" y="165"/>
                  </a:lnTo>
                  <a:lnTo>
                    <a:pt x="1612" y="198"/>
                  </a:lnTo>
                  <a:lnTo>
                    <a:pt x="1625" y="216"/>
                  </a:lnTo>
                  <a:lnTo>
                    <a:pt x="1637" y="234"/>
                  </a:lnTo>
                  <a:lnTo>
                    <a:pt x="1646" y="249"/>
                  </a:lnTo>
                  <a:lnTo>
                    <a:pt x="1649" y="256"/>
                  </a:lnTo>
                  <a:lnTo>
                    <a:pt x="1649" y="262"/>
                  </a:lnTo>
                  <a:lnTo>
                    <a:pt x="1649" y="262"/>
                  </a:lnTo>
                  <a:lnTo>
                    <a:pt x="1652" y="279"/>
                  </a:lnTo>
                  <a:lnTo>
                    <a:pt x="1658" y="306"/>
                  </a:lnTo>
                  <a:lnTo>
                    <a:pt x="1679" y="384"/>
                  </a:lnTo>
                  <a:lnTo>
                    <a:pt x="1690" y="426"/>
                  </a:lnTo>
                  <a:lnTo>
                    <a:pt x="1699" y="466"/>
                  </a:lnTo>
                  <a:lnTo>
                    <a:pt x="1706" y="500"/>
                  </a:lnTo>
                  <a:lnTo>
                    <a:pt x="1708" y="515"/>
                  </a:lnTo>
                  <a:lnTo>
                    <a:pt x="1708" y="527"/>
                  </a:lnTo>
                  <a:lnTo>
                    <a:pt x="1708" y="527"/>
                  </a:lnTo>
                  <a:lnTo>
                    <a:pt x="1708" y="539"/>
                  </a:lnTo>
                  <a:lnTo>
                    <a:pt x="1705" y="553"/>
                  </a:lnTo>
                  <a:lnTo>
                    <a:pt x="1699" y="584"/>
                  </a:lnTo>
                  <a:lnTo>
                    <a:pt x="1688" y="616"/>
                  </a:lnTo>
                  <a:lnTo>
                    <a:pt x="1676" y="649"/>
                  </a:lnTo>
                  <a:lnTo>
                    <a:pt x="1655" y="704"/>
                  </a:lnTo>
                  <a:lnTo>
                    <a:pt x="1645" y="726"/>
                  </a:lnTo>
                  <a:lnTo>
                    <a:pt x="1645" y="726"/>
                  </a:lnTo>
                  <a:lnTo>
                    <a:pt x="1657" y="758"/>
                  </a:lnTo>
                  <a:lnTo>
                    <a:pt x="1685" y="833"/>
                  </a:lnTo>
                  <a:lnTo>
                    <a:pt x="1700" y="878"/>
                  </a:lnTo>
                  <a:lnTo>
                    <a:pt x="1715" y="924"/>
                  </a:lnTo>
                  <a:lnTo>
                    <a:pt x="1727" y="967"/>
                  </a:lnTo>
                  <a:lnTo>
                    <a:pt x="1732" y="987"/>
                  </a:lnTo>
                  <a:lnTo>
                    <a:pt x="1735" y="1006"/>
                  </a:lnTo>
                  <a:lnTo>
                    <a:pt x="1735" y="1006"/>
                  </a:lnTo>
                  <a:lnTo>
                    <a:pt x="1757" y="1156"/>
                  </a:lnTo>
                  <a:lnTo>
                    <a:pt x="1770" y="1267"/>
                  </a:lnTo>
                  <a:lnTo>
                    <a:pt x="1770" y="1267"/>
                  </a:lnTo>
                  <a:lnTo>
                    <a:pt x="1773" y="1283"/>
                  </a:lnTo>
                  <a:lnTo>
                    <a:pt x="1779" y="1306"/>
                  </a:lnTo>
                  <a:lnTo>
                    <a:pt x="1785" y="1318"/>
                  </a:lnTo>
                  <a:lnTo>
                    <a:pt x="1791" y="1331"/>
                  </a:lnTo>
                  <a:lnTo>
                    <a:pt x="1800" y="1345"/>
                  </a:lnTo>
                  <a:lnTo>
                    <a:pt x="1809" y="1360"/>
                  </a:lnTo>
                  <a:lnTo>
                    <a:pt x="1823" y="1375"/>
                  </a:lnTo>
                  <a:lnTo>
                    <a:pt x="1836" y="1390"/>
                  </a:lnTo>
                  <a:lnTo>
                    <a:pt x="1854" y="1405"/>
                  </a:lnTo>
                  <a:lnTo>
                    <a:pt x="1874" y="1421"/>
                  </a:lnTo>
                  <a:lnTo>
                    <a:pt x="1898" y="1436"/>
                  </a:lnTo>
                  <a:lnTo>
                    <a:pt x="1925" y="1451"/>
                  </a:lnTo>
                  <a:lnTo>
                    <a:pt x="1953" y="1464"/>
                  </a:lnTo>
                  <a:lnTo>
                    <a:pt x="1987" y="1479"/>
                  </a:lnTo>
                  <a:lnTo>
                    <a:pt x="1987" y="1479"/>
                  </a:lnTo>
                  <a:lnTo>
                    <a:pt x="1980" y="1482"/>
                  </a:lnTo>
                  <a:lnTo>
                    <a:pt x="1961" y="1490"/>
                  </a:lnTo>
                  <a:lnTo>
                    <a:pt x="1932" y="1497"/>
                  </a:lnTo>
                  <a:lnTo>
                    <a:pt x="1914" y="1500"/>
                  </a:lnTo>
                  <a:lnTo>
                    <a:pt x="1896" y="1503"/>
                  </a:lnTo>
                  <a:lnTo>
                    <a:pt x="1878" y="1503"/>
                  </a:lnTo>
                  <a:lnTo>
                    <a:pt x="1859" y="1502"/>
                  </a:lnTo>
                  <a:lnTo>
                    <a:pt x="1841" y="1499"/>
                  </a:lnTo>
                  <a:lnTo>
                    <a:pt x="1821" y="1493"/>
                  </a:lnTo>
                  <a:lnTo>
                    <a:pt x="1814" y="1488"/>
                  </a:lnTo>
                  <a:lnTo>
                    <a:pt x="1805" y="1482"/>
                  </a:lnTo>
                  <a:lnTo>
                    <a:pt x="1796" y="1476"/>
                  </a:lnTo>
                  <a:lnTo>
                    <a:pt x="1788" y="1469"/>
                  </a:lnTo>
                  <a:lnTo>
                    <a:pt x="1781" y="1461"/>
                  </a:lnTo>
                  <a:lnTo>
                    <a:pt x="1775" y="1451"/>
                  </a:lnTo>
                  <a:lnTo>
                    <a:pt x="1767" y="1440"/>
                  </a:lnTo>
                  <a:lnTo>
                    <a:pt x="1761" y="1430"/>
                  </a:lnTo>
                  <a:lnTo>
                    <a:pt x="1761" y="1430"/>
                  </a:lnTo>
                  <a:lnTo>
                    <a:pt x="1753" y="1429"/>
                  </a:lnTo>
                  <a:lnTo>
                    <a:pt x="1729" y="1426"/>
                  </a:lnTo>
                  <a:lnTo>
                    <a:pt x="1714" y="1423"/>
                  </a:lnTo>
                  <a:lnTo>
                    <a:pt x="1699" y="1418"/>
                  </a:lnTo>
                  <a:lnTo>
                    <a:pt x="1685" y="1414"/>
                  </a:lnTo>
                  <a:lnTo>
                    <a:pt x="1672" y="1408"/>
                  </a:lnTo>
                  <a:lnTo>
                    <a:pt x="1667" y="1343"/>
                  </a:lnTo>
                  <a:lnTo>
                    <a:pt x="1667" y="1343"/>
                  </a:lnTo>
                  <a:lnTo>
                    <a:pt x="1661" y="1352"/>
                  </a:lnTo>
                  <a:lnTo>
                    <a:pt x="1645" y="1372"/>
                  </a:lnTo>
                  <a:lnTo>
                    <a:pt x="1618" y="1400"/>
                  </a:lnTo>
                  <a:lnTo>
                    <a:pt x="1601" y="1417"/>
                  </a:lnTo>
                  <a:lnTo>
                    <a:pt x="1582" y="1432"/>
                  </a:lnTo>
                  <a:lnTo>
                    <a:pt x="1562" y="1446"/>
                  </a:lnTo>
                  <a:lnTo>
                    <a:pt x="1540" y="1461"/>
                  </a:lnTo>
                  <a:lnTo>
                    <a:pt x="1516" y="1473"/>
                  </a:lnTo>
                  <a:lnTo>
                    <a:pt x="1491" y="1484"/>
                  </a:lnTo>
                  <a:lnTo>
                    <a:pt x="1464" y="1493"/>
                  </a:lnTo>
                  <a:lnTo>
                    <a:pt x="1450" y="1494"/>
                  </a:lnTo>
                  <a:lnTo>
                    <a:pt x="1437" y="1496"/>
                  </a:lnTo>
                  <a:lnTo>
                    <a:pt x="1422" y="1497"/>
                  </a:lnTo>
                  <a:lnTo>
                    <a:pt x="1408" y="1497"/>
                  </a:lnTo>
                  <a:lnTo>
                    <a:pt x="1393" y="1496"/>
                  </a:lnTo>
                  <a:lnTo>
                    <a:pt x="1378" y="1493"/>
                  </a:lnTo>
                  <a:lnTo>
                    <a:pt x="1378" y="1493"/>
                  </a:lnTo>
                  <a:lnTo>
                    <a:pt x="1363" y="1506"/>
                  </a:lnTo>
                  <a:lnTo>
                    <a:pt x="1345" y="1520"/>
                  </a:lnTo>
                  <a:lnTo>
                    <a:pt x="1323" y="1535"/>
                  </a:lnTo>
                  <a:lnTo>
                    <a:pt x="1296" y="1548"/>
                  </a:lnTo>
                  <a:lnTo>
                    <a:pt x="1283" y="1556"/>
                  </a:lnTo>
                  <a:lnTo>
                    <a:pt x="1269" y="1560"/>
                  </a:lnTo>
                  <a:lnTo>
                    <a:pt x="1254" y="1565"/>
                  </a:lnTo>
                  <a:lnTo>
                    <a:pt x="1241" y="1568"/>
                  </a:lnTo>
                  <a:lnTo>
                    <a:pt x="1226" y="1569"/>
                  </a:lnTo>
                  <a:lnTo>
                    <a:pt x="1212" y="1569"/>
                  </a:lnTo>
                  <a:lnTo>
                    <a:pt x="1203" y="1632"/>
                  </a:lnTo>
                  <a:lnTo>
                    <a:pt x="1203" y="1632"/>
                  </a:lnTo>
                  <a:lnTo>
                    <a:pt x="1191" y="1628"/>
                  </a:lnTo>
                  <a:lnTo>
                    <a:pt x="1181" y="1622"/>
                  </a:lnTo>
                  <a:lnTo>
                    <a:pt x="1167" y="1614"/>
                  </a:lnTo>
                  <a:lnTo>
                    <a:pt x="1155" y="1605"/>
                  </a:lnTo>
                  <a:lnTo>
                    <a:pt x="1145" y="1595"/>
                  </a:lnTo>
                  <a:lnTo>
                    <a:pt x="1140" y="1589"/>
                  </a:lnTo>
                  <a:lnTo>
                    <a:pt x="1137" y="1583"/>
                  </a:lnTo>
                  <a:lnTo>
                    <a:pt x="1136" y="1575"/>
                  </a:lnTo>
                  <a:lnTo>
                    <a:pt x="1136" y="1569"/>
                  </a:lnTo>
                  <a:lnTo>
                    <a:pt x="1136" y="1569"/>
                  </a:lnTo>
                  <a:lnTo>
                    <a:pt x="1134" y="1563"/>
                  </a:lnTo>
                  <a:lnTo>
                    <a:pt x="1133" y="1556"/>
                  </a:lnTo>
                  <a:lnTo>
                    <a:pt x="1127" y="1551"/>
                  </a:lnTo>
                  <a:lnTo>
                    <a:pt x="1121" y="1545"/>
                  </a:lnTo>
                  <a:lnTo>
                    <a:pt x="1113" y="1541"/>
                  </a:lnTo>
                  <a:lnTo>
                    <a:pt x="1105" y="1536"/>
                  </a:lnTo>
                  <a:lnTo>
                    <a:pt x="1085" y="1529"/>
                  </a:lnTo>
                  <a:lnTo>
                    <a:pt x="1066" y="1523"/>
                  </a:lnTo>
                  <a:lnTo>
                    <a:pt x="1049" y="1518"/>
                  </a:lnTo>
                  <a:lnTo>
                    <a:pt x="1031" y="1515"/>
                  </a:lnTo>
                  <a:lnTo>
                    <a:pt x="1069" y="1461"/>
                  </a:lnTo>
                  <a:lnTo>
                    <a:pt x="1069" y="1461"/>
                  </a:lnTo>
                  <a:lnTo>
                    <a:pt x="1034" y="1446"/>
                  </a:lnTo>
                  <a:lnTo>
                    <a:pt x="998" y="1432"/>
                  </a:lnTo>
                  <a:lnTo>
                    <a:pt x="956" y="1415"/>
                  </a:lnTo>
                  <a:lnTo>
                    <a:pt x="913" y="1400"/>
                  </a:lnTo>
                  <a:lnTo>
                    <a:pt x="873" y="1387"/>
                  </a:lnTo>
                  <a:lnTo>
                    <a:pt x="855" y="1382"/>
                  </a:lnTo>
                  <a:lnTo>
                    <a:pt x="838" y="1379"/>
                  </a:lnTo>
                  <a:lnTo>
                    <a:pt x="825" y="1379"/>
                  </a:lnTo>
                  <a:lnTo>
                    <a:pt x="816" y="1379"/>
                  </a:lnTo>
                  <a:lnTo>
                    <a:pt x="816" y="1379"/>
                  </a:lnTo>
                  <a:lnTo>
                    <a:pt x="795" y="1385"/>
                  </a:lnTo>
                  <a:lnTo>
                    <a:pt x="766" y="1391"/>
                  </a:lnTo>
                  <a:lnTo>
                    <a:pt x="732" y="1397"/>
                  </a:lnTo>
                  <a:lnTo>
                    <a:pt x="696" y="1402"/>
                  </a:lnTo>
                  <a:lnTo>
                    <a:pt x="662" y="1405"/>
                  </a:lnTo>
                  <a:lnTo>
                    <a:pt x="632" y="1406"/>
                  </a:lnTo>
                  <a:lnTo>
                    <a:pt x="609" y="1406"/>
                  </a:lnTo>
                  <a:lnTo>
                    <a:pt x="603" y="1405"/>
                  </a:lnTo>
                  <a:lnTo>
                    <a:pt x="599" y="1403"/>
                  </a:lnTo>
                  <a:lnTo>
                    <a:pt x="599" y="1403"/>
                  </a:lnTo>
                  <a:lnTo>
                    <a:pt x="599" y="1400"/>
                  </a:lnTo>
                  <a:lnTo>
                    <a:pt x="597" y="1396"/>
                  </a:lnTo>
                  <a:lnTo>
                    <a:pt x="599" y="1387"/>
                  </a:lnTo>
                  <a:lnTo>
                    <a:pt x="608" y="1364"/>
                  </a:lnTo>
                  <a:lnTo>
                    <a:pt x="612" y="1349"/>
                  </a:lnTo>
                  <a:lnTo>
                    <a:pt x="617" y="1333"/>
                  </a:lnTo>
                  <a:lnTo>
                    <a:pt x="621" y="1313"/>
                  </a:lnTo>
                  <a:lnTo>
                    <a:pt x="621" y="1294"/>
                  </a:lnTo>
                  <a:lnTo>
                    <a:pt x="621" y="1294"/>
                  </a:lnTo>
                  <a:lnTo>
                    <a:pt x="623" y="1241"/>
                  </a:lnTo>
                  <a:lnTo>
                    <a:pt x="624" y="1177"/>
                  </a:lnTo>
                  <a:lnTo>
                    <a:pt x="623" y="1147"/>
                  </a:lnTo>
                  <a:lnTo>
                    <a:pt x="620" y="1123"/>
                  </a:lnTo>
                  <a:lnTo>
                    <a:pt x="618" y="1114"/>
                  </a:lnTo>
                  <a:lnTo>
                    <a:pt x="615" y="1107"/>
                  </a:lnTo>
                  <a:lnTo>
                    <a:pt x="612" y="1102"/>
                  </a:lnTo>
                  <a:lnTo>
                    <a:pt x="608" y="1101"/>
                  </a:lnTo>
                  <a:lnTo>
                    <a:pt x="608" y="1101"/>
                  </a:lnTo>
                  <a:lnTo>
                    <a:pt x="603" y="1099"/>
                  </a:lnTo>
                  <a:lnTo>
                    <a:pt x="596" y="1096"/>
                  </a:lnTo>
                  <a:lnTo>
                    <a:pt x="579" y="1084"/>
                  </a:lnTo>
                  <a:lnTo>
                    <a:pt x="558" y="1068"/>
                  </a:lnTo>
                  <a:lnTo>
                    <a:pt x="537" y="1048"/>
                  </a:lnTo>
                  <a:lnTo>
                    <a:pt x="498" y="1012"/>
                  </a:lnTo>
                  <a:lnTo>
                    <a:pt x="482" y="996"/>
                  </a:lnTo>
                  <a:lnTo>
                    <a:pt x="482" y="996"/>
                  </a:lnTo>
                  <a:lnTo>
                    <a:pt x="460" y="1065"/>
                  </a:lnTo>
                  <a:lnTo>
                    <a:pt x="436" y="1135"/>
                  </a:lnTo>
                  <a:lnTo>
                    <a:pt x="407" y="1217"/>
                  </a:lnTo>
                  <a:lnTo>
                    <a:pt x="376" y="1303"/>
                  </a:lnTo>
                  <a:lnTo>
                    <a:pt x="346" y="1379"/>
                  </a:lnTo>
                  <a:lnTo>
                    <a:pt x="331" y="1411"/>
                  </a:lnTo>
                  <a:lnTo>
                    <a:pt x="319" y="1437"/>
                  </a:lnTo>
                  <a:lnTo>
                    <a:pt x="307" y="1458"/>
                  </a:lnTo>
                  <a:lnTo>
                    <a:pt x="302" y="1464"/>
                  </a:lnTo>
                  <a:lnTo>
                    <a:pt x="298" y="1470"/>
                  </a:lnTo>
                  <a:lnTo>
                    <a:pt x="298" y="1470"/>
                  </a:lnTo>
                  <a:lnTo>
                    <a:pt x="290" y="1481"/>
                  </a:lnTo>
                  <a:lnTo>
                    <a:pt x="283" y="1493"/>
                  </a:lnTo>
                  <a:lnTo>
                    <a:pt x="272" y="1506"/>
                  </a:lnTo>
                  <a:lnTo>
                    <a:pt x="260" y="1520"/>
                  </a:lnTo>
                  <a:lnTo>
                    <a:pt x="249" y="1530"/>
                  </a:lnTo>
                  <a:lnTo>
                    <a:pt x="241" y="1535"/>
                  </a:lnTo>
                  <a:lnTo>
                    <a:pt x="235" y="1539"/>
                  </a:lnTo>
                  <a:lnTo>
                    <a:pt x="228" y="1541"/>
                  </a:lnTo>
                  <a:lnTo>
                    <a:pt x="220" y="1542"/>
                  </a:lnTo>
                  <a:lnTo>
                    <a:pt x="220" y="1542"/>
                  </a:lnTo>
                  <a:lnTo>
                    <a:pt x="213" y="1541"/>
                  </a:lnTo>
                  <a:lnTo>
                    <a:pt x="205" y="1539"/>
                  </a:lnTo>
                  <a:lnTo>
                    <a:pt x="184" y="1533"/>
                  </a:lnTo>
                  <a:lnTo>
                    <a:pt x="162" y="1523"/>
                  </a:lnTo>
                  <a:lnTo>
                    <a:pt x="141" y="1509"/>
                  </a:lnTo>
                  <a:lnTo>
                    <a:pt x="130" y="1502"/>
                  </a:lnTo>
                  <a:lnTo>
                    <a:pt x="120" y="1493"/>
                  </a:lnTo>
                  <a:lnTo>
                    <a:pt x="111" y="1484"/>
                  </a:lnTo>
                  <a:lnTo>
                    <a:pt x="103" y="1473"/>
                  </a:lnTo>
                  <a:lnTo>
                    <a:pt x="97" y="1463"/>
                  </a:lnTo>
                  <a:lnTo>
                    <a:pt x="93" y="1452"/>
                  </a:lnTo>
                  <a:lnTo>
                    <a:pt x="90" y="1440"/>
                  </a:lnTo>
                  <a:lnTo>
                    <a:pt x="90" y="14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8" name="Freeform 16"/>
            <p:cNvSpPr>
              <a:spLocks/>
            </p:cNvSpPr>
            <p:nvPr/>
          </p:nvSpPr>
          <p:spPr bwMode="auto">
            <a:xfrm>
              <a:off x="1450" y="2170"/>
              <a:ext cx="110" cy="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3" y="29"/>
                </a:cxn>
                <a:cxn ang="0">
                  <a:pos x="12" y="23"/>
                </a:cxn>
                <a:cxn ang="0">
                  <a:pos x="27" y="15"/>
                </a:cxn>
                <a:cxn ang="0">
                  <a:pos x="48" y="8"/>
                </a:cxn>
                <a:cxn ang="0">
                  <a:pos x="61" y="5"/>
                </a:cxn>
                <a:cxn ang="0">
                  <a:pos x="75" y="2"/>
                </a:cxn>
                <a:cxn ang="0">
                  <a:pos x="91" y="0"/>
                </a:cxn>
                <a:cxn ang="0">
                  <a:pos x="109" y="0"/>
                </a:cxn>
                <a:cxn ang="0">
                  <a:pos x="129" y="0"/>
                </a:cxn>
                <a:cxn ang="0">
                  <a:pos x="150" y="3"/>
                </a:cxn>
                <a:cxn ang="0">
                  <a:pos x="174" y="6"/>
                </a:cxn>
                <a:cxn ang="0">
                  <a:pos x="197" y="12"/>
                </a:cxn>
                <a:cxn ang="0">
                  <a:pos x="220" y="80"/>
                </a:cxn>
                <a:cxn ang="0">
                  <a:pos x="220" y="80"/>
                </a:cxn>
                <a:cxn ang="0">
                  <a:pos x="199" y="77"/>
                </a:cxn>
                <a:cxn ang="0">
                  <a:pos x="177" y="74"/>
                </a:cxn>
                <a:cxn ang="0">
                  <a:pos x="150" y="72"/>
                </a:cxn>
                <a:cxn ang="0">
                  <a:pos x="121" y="71"/>
                </a:cxn>
                <a:cxn ang="0">
                  <a:pos x="93" y="71"/>
                </a:cxn>
                <a:cxn ang="0">
                  <a:pos x="79" y="72"/>
                </a:cxn>
                <a:cxn ang="0">
                  <a:pos x="67" y="74"/>
                </a:cxn>
                <a:cxn ang="0">
                  <a:pos x="57" y="77"/>
                </a:cxn>
                <a:cxn ang="0">
                  <a:pos x="49" y="80"/>
                </a:cxn>
                <a:cxn ang="0">
                  <a:pos x="49" y="80"/>
                </a:cxn>
                <a:cxn ang="0">
                  <a:pos x="42" y="84"/>
                </a:cxn>
                <a:cxn ang="0">
                  <a:pos x="39" y="89"/>
                </a:cxn>
                <a:cxn ang="0">
                  <a:pos x="36" y="95"/>
                </a:cxn>
                <a:cxn ang="0">
                  <a:pos x="36" y="99"/>
                </a:cxn>
                <a:cxn ang="0">
                  <a:pos x="37" y="105"/>
                </a:cxn>
                <a:cxn ang="0">
                  <a:pos x="40" y="110"/>
                </a:cxn>
                <a:cxn ang="0">
                  <a:pos x="48" y="120"/>
                </a:cxn>
                <a:cxn ang="0">
                  <a:pos x="57" y="129"/>
                </a:cxn>
                <a:cxn ang="0">
                  <a:pos x="66" y="136"/>
                </a:cxn>
                <a:cxn ang="0">
                  <a:pos x="76" y="142"/>
                </a:cxn>
                <a:cxn ang="0">
                  <a:pos x="76" y="142"/>
                </a:cxn>
                <a:cxn ang="0">
                  <a:pos x="73" y="145"/>
                </a:cxn>
                <a:cxn ang="0">
                  <a:pos x="67" y="148"/>
                </a:cxn>
                <a:cxn ang="0">
                  <a:pos x="64" y="150"/>
                </a:cxn>
                <a:cxn ang="0">
                  <a:pos x="58" y="150"/>
                </a:cxn>
                <a:cxn ang="0">
                  <a:pos x="54" y="150"/>
                </a:cxn>
                <a:cxn ang="0">
                  <a:pos x="48" y="147"/>
                </a:cxn>
                <a:cxn ang="0">
                  <a:pos x="42" y="144"/>
                </a:cxn>
                <a:cxn ang="0">
                  <a:pos x="36" y="138"/>
                </a:cxn>
                <a:cxn ang="0">
                  <a:pos x="28" y="129"/>
                </a:cxn>
                <a:cxn ang="0">
                  <a:pos x="22" y="117"/>
                </a:cxn>
                <a:cxn ang="0">
                  <a:pos x="16" y="101"/>
                </a:cxn>
                <a:cxn ang="0">
                  <a:pos x="10" y="81"/>
                </a:cxn>
                <a:cxn ang="0">
                  <a:pos x="4" y="59"/>
                </a:cxn>
                <a:cxn ang="0">
                  <a:pos x="0" y="30"/>
                </a:cxn>
              </a:cxnLst>
              <a:rect l="0" t="0" r="r" b="b"/>
              <a:pathLst>
                <a:path w="220" h="150"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12" y="23"/>
                  </a:lnTo>
                  <a:lnTo>
                    <a:pt x="27" y="15"/>
                  </a:lnTo>
                  <a:lnTo>
                    <a:pt x="48" y="8"/>
                  </a:lnTo>
                  <a:lnTo>
                    <a:pt x="61" y="5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9" y="0"/>
                  </a:lnTo>
                  <a:lnTo>
                    <a:pt x="129" y="0"/>
                  </a:lnTo>
                  <a:lnTo>
                    <a:pt x="150" y="3"/>
                  </a:lnTo>
                  <a:lnTo>
                    <a:pt x="174" y="6"/>
                  </a:lnTo>
                  <a:lnTo>
                    <a:pt x="197" y="12"/>
                  </a:lnTo>
                  <a:lnTo>
                    <a:pt x="220" y="80"/>
                  </a:lnTo>
                  <a:lnTo>
                    <a:pt x="220" y="80"/>
                  </a:lnTo>
                  <a:lnTo>
                    <a:pt x="199" y="77"/>
                  </a:lnTo>
                  <a:lnTo>
                    <a:pt x="177" y="74"/>
                  </a:lnTo>
                  <a:lnTo>
                    <a:pt x="150" y="72"/>
                  </a:lnTo>
                  <a:lnTo>
                    <a:pt x="121" y="71"/>
                  </a:lnTo>
                  <a:lnTo>
                    <a:pt x="93" y="71"/>
                  </a:lnTo>
                  <a:lnTo>
                    <a:pt x="79" y="72"/>
                  </a:lnTo>
                  <a:lnTo>
                    <a:pt x="67" y="74"/>
                  </a:lnTo>
                  <a:lnTo>
                    <a:pt x="57" y="7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9" y="89"/>
                  </a:lnTo>
                  <a:lnTo>
                    <a:pt x="36" y="95"/>
                  </a:lnTo>
                  <a:lnTo>
                    <a:pt x="36" y="99"/>
                  </a:lnTo>
                  <a:lnTo>
                    <a:pt x="37" y="105"/>
                  </a:lnTo>
                  <a:lnTo>
                    <a:pt x="40" y="110"/>
                  </a:lnTo>
                  <a:lnTo>
                    <a:pt x="48" y="120"/>
                  </a:lnTo>
                  <a:lnTo>
                    <a:pt x="57" y="129"/>
                  </a:lnTo>
                  <a:lnTo>
                    <a:pt x="66" y="136"/>
                  </a:lnTo>
                  <a:lnTo>
                    <a:pt x="76" y="142"/>
                  </a:lnTo>
                  <a:lnTo>
                    <a:pt x="76" y="142"/>
                  </a:lnTo>
                  <a:lnTo>
                    <a:pt x="73" y="145"/>
                  </a:lnTo>
                  <a:lnTo>
                    <a:pt x="67" y="148"/>
                  </a:lnTo>
                  <a:lnTo>
                    <a:pt x="64" y="150"/>
                  </a:lnTo>
                  <a:lnTo>
                    <a:pt x="58" y="150"/>
                  </a:lnTo>
                  <a:lnTo>
                    <a:pt x="54" y="150"/>
                  </a:lnTo>
                  <a:lnTo>
                    <a:pt x="48" y="147"/>
                  </a:lnTo>
                  <a:lnTo>
                    <a:pt x="42" y="144"/>
                  </a:lnTo>
                  <a:lnTo>
                    <a:pt x="36" y="138"/>
                  </a:lnTo>
                  <a:lnTo>
                    <a:pt x="28" y="129"/>
                  </a:lnTo>
                  <a:lnTo>
                    <a:pt x="22" y="117"/>
                  </a:lnTo>
                  <a:lnTo>
                    <a:pt x="16" y="101"/>
                  </a:lnTo>
                  <a:lnTo>
                    <a:pt x="10" y="81"/>
                  </a:lnTo>
                  <a:lnTo>
                    <a:pt x="4" y="59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96BE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9" name="Freeform 17"/>
            <p:cNvSpPr>
              <a:spLocks/>
            </p:cNvSpPr>
            <p:nvPr/>
          </p:nvSpPr>
          <p:spPr bwMode="auto">
            <a:xfrm>
              <a:off x="1450" y="2170"/>
              <a:ext cx="110" cy="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3" y="29"/>
                </a:cxn>
                <a:cxn ang="0">
                  <a:pos x="12" y="23"/>
                </a:cxn>
                <a:cxn ang="0">
                  <a:pos x="27" y="15"/>
                </a:cxn>
                <a:cxn ang="0">
                  <a:pos x="48" y="8"/>
                </a:cxn>
                <a:cxn ang="0">
                  <a:pos x="61" y="5"/>
                </a:cxn>
                <a:cxn ang="0">
                  <a:pos x="75" y="2"/>
                </a:cxn>
                <a:cxn ang="0">
                  <a:pos x="91" y="0"/>
                </a:cxn>
                <a:cxn ang="0">
                  <a:pos x="109" y="0"/>
                </a:cxn>
                <a:cxn ang="0">
                  <a:pos x="129" y="0"/>
                </a:cxn>
                <a:cxn ang="0">
                  <a:pos x="150" y="3"/>
                </a:cxn>
                <a:cxn ang="0">
                  <a:pos x="174" y="6"/>
                </a:cxn>
                <a:cxn ang="0">
                  <a:pos x="197" y="12"/>
                </a:cxn>
                <a:cxn ang="0">
                  <a:pos x="220" y="80"/>
                </a:cxn>
                <a:cxn ang="0">
                  <a:pos x="220" y="80"/>
                </a:cxn>
                <a:cxn ang="0">
                  <a:pos x="199" y="77"/>
                </a:cxn>
                <a:cxn ang="0">
                  <a:pos x="177" y="74"/>
                </a:cxn>
                <a:cxn ang="0">
                  <a:pos x="150" y="72"/>
                </a:cxn>
                <a:cxn ang="0">
                  <a:pos x="121" y="71"/>
                </a:cxn>
                <a:cxn ang="0">
                  <a:pos x="93" y="71"/>
                </a:cxn>
                <a:cxn ang="0">
                  <a:pos x="79" y="72"/>
                </a:cxn>
                <a:cxn ang="0">
                  <a:pos x="67" y="74"/>
                </a:cxn>
                <a:cxn ang="0">
                  <a:pos x="57" y="77"/>
                </a:cxn>
                <a:cxn ang="0">
                  <a:pos x="49" y="80"/>
                </a:cxn>
                <a:cxn ang="0">
                  <a:pos x="49" y="80"/>
                </a:cxn>
                <a:cxn ang="0">
                  <a:pos x="42" y="84"/>
                </a:cxn>
                <a:cxn ang="0">
                  <a:pos x="39" y="89"/>
                </a:cxn>
                <a:cxn ang="0">
                  <a:pos x="36" y="95"/>
                </a:cxn>
                <a:cxn ang="0">
                  <a:pos x="36" y="99"/>
                </a:cxn>
                <a:cxn ang="0">
                  <a:pos x="37" y="105"/>
                </a:cxn>
                <a:cxn ang="0">
                  <a:pos x="40" y="110"/>
                </a:cxn>
                <a:cxn ang="0">
                  <a:pos x="48" y="120"/>
                </a:cxn>
                <a:cxn ang="0">
                  <a:pos x="57" y="129"/>
                </a:cxn>
                <a:cxn ang="0">
                  <a:pos x="66" y="136"/>
                </a:cxn>
                <a:cxn ang="0">
                  <a:pos x="76" y="142"/>
                </a:cxn>
                <a:cxn ang="0">
                  <a:pos x="76" y="142"/>
                </a:cxn>
                <a:cxn ang="0">
                  <a:pos x="73" y="145"/>
                </a:cxn>
                <a:cxn ang="0">
                  <a:pos x="67" y="148"/>
                </a:cxn>
                <a:cxn ang="0">
                  <a:pos x="64" y="150"/>
                </a:cxn>
                <a:cxn ang="0">
                  <a:pos x="58" y="150"/>
                </a:cxn>
                <a:cxn ang="0">
                  <a:pos x="54" y="150"/>
                </a:cxn>
                <a:cxn ang="0">
                  <a:pos x="48" y="147"/>
                </a:cxn>
                <a:cxn ang="0">
                  <a:pos x="42" y="144"/>
                </a:cxn>
                <a:cxn ang="0">
                  <a:pos x="36" y="138"/>
                </a:cxn>
                <a:cxn ang="0">
                  <a:pos x="28" y="129"/>
                </a:cxn>
                <a:cxn ang="0">
                  <a:pos x="22" y="117"/>
                </a:cxn>
                <a:cxn ang="0">
                  <a:pos x="16" y="101"/>
                </a:cxn>
                <a:cxn ang="0">
                  <a:pos x="10" y="81"/>
                </a:cxn>
                <a:cxn ang="0">
                  <a:pos x="4" y="59"/>
                </a:cxn>
                <a:cxn ang="0">
                  <a:pos x="0" y="30"/>
                </a:cxn>
              </a:cxnLst>
              <a:rect l="0" t="0" r="r" b="b"/>
              <a:pathLst>
                <a:path w="220" h="150"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12" y="23"/>
                  </a:lnTo>
                  <a:lnTo>
                    <a:pt x="27" y="15"/>
                  </a:lnTo>
                  <a:lnTo>
                    <a:pt x="48" y="8"/>
                  </a:lnTo>
                  <a:lnTo>
                    <a:pt x="61" y="5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9" y="0"/>
                  </a:lnTo>
                  <a:lnTo>
                    <a:pt x="129" y="0"/>
                  </a:lnTo>
                  <a:lnTo>
                    <a:pt x="150" y="3"/>
                  </a:lnTo>
                  <a:lnTo>
                    <a:pt x="174" y="6"/>
                  </a:lnTo>
                  <a:lnTo>
                    <a:pt x="197" y="12"/>
                  </a:lnTo>
                  <a:lnTo>
                    <a:pt x="220" y="80"/>
                  </a:lnTo>
                  <a:lnTo>
                    <a:pt x="220" y="80"/>
                  </a:lnTo>
                  <a:lnTo>
                    <a:pt x="199" y="77"/>
                  </a:lnTo>
                  <a:lnTo>
                    <a:pt x="177" y="74"/>
                  </a:lnTo>
                  <a:lnTo>
                    <a:pt x="150" y="72"/>
                  </a:lnTo>
                  <a:lnTo>
                    <a:pt x="121" y="71"/>
                  </a:lnTo>
                  <a:lnTo>
                    <a:pt x="93" y="71"/>
                  </a:lnTo>
                  <a:lnTo>
                    <a:pt x="79" y="72"/>
                  </a:lnTo>
                  <a:lnTo>
                    <a:pt x="67" y="74"/>
                  </a:lnTo>
                  <a:lnTo>
                    <a:pt x="57" y="7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9" y="89"/>
                  </a:lnTo>
                  <a:lnTo>
                    <a:pt x="36" y="95"/>
                  </a:lnTo>
                  <a:lnTo>
                    <a:pt x="36" y="99"/>
                  </a:lnTo>
                  <a:lnTo>
                    <a:pt x="37" y="105"/>
                  </a:lnTo>
                  <a:lnTo>
                    <a:pt x="40" y="110"/>
                  </a:lnTo>
                  <a:lnTo>
                    <a:pt x="48" y="120"/>
                  </a:lnTo>
                  <a:lnTo>
                    <a:pt x="57" y="129"/>
                  </a:lnTo>
                  <a:lnTo>
                    <a:pt x="66" y="136"/>
                  </a:lnTo>
                  <a:lnTo>
                    <a:pt x="76" y="142"/>
                  </a:lnTo>
                  <a:lnTo>
                    <a:pt x="76" y="142"/>
                  </a:lnTo>
                  <a:lnTo>
                    <a:pt x="73" y="145"/>
                  </a:lnTo>
                  <a:lnTo>
                    <a:pt x="67" y="148"/>
                  </a:lnTo>
                  <a:lnTo>
                    <a:pt x="64" y="150"/>
                  </a:lnTo>
                  <a:lnTo>
                    <a:pt x="58" y="150"/>
                  </a:lnTo>
                  <a:lnTo>
                    <a:pt x="54" y="150"/>
                  </a:lnTo>
                  <a:lnTo>
                    <a:pt x="48" y="147"/>
                  </a:lnTo>
                  <a:lnTo>
                    <a:pt x="42" y="144"/>
                  </a:lnTo>
                  <a:lnTo>
                    <a:pt x="36" y="138"/>
                  </a:lnTo>
                  <a:lnTo>
                    <a:pt x="28" y="129"/>
                  </a:lnTo>
                  <a:lnTo>
                    <a:pt x="22" y="117"/>
                  </a:lnTo>
                  <a:lnTo>
                    <a:pt x="16" y="101"/>
                  </a:lnTo>
                  <a:lnTo>
                    <a:pt x="10" y="81"/>
                  </a:lnTo>
                  <a:lnTo>
                    <a:pt x="4" y="59"/>
                  </a:lnTo>
                  <a:lnTo>
                    <a:pt x="0" y="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0" name="Freeform 18"/>
            <p:cNvSpPr>
              <a:spLocks/>
            </p:cNvSpPr>
            <p:nvPr/>
          </p:nvSpPr>
          <p:spPr bwMode="auto">
            <a:xfrm>
              <a:off x="1704" y="1719"/>
              <a:ext cx="230" cy="272"/>
            </a:xfrm>
            <a:custGeom>
              <a:avLst/>
              <a:gdLst/>
              <a:ahLst/>
              <a:cxnLst>
                <a:cxn ang="0">
                  <a:pos x="383" y="85"/>
                </a:cxn>
                <a:cxn ang="0">
                  <a:pos x="253" y="0"/>
                </a:cxn>
                <a:cxn ang="0">
                  <a:pos x="40" y="54"/>
                </a:cxn>
                <a:cxn ang="0">
                  <a:pos x="0" y="143"/>
                </a:cxn>
                <a:cxn ang="0">
                  <a:pos x="0" y="143"/>
                </a:cxn>
                <a:cxn ang="0">
                  <a:pos x="3" y="170"/>
                </a:cxn>
                <a:cxn ang="0">
                  <a:pos x="7" y="194"/>
                </a:cxn>
                <a:cxn ang="0">
                  <a:pos x="13" y="218"/>
                </a:cxn>
                <a:cxn ang="0">
                  <a:pos x="19" y="241"/>
                </a:cxn>
                <a:cxn ang="0">
                  <a:pos x="33" y="284"/>
                </a:cxn>
                <a:cxn ang="0">
                  <a:pos x="48" y="321"/>
                </a:cxn>
                <a:cxn ang="0">
                  <a:pos x="64" y="356"/>
                </a:cxn>
                <a:cxn ang="0">
                  <a:pos x="82" y="387"/>
                </a:cxn>
                <a:cxn ang="0">
                  <a:pos x="100" y="414"/>
                </a:cxn>
                <a:cxn ang="0">
                  <a:pos x="119" y="437"/>
                </a:cxn>
                <a:cxn ang="0">
                  <a:pos x="137" y="458"/>
                </a:cxn>
                <a:cxn ang="0">
                  <a:pos x="154" y="474"/>
                </a:cxn>
                <a:cxn ang="0">
                  <a:pos x="169" y="488"/>
                </a:cxn>
                <a:cxn ang="0">
                  <a:pos x="184" y="500"/>
                </a:cxn>
                <a:cxn ang="0">
                  <a:pos x="203" y="513"/>
                </a:cxn>
                <a:cxn ang="0">
                  <a:pos x="211" y="518"/>
                </a:cxn>
                <a:cxn ang="0">
                  <a:pos x="211" y="518"/>
                </a:cxn>
                <a:cxn ang="0">
                  <a:pos x="215" y="521"/>
                </a:cxn>
                <a:cxn ang="0">
                  <a:pos x="226" y="527"/>
                </a:cxn>
                <a:cxn ang="0">
                  <a:pos x="241" y="534"/>
                </a:cxn>
                <a:cxn ang="0">
                  <a:pos x="250" y="539"/>
                </a:cxn>
                <a:cxn ang="0">
                  <a:pos x="260" y="540"/>
                </a:cxn>
                <a:cxn ang="0">
                  <a:pos x="271" y="542"/>
                </a:cxn>
                <a:cxn ang="0">
                  <a:pos x="281" y="543"/>
                </a:cxn>
                <a:cxn ang="0">
                  <a:pos x="293" y="542"/>
                </a:cxn>
                <a:cxn ang="0">
                  <a:pos x="305" y="537"/>
                </a:cxn>
                <a:cxn ang="0">
                  <a:pos x="317" y="531"/>
                </a:cxn>
                <a:cxn ang="0">
                  <a:pos x="329" y="522"/>
                </a:cxn>
                <a:cxn ang="0">
                  <a:pos x="339" y="510"/>
                </a:cxn>
                <a:cxn ang="0">
                  <a:pos x="351" y="495"/>
                </a:cxn>
                <a:cxn ang="0">
                  <a:pos x="351" y="495"/>
                </a:cxn>
                <a:cxn ang="0">
                  <a:pos x="362" y="477"/>
                </a:cxn>
                <a:cxn ang="0">
                  <a:pos x="371" y="459"/>
                </a:cxn>
                <a:cxn ang="0">
                  <a:pos x="380" y="440"/>
                </a:cxn>
                <a:cxn ang="0">
                  <a:pos x="387" y="419"/>
                </a:cxn>
                <a:cxn ang="0">
                  <a:pos x="401" y="380"/>
                </a:cxn>
                <a:cxn ang="0">
                  <a:pos x="411" y="339"/>
                </a:cxn>
                <a:cxn ang="0">
                  <a:pos x="420" y="304"/>
                </a:cxn>
                <a:cxn ang="0">
                  <a:pos x="426" y="272"/>
                </a:cxn>
                <a:cxn ang="0">
                  <a:pos x="432" y="233"/>
                </a:cxn>
                <a:cxn ang="0">
                  <a:pos x="432" y="233"/>
                </a:cxn>
                <a:cxn ang="0">
                  <a:pos x="435" y="226"/>
                </a:cxn>
                <a:cxn ang="0">
                  <a:pos x="438" y="218"/>
                </a:cxn>
                <a:cxn ang="0">
                  <a:pos x="449" y="208"/>
                </a:cxn>
                <a:cxn ang="0">
                  <a:pos x="453" y="203"/>
                </a:cxn>
                <a:cxn ang="0">
                  <a:pos x="458" y="197"/>
                </a:cxn>
                <a:cxn ang="0">
                  <a:pos x="459" y="188"/>
                </a:cxn>
                <a:cxn ang="0">
                  <a:pos x="459" y="178"/>
                </a:cxn>
                <a:cxn ang="0">
                  <a:pos x="459" y="178"/>
                </a:cxn>
                <a:cxn ang="0">
                  <a:pos x="456" y="166"/>
                </a:cxn>
                <a:cxn ang="0">
                  <a:pos x="452" y="157"/>
                </a:cxn>
                <a:cxn ang="0">
                  <a:pos x="446" y="151"/>
                </a:cxn>
                <a:cxn ang="0">
                  <a:pos x="440" y="145"/>
                </a:cxn>
                <a:cxn ang="0">
                  <a:pos x="434" y="142"/>
                </a:cxn>
                <a:cxn ang="0">
                  <a:pos x="428" y="140"/>
                </a:cxn>
                <a:cxn ang="0">
                  <a:pos x="423" y="139"/>
                </a:cxn>
                <a:cxn ang="0">
                  <a:pos x="428" y="107"/>
                </a:cxn>
                <a:cxn ang="0">
                  <a:pos x="383" y="85"/>
                </a:cxn>
              </a:cxnLst>
              <a:rect l="0" t="0" r="r" b="b"/>
              <a:pathLst>
                <a:path w="459" h="543">
                  <a:moveTo>
                    <a:pt x="383" y="85"/>
                  </a:moveTo>
                  <a:lnTo>
                    <a:pt x="253" y="0"/>
                  </a:lnTo>
                  <a:lnTo>
                    <a:pt x="40" y="54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3" y="170"/>
                  </a:lnTo>
                  <a:lnTo>
                    <a:pt x="7" y="194"/>
                  </a:lnTo>
                  <a:lnTo>
                    <a:pt x="13" y="218"/>
                  </a:lnTo>
                  <a:lnTo>
                    <a:pt x="19" y="241"/>
                  </a:lnTo>
                  <a:lnTo>
                    <a:pt x="33" y="284"/>
                  </a:lnTo>
                  <a:lnTo>
                    <a:pt x="48" y="321"/>
                  </a:lnTo>
                  <a:lnTo>
                    <a:pt x="64" y="356"/>
                  </a:lnTo>
                  <a:lnTo>
                    <a:pt x="82" y="387"/>
                  </a:lnTo>
                  <a:lnTo>
                    <a:pt x="100" y="414"/>
                  </a:lnTo>
                  <a:lnTo>
                    <a:pt x="119" y="437"/>
                  </a:lnTo>
                  <a:lnTo>
                    <a:pt x="137" y="458"/>
                  </a:lnTo>
                  <a:lnTo>
                    <a:pt x="154" y="474"/>
                  </a:lnTo>
                  <a:lnTo>
                    <a:pt x="169" y="488"/>
                  </a:lnTo>
                  <a:lnTo>
                    <a:pt x="184" y="500"/>
                  </a:lnTo>
                  <a:lnTo>
                    <a:pt x="203" y="513"/>
                  </a:lnTo>
                  <a:lnTo>
                    <a:pt x="211" y="518"/>
                  </a:lnTo>
                  <a:lnTo>
                    <a:pt x="211" y="518"/>
                  </a:lnTo>
                  <a:lnTo>
                    <a:pt x="215" y="521"/>
                  </a:lnTo>
                  <a:lnTo>
                    <a:pt x="226" y="527"/>
                  </a:lnTo>
                  <a:lnTo>
                    <a:pt x="241" y="534"/>
                  </a:lnTo>
                  <a:lnTo>
                    <a:pt x="250" y="539"/>
                  </a:lnTo>
                  <a:lnTo>
                    <a:pt x="260" y="540"/>
                  </a:lnTo>
                  <a:lnTo>
                    <a:pt x="271" y="542"/>
                  </a:lnTo>
                  <a:lnTo>
                    <a:pt x="281" y="543"/>
                  </a:lnTo>
                  <a:lnTo>
                    <a:pt x="293" y="542"/>
                  </a:lnTo>
                  <a:lnTo>
                    <a:pt x="305" y="537"/>
                  </a:lnTo>
                  <a:lnTo>
                    <a:pt x="317" y="531"/>
                  </a:lnTo>
                  <a:lnTo>
                    <a:pt x="329" y="522"/>
                  </a:lnTo>
                  <a:lnTo>
                    <a:pt x="339" y="510"/>
                  </a:lnTo>
                  <a:lnTo>
                    <a:pt x="351" y="495"/>
                  </a:lnTo>
                  <a:lnTo>
                    <a:pt x="351" y="495"/>
                  </a:lnTo>
                  <a:lnTo>
                    <a:pt x="362" y="477"/>
                  </a:lnTo>
                  <a:lnTo>
                    <a:pt x="371" y="459"/>
                  </a:lnTo>
                  <a:lnTo>
                    <a:pt x="380" y="440"/>
                  </a:lnTo>
                  <a:lnTo>
                    <a:pt x="387" y="419"/>
                  </a:lnTo>
                  <a:lnTo>
                    <a:pt x="401" y="380"/>
                  </a:lnTo>
                  <a:lnTo>
                    <a:pt x="411" y="339"/>
                  </a:lnTo>
                  <a:lnTo>
                    <a:pt x="420" y="304"/>
                  </a:lnTo>
                  <a:lnTo>
                    <a:pt x="426" y="272"/>
                  </a:lnTo>
                  <a:lnTo>
                    <a:pt x="432" y="233"/>
                  </a:lnTo>
                  <a:lnTo>
                    <a:pt x="432" y="233"/>
                  </a:lnTo>
                  <a:lnTo>
                    <a:pt x="435" y="226"/>
                  </a:lnTo>
                  <a:lnTo>
                    <a:pt x="438" y="218"/>
                  </a:lnTo>
                  <a:lnTo>
                    <a:pt x="449" y="208"/>
                  </a:lnTo>
                  <a:lnTo>
                    <a:pt x="453" y="203"/>
                  </a:lnTo>
                  <a:lnTo>
                    <a:pt x="458" y="197"/>
                  </a:lnTo>
                  <a:lnTo>
                    <a:pt x="459" y="188"/>
                  </a:lnTo>
                  <a:lnTo>
                    <a:pt x="459" y="178"/>
                  </a:lnTo>
                  <a:lnTo>
                    <a:pt x="459" y="178"/>
                  </a:lnTo>
                  <a:lnTo>
                    <a:pt x="456" y="166"/>
                  </a:lnTo>
                  <a:lnTo>
                    <a:pt x="452" y="157"/>
                  </a:lnTo>
                  <a:lnTo>
                    <a:pt x="446" y="151"/>
                  </a:lnTo>
                  <a:lnTo>
                    <a:pt x="440" y="145"/>
                  </a:lnTo>
                  <a:lnTo>
                    <a:pt x="434" y="142"/>
                  </a:lnTo>
                  <a:lnTo>
                    <a:pt x="428" y="140"/>
                  </a:lnTo>
                  <a:lnTo>
                    <a:pt x="423" y="139"/>
                  </a:lnTo>
                  <a:lnTo>
                    <a:pt x="428" y="107"/>
                  </a:lnTo>
                  <a:lnTo>
                    <a:pt x="383" y="85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1" name="Freeform 19"/>
            <p:cNvSpPr>
              <a:spLocks/>
            </p:cNvSpPr>
            <p:nvPr/>
          </p:nvSpPr>
          <p:spPr bwMode="auto">
            <a:xfrm>
              <a:off x="1702" y="1655"/>
              <a:ext cx="216" cy="196"/>
            </a:xfrm>
            <a:custGeom>
              <a:avLst/>
              <a:gdLst/>
              <a:ahLst/>
              <a:cxnLst>
                <a:cxn ang="0">
                  <a:pos x="5" y="271"/>
                </a:cxn>
                <a:cxn ang="0">
                  <a:pos x="0" y="229"/>
                </a:cxn>
                <a:cxn ang="0">
                  <a:pos x="2" y="176"/>
                </a:cxn>
                <a:cxn ang="0">
                  <a:pos x="8" y="146"/>
                </a:cxn>
                <a:cxn ang="0">
                  <a:pos x="20" y="119"/>
                </a:cxn>
                <a:cxn ang="0">
                  <a:pos x="36" y="96"/>
                </a:cxn>
                <a:cxn ang="0">
                  <a:pos x="77" y="57"/>
                </a:cxn>
                <a:cxn ang="0">
                  <a:pos x="115" y="24"/>
                </a:cxn>
                <a:cxn ang="0">
                  <a:pos x="144" y="8"/>
                </a:cxn>
                <a:cxn ang="0">
                  <a:pos x="163" y="2"/>
                </a:cxn>
                <a:cxn ang="0">
                  <a:pos x="184" y="0"/>
                </a:cxn>
                <a:cxn ang="0">
                  <a:pos x="193" y="0"/>
                </a:cxn>
                <a:cxn ang="0">
                  <a:pos x="280" y="21"/>
                </a:cxn>
                <a:cxn ang="0">
                  <a:pos x="323" y="36"/>
                </a:cxn>
                <a:cxn ang="0">
                  <a:pos x="361" y="56"/>
                </a:cxn>
                <a:cxn ang="0">
                  <a:pos x="368" y="60"/>
                </a:cxn>
                <a:cxn ang="0">
                  <a:pos x="383" y="74"/>
                </a:cxn>
                <a:cxn ang="0">
                  <a:pos x="401" y="101"/>
                </a:cxn>
                <a:cxn ang="0">
                  <a:pos x="418" y="146"/>
                </a:cxn>
                <a:cxn ang="0">
                  <a:pos x="428" y="202"/>
                </a:cxn>
                <a:cxn ang="0">
                  <a:pos x="433" y="235"/>
                </a:cxn>
                <a:cxn ang="0">
                  <a:pos x="415" y="264"/>
                </a:cxn>
                <a:cxn ang="0">
                  <a:pos x="392" y="307"/>
                </a:cxn>
                <a:cxn ang="0">
                  <a:pos x="379" y="346"/>
                </a:cxn>
                <a:cxn ang="0">
                  <a:pos x="374" y="375"/>
                </a:cxn>
                <a:cxn ang="0">
                  <a:pos x="347" y="393"/>
                </a:cxn>
                <a:cxn ang="0">
                  <a:pos x="347" y="385"/>
                </a:cxn>
                <a:cxn ang="0">
                  <a:pos x="341" y="354"/>
                </a:cxn>
                <a:cxn ang="0">
                  <a:pos x="332" y="331"/>
                </a:cxn>
                <a:cxn ang="0">
                  <a:pos x="325" y="321"/>
                </a:cxn>
                <a:cxn ang="0">
                  <a:pos x="312" y="298"/>
                </a:cxn>
                <a:cxn ang="0">
                  <a:pos x="292" y="259"/>
                </a:cxn>
                <a:cxn ang="0">
                  <a:pos x="283" y="249"/>
                </a:cxn>
                <a:cxn ang="0">
                  <a:pos x="273" y="243"/>
                </a:cxn>
                <a:cxn ang="0">
                  <a:pos x="258" y="240"/>
                </a:cxn>
                <a:cxn ang="0">
                  <a:pos x="249" y="241"/>
                </a:cxn>
                <a:cxn ang="0">
                  <a:pos x="235" y="246"/>
                </a:cxn>
                <a:cxn ang="0">
                  <a:pos x="216" y="261"/>
                </a:cxn>
                <a:cxn ang="0">
                  <a:pos x="193" y="288"/>
                </a:cxn>
                <a:cxn ang="0">
                  <a:pos x="174" y="304"/>
                </a:cxn>
                <a:cxn ang="0">
                  <a:pos x="157" y="310"/>
                </a:cxn>
                <a:cxn ang="0">
                  <a:pos x="148" y="312"/>
                </a:cxn>
                <a:cxn ang="0">
                  <a:pos x="130" y="310"/>
                </a:cxn>
                <a:cxn ang="0">
                  <a:pos x="115" y="304"/>
                </a:cxn>
                <a:cxn ang="0">
                  <a:pos x="86" y="285"/>
                </a:cxn>
                <a:cxn ang="0">
                  <a:pos x="51" y="256"/>
                </a:cxn>
                <a:cxn ang="0">
                  <a:pos x="41" y="253"/>
                </a:cxn>
                <a:cxn ang="0">
                  <a:pos x="32" y="255"/>
                </a:cxn>
                <a:cxn ang="0">
                  <a:pos x="17" y="259"/>
                </a:cxn>
                <a:cxn ang="0">
                  <a:pos x="6" y="268"/>
                </a:cxn>
              </a:cxnLst>
              <a:rect l="0" t="0" r="r" b="b"/>
              <a:pathLst>
                <a:path w="433" h="393">
                  <a:moveTo>
                    <a:pt x="5" y="271"/>
                  </a:moveTo>
                  <a:lnTo>
                    <a:pt x="5" y="271"/>
                  </a:lnTo>
                  <a:lnTo>
                    <a:pt x="2" y="252"/>
                  </a:lnTo>
                  <a:lnTo>
                    <a:pt x="0" y="229"/>
                  </a:lnTo>
                  <a:lnTo>
                    <a:pt x="0" y="204"/>
                  </a:lnTo>
                  <a:lnTo>
                    <a:pt x="2" y="176"/>
                  </a:lnTo>
                  <a:lnTo>
                    <a:pt x="5" y="161"/>
                  </a:lnTo>
                  <a:lnTo>
                    <a:pt x="8" y="146"/>
                  </a:lnTo>
                  <a:lnTo>
                    <a:pt x="14" y="132"/>
                  </a:lnTo>
                  <a:lnTo>
                    <a:pt x="20" y="119"/>
                  </a:lnTo>
                  <a:lnTo>
                    <a:pt x="27" y="10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77" y="57"/>
                  </a:lnTo>
                  <a:lnTo>
                    <a:pt x="96" y="39"/>
                  </a:lnTo>
                  <a:lnTo>
                    <a:pt x="115" y="24"/>
                  </a:lnTo>
                  <a:lnTo>
                    <a:pt x="135" y="12"/>
                  </a:lnTo>
                  <a:lnTo>
                    <a:pt x="144" y="8"/>
                  </a:lnTo>
                  <a:lnTo>
                    <a:pt x="154" y="5"/>
                  </a:lnTo>
                  <a:lnTo>
                    <a:pt x="163" y="2"/>
                  </a:lnTo>
                  <a:lnTo>
                    <a:pt x="174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37" y="9"/>
                  </a:lnTo>
                  <a:lnTo>
                    <a:pt x="280" y="21"/>
                  </a:lnTo>
                  <a:lnTo>
                    <a:pt x="303" y="29"/>
                  </a:lnTo>
                  <a:lnTo>
                    <a:pt x="323" y="36"/>
                  </a:lnTo>
                  <a:lnTo>
                    <a:pt x="343" y="45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8" y="60"/>
                  </a:lnTo>
                  <a:lnTo>
                    <a:pt x="376" y="66"/>
                  </a:lnTo>
                  <a:lnTo>
                    <a:pt x="383" y="74"/>
                  </a:lnTo>
                  <a:lnTo>
                    <a:pt x="389" y="83"/>
                  </a:lnTo>
                  <a:lnTo>
                    <a:pt x="401" y="101"/>
                  </a:lnTo>
                  <a:lnTo>
                    <a:pt x="410" y="122"/>
                  </a:lnTo>
                  <a:lnTo>
                    <a:pt x="418" y="146"/>
                  </a:lnTo>
                  <a:lnTo>
                    <a:pt x="424" y="173"/>
                  </a:lnTo>
                  <a:lnTo>
                    <a:pt x="428" y="202"/>
                  </a:lnTo>
                  <a:lnTo>
                    <a:pt x="433" y="235"/>
                  </a:lnTo>
                  <a:lnTo>
                    <a:pt x="433" y="235"/>
                  </a:lnTo>
                  <a:lnTo>
                    <a:pt x="424" y="249"/>
                  </a:lnTo>
                  <a:lnTo>
                    <a:pt x="415" y="264"/>
                  </a:lnTo>
                  <a:lnTo>
                    <a:pt x="403" y="283"/>
                  </a:lnTo>
                  <a:lnTo>
                    <a:pt x="392" y="307"/>
                  </a:lnTo>
                  <a:lnTo>
                    <a:pt x="383" y="333"/>
                  </a:lnTo>
                  <a:lnTo>
                    <a:pt x="379" y="346"/>
                  </a:lnTo>
                  <a:lnTo>
                    <a:pt x="377" y="360"/>
                  </a:lnTo>
                  <a:lnTo>
                    <a:pt x="374" y="375"/>
                  </a:lnTo>
                  <a:lnTo>
                    <a:pt x="374" y="388"/>
                  </a:lnTo>
                  <a:lnTo>
                    <a:pt x="347" y="393"/>
                  </a:lnTo>
                  <a:lnTo>
                    <a:pt x="347" y="393"/>
                  </a:lnTo>
                  <a:lnTo>
                    <a:pt x="347" y="385"/>
                  </a:lnTo>
                  <a:lnTo>
                    <a:pt x="344" y="366"/>
                  </a:lnTo>
                  <a:lnTo>
                    <a:pt x="341" y="354"/>
                  </a:lnTo>
                  <a:lnTo>
                    <a:pt x="337" y="342"/>
                  </a:lnTo>
                  <a:lnTo>
                    <a:pt x="332" y="331"/>
                  </a:lnTo>
                  <a:lnTo>
                    <a:pt x="325" y="321"/>
                  </a:lnTo>
                  <a:lnTo>
                    <a:pt x="325" y="321"/>
                  </a:lnTo>
                  <a:lnTo>
                    <a:pt x="318" y="312"/>
                  </a:lnTo>
                  <a:lnTo>
                    <a:pt x="312" y="298"/>
                  </a:lnTo>
                  <a:lnTo>
                    <a:pt x="300" y="271"/>
                  </a:lnTo>
                  <a:lnTo>
                    <a:pt x="292" y="259"/>
                  </a:lnTo>
                  <a:lnTo>
                    <a:pt x="288" y="255"/>
                  </a:lnTo>
                  <a:lnTo>
                    <a:pt x="283" y="249"/>
                  </a:lnTo>
                  <a:lnTo>
                    <a:pt x="279" y="246"/>
                  </a:lnTo>
                  <a:lnTo>
                    <a:pt x="273" y="243"/>
                  </a:lnTo>
                  <a:lnTo>
                    <a:pt x="265" y="240"/>
                  </a:lnTo>
                  <a:lnTo>
                    <a:pt x="258" y="240"/>
                  </a:lnTo>
                  <a:lnTo>
                    <a:pt x="258" y="240"/>
                  </a:lnTo>
                  <a:lnTo>
                    <a:pt x="249" y="241"/>
                  </a:lnTo>
                  <a:lnTo>
                    <a:pt x="241" y="243"/>
                  </a:lnTo>
                  <a:lnTo>
                    <a:pt x="235" y="246"/>
                  </a:lnTo>
                  <a:lnTo>
                    <a:pt x="228" y="250"/>
                  </a:lnTo>
                  <a:lnTo>
                    <a:pt x="216" y="261"/>
                  </a:lnTo>
                  <a:lnTo>
                    <a:pt x="205" y="274"/>
                  </a:lnTo>
                  <a:lnTo>
                    <a:pt x="193" y="288"/>
                  </a:lnTo>
                  <a:lnTo>
                    <a:pt x="180" y="298"/>
                  </a:lnTo>
                  <a:lnTo>
                    <a:pt x="174" y="304"/>
                  </a:lnTo>
                  <a:lnTo>
                    <a:pt x="166" y="307"/>
                  </a:lnTo>
                  <a:lnTo>
                    <a:pt x="157" y="310"/>
                  </a:lnTo>
                  <a:lnTo>
                    <a:pt x="148" y="312"/>
                  </a:lnTo>
                  <a:lnTo>
                    <a:pt x="148" y="312"/>
                  </a:lnTo>
                  <a:lnTo>
                    <a:pt x="139" y="312"/>
                  </a:lnTo>
                  <a:lnTo>
                    <a:pt x="130" y="310"/>
                  </a:lnTo>
                  <a:lnTo>
                    <a:pt x="123" y="309"/>
                  </a:lnTo>
                  <a:lnTo>
                    <a:pt x="115" y="304"/>
                  </a:lnTo>
                  <a:lnTo>
                    <a:pt x="101" y="295"/>
                  </a:lnTo>
                  <a:lnTo>
                    <a:pt x="86" y="285"/>
                  </a:lnTo>
                  <a:lnTo>
                    <a:pt x="62" y="264"/>
                  </a:lnTo>
                  <a:lnTo>
                    <a:pt x="51" y="256"/>
                  </a:lnTo>
                  <a:lnTo>
                    <a:pt x="45" y="255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32" y="255"/>
                  </a:lnTo>
                  <a:lnTo>
                    <a:pt x="24" y="256"/>
                  </a:lnTo>
                  <a:lnTo>
                    <a:pt x="17" y="259"/>
                  </a:lnTo>
                  <a:lnTo>
                    <a:pt x="12" y="262"/>
                  </a:lnTo>
                  <a:lnTo>
                    <a:pt x="6" y="268"/>
                  </a:lnTo>
                  <a:lnTo>
                    <a:pt x="5" y="271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2" name="Freeform 20"/>
            <p:cNvSpPr>
              <a:spLocks/>
            </p:cNvSpPr>
            <p:nvPr/>
          </p:nvSpPr>
          <p:spPr bwMode="auto">
            <a:xfrm>
              <a:off x="1702" y="1655"/>
              <a:ext cx="216" cy="196"/>
            </a:xfrm>
            <a:custGeom>
              <a:avLst/>
              <a:gdLst/>
              <a:ahLst/>
              <a:cxnLst>
                <a:cxn ang="0">
                  <a:pos x="5" y="271"/>
                </a:cxn>
                <a:cxn ang="0">
                  <a:pos x="0" y="229"/>
                </a:cxn>
                <a:cxn ang="0">
                  <a:pos x="2" y="176"/>
                </a:cxn>
                <a:cxn ang="0">
                  <a:pos x="8" y="146"/>
                </a:cxn>
                <a:cxn ang="0">
                  <a:pos x="20" y="119"/>
                </a:cxn>
                <a:cxn ang="0">
                  <a:pos x="36" y="96"/>
                </a:cxn>
                <a:cxn ang="0">
                  <a:pos x="77" y="57"/>
                </a:cxn>
                <a:cxn ang="0">
                  <a:pos x="115" y="24"/>
                </a:cxn>
                <a:cxn ang="0">
                  <a:pos x="144" y="8"/>
                </a:cxn>
                <a:cxn ang="0">
                  <a:pos x="163" y="2"/>
                </a:cxn>
                <a:cxn ang="0">
                  <a:pos x="184" y="0"/>
                </a:cxn>
                <a:cxn ang="0">
                  <a:pos x="193" y="0"/>
                </a:cxn>
                <a:cxn ang="0">
                  <a:pos x="280" y="21"/>
                </a:cxn>
                <a:cxn ang="0">
                  <a:pos x="323" y="36"/>
                </a:cxn>
                <a:cxn ang="0">
                  <a:pos x="361" y="56"/>
                </a:cxn>
                <a:cxn ang="0">
                  <a:pos x="368" y="60"/>
                </a:cxn>
                <a:cxn ang="0">
                  <a:pos x="383" y="74"/>
                </a:cxn>
                <a:cxn ang="0">
                  <a:pos x="401" y="101"/>
                </a:cxn>
                <a:cxn ang="0">
                  <a:pos x="418" y="146"/>
                </a:cxn>
                <a:cxn ang="0">
                  <a:pos x="428" y="202"/>
                </a:cxn>
                <a:cxn ang="0">
                  <a:pos x="433" y="235"/>
                </a:cxn>
                <a:cxn ang="0">
                  <a:pos x="415" y="264"/>
                </a:cxn>
                <a:cxn ang="0">
                  <a:pos x="392" y="307"/>
                </a:cxn>
                <a:cxn ang="0">
                  <a:pos x="379" y="346"/>
                </a:cxn>
                <a:cxn ang="0">
                  <a:pos x="374" y="375"/>
                </a:cxn>
                <a:cxn ang="0">
                  <a:pos x="347" y="393"/>
                </a:cxn>
                <a:cxn ang="0">
                  <a:pos x="347" y="385"/>
                </a:cxn>
                <a:cxn ang="0">
                  <a:pos x="341" y="354"/>
                </a:cxn>
                <a:cxn ang="0">
                  <a:pos x="332" y="331"/>
                </a:cxn>
                <a:cxn ang="0">
                  <a:pos x="325" y="321"/>
                </a:cxn>
                <a:cxn ang="0">
                  <a:pos x="312" y="298"/>
                </a:cxn>
                <a:cxn ang="0">
                  <a:pos x="292" y="259"/>
                </a:cxn>
                <a:cxn ang="0">
                  <a:pos x="283" y="249"/>
                </a:cxn>
                <a:cxn ang="0">
                  <a:pos x="273" y="243"/>
                </a:cxn>
                <a:cxn ang="0">
                  <a:pos x="258" y="240"/>
                </a:cxn>
                <a:cxn ang="0">
                  <a:pos x="249" y="241"/>
                </a:cxn>
                <a:cxn ang="0">
                  <a:pos x="235" y="246"/>
                </a:cxn>
                <a:cxn ang="0">
                  <a:pos x="216" y="261"/>
                </a:cxn>
                <a:cxn ang="0">
                  <a:pos x="193" y="288"/>
                </a:cxn>
                <a:cxn ang="0">
                  <a:pos x="174" y="304"/>
                </a:cxn>
                <a:cxn ang="0">
                  <a:pos x="157" y="310"/>
                </a:cxn>
                <a:cxn ang="0">
                  <a:pos x="148" y="312"/>
                </a:cxn>
                <a:cxn ang="0">
                  <a:pos x="130" y="310"/>
                </a:cxn>
                <a:cxn ang="0">
                  <a:pos x="115" y="304"/>
                </a:cxn>
                <a:cxn ang="0">
                  <a:pos x="86" y="285"/>
                </a:cxn>
                <a:cxn ang="0">
                  <a:pos x="51" y="256"/>
                </a:cxn>
                <a:cxn ang="0">
                  <a:pos x="41" y="253"/>
                </a:cxn>
                <a:cxn ang="0">
                  <a:pos x="32" y="255"/>
                </a:cxn>
                <a:cxn ang="0">
                  <a:pos x="17" y="259"/>
                </a:cxn>
                <a:cxn ang="0">
                  <a:pos x="6" y="268"/>
                </a:cxn>
              </a:cxnLst>
              <a:rect l="0" t="0" r="r" b="b"/>
              <a:pathLst>
                <a:path w="433" h="393">
                  <a:moveTo>
                    <a:pt x="5" y="271"/>
                  </a:moveTo>
                  <a:lnTo>
                    <a:pt x="5" y="271"/>
                  </a:lnTo>
                  <a:lnTo>
                    <a:pt x="2" y="252"/>
                  </a:lnTo>
                  <a:lnTo>
                    <a:pt x="0" y="229"/>
                  </a:lnTo>
                  <a:lnTo>
                    <a:pt x="0" y="204"/>
                  </a:lnTo>
                  <a:lnTo>
                    <a:pt x="2" y="176"/>
                  </a:lnTo>
                  <a:lnTo>
                    <a:pt x="5" y="161"/>
                  </a:lnTo>
                  <a:lnTo>
                    <a:pt x="8" y="146"/>
                  </a:lnTo>
                  <a:lnTo>
                    <a:pt x="14" y="132"/>
                  </a:lnTo>
                  <a:lnTo>
                    <a:pt x="20" y="119"/>
                  </a:lnTo>
                  <a:lnTo>
                    <a:pt x="27" y="10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77" y="57"/>
                  </a:lnTo>
                  <a:lnTo>
                    <a:pt x="96" y="39"/>
                  </a:lnTo>
                  <a:lnTo>
                    <a:pt x="115" y="24"/>
                  </a:lnTo>
                  <a:lnTo>
                    <a:pt x="135" y="12"/>
                  </a:lnTo>
                  <a:lnTo>
                    <a:pt x="144" y="8"/>
                  </a:lnTo>
                  <a:lnTo>
                    <a:pt x="154" y="5"/>
                  </a:lnTo>
                  <a:lnTo>
                    <a:pt x="163" y="2"/>
                  </a:lnTo>
                  <a:lnTo>
                    <a:pt x="174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37" y="9"/>
                  </a:lnTo>
                  <a:lnTo>
                    <a:pt x="280" y="21"/>
                  </a:lnTo>
                  <a:lnTo>
                    <a:pt x="303" y="29"/>
                  </a:lnTo>
                  <a:lnTo>
                    <a:pt x="323" y="36"/>
                  </a:lnTo>
                  <a:lnTo>
                    <a:pt x="343" y="45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8" y="60"/>
                  </a:lnTo>
                  <a:lnTo>
                    <a:pt x="376" y="66"/>
                  </a:lnTo>
                  <a:lnTo>
                    <a:pt x="383" y="74"/>
                  </a:lnTo>
                  <a:lnTo>
                    <a:pt x="389" y="83"/>
                  </a:lnTo>
                  <a:lnTo>
                    <a:pt x="401" y="101"/>
                  </a:lnTo>
                  <a:lnTo>
                    <a:pt x="410" y="122"/>
                  </a:lnTo>
                  <a:lnTo>
                    <a:pt x="418" y="146"/>
                  </a:lnTo>
                  <a:lnTo>
                    <a:pt x="424" y="173"/>
                  </a:lnTo>
                  <a:lnTo>
                    <a:pt x="428" y="202"/>
                  </a:lnTo>
                  <a:lnTo>
                    <a:pt x="433" y="235"/>
                  </a:lnTo>
                  <a:lnTo>
                    <a:pt x="433" y="235"/>
                  </a:lnTo>
                  <a:lnTo>
                    <a:pt x="424" y="249"/>
                  </a:lnTo>
                  <a:lnTo>
                    <a:pt x="415" y="264"/>
                  </a:lnTo>
                  <a:lnTo>
                    <a:pt x="403" y="283"/>
                  </a:lnTo>
                  <a:lnTo>
                    <a:pt x="392" y="307"/>
                  </a:lnTo>
                  <a:lnTo>
                    <a:pt x="383" y="333"/>
                  </a:lnTo>
                  <a:lnTo>
                    <a:pt x="379" y="346"/>
                  </a:lnTo>
                  <a:lnTo>
                    <a:pt x="377" y="360"/>
                  </a:lnTo>
                  <a:lnTo>
                    <a:pt x="374" y="375"/>
                  </a:lnTo>
                  <a:lnTo>
                    <a:pt x="374" y="388"/>
                  </a:lnTo>
                  <a:lnTo>
                    <a:pt x="347" y="393"/>
                  </a:lnTo>
                  <a:lnTo>
                    <a:pt x="347" y="393"/>
                  </a:lnTo>
                  <a:lnTo>
                    <a:pt x="347" y="385"/>
                  </a:lnTo>
                  <a:lnTo>
                    <a:pt x="344" y="366"/>
                  </a:lnTo>
                  <a:lnTo>
                    <a:pt x="341" y="354"/>
                  </a:lnTo>
                  <a:lnTo>
                    <a:pt x="337" y="342"/>
                  </a:lnTo>
                  <a:lnTo>
                    <a:pt x="332" y="331"/>
                  </a:lnTo>
                  <a:lnTo>
                    <a:pt x="325" y="321"/>
                  </a:lnTo>
                  <a:lnTo>
                    <a:pt x="325" y="321"/>
                  </a:lnTo>
                  <a:lnTo>
                    <a:pt x="318" y="312"/>
                  </a:lnTo>
                  <a:lnTo>
                    <a:pt x="312" y="298"/>
                  </a:lnTo>
                  <a:lnTo>
                    <a:pt x="300" y="271"/>
                  </a:lnTo>
                  <a:lnTo>
                    <a:pt x="292" y="259"/>
                  </a:lnTo>
                  <a:lnTo>
                    <a:pt x="288" y="255"/>
                  </a:lnTo>
                  <a:lnTo>
                    <a:pt x="283" y="249"/>
                  </a:lnTo>
                  <a:lnTo>
                    <a:pt x="279" y="246"/>
                  </a:lnTo>
                  <a:lnTo>
                    <a:pt x="273" y="243"/>
                  </a:lnTo>
                  <a:lnTo>
                    <a:pt x="265" y="240"/>
                  </a:lnTo>
                  <a:lnTo>
                    <a:pt x="258" y="240"/>
                  </a:lnTo>
                  <a:lnTo>
                    <a:pt x="258" y="240"/>
                  </a:lnTo>
                  <a:lnTo>
                    <a:pt x="249" y="241"/>
                  </a:lnTo>
                  <a:lnTo>
                    <a:pt x="241" y="243"/>
                  </a:lnTo>
                  <a:lnTo>
                    <a:pt x="235" y="246"/>
                  </a:lnTo>
                  <a:lnTo>
                    <a:pt x="228" y="250"/>
                  </a:lnTo>
                  <a:lnTo>
                    <a:pt x="216" y="261"/>
                  </a:lnTo>
                  <a:lnTo>
                    <a:pt x="205" y="274"/>
                  </a:lnTo>
                  <a:lnTo>
                    <a:pt x="193" y="288"/>
                  </a:lnTo>
                  <a:lnTo>
                    <a:pt x="180" y="298"/>
                  </a:lnTo>
                  <a:lnTo>
                    <a:pt x="174" y="304"/>
                  </a:lnTo>
                  <a:lnTo>
                    <a:pt x="166" y="307"/>
                  </a:lnTo>
                  <a:lnTo>
                    <a:pt x="157" y="310"/>
                  </a:lnTo>
                  <a:lnTo>
                    <a:pt x="148" y="312"/>
                  </a:lnTo>
                  <a:lnTo>
                    <a:pt x="148" y="312"/>
                  </a:lnTo>
                  <a:lnTo>
                    <a:pt x="139" y="312"/>
                  </a:lnTo>
                  <a:lnTo>
                    <a:pt x="130" y="310"/>
                  </a:lnTo>
                  <a:lnTo>
                    <a:pt x="123" y="309"/>
                  </a:lnTo>
                  <a:lnTo>
                    <a:pt x="115" y="304"/>
                  </a:lnTo>
                  <a:lnTo>
                    <a:pt x="101" y="295"/>
                  </a:lnTo>
                  <a:lnTo>
                    <a:pt x="86" y="285"/>
                  </a:lnTo>
                  <a:lnTo>
                    <a:pt x="62" y="264"/>
                  </a:lnTo>
                  <a:lnTo>
                    <a:pt x="51" y="256"/>
                  </a:lnTo>
                  <a:lnTo>
                    <a:pt x="45" y="255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32" y="255"/>
                  </a:lnTo>
                  <a:lnTo>
                    <a:pt x="24" y="256"/>
                  </a:lnTo>
                  <a:lnTo>
                    <a:pt x="17" y="259"/>
                  </a:lnTo>
                  <a:lnTo>
                    <a:pt x="12" y="262"/>
                  </a:lnTo>
                  <a:lnTo>
                    <a:pt x="6" y="268"/>
                  </a:lnTo>
                  <a:lnTo>
                    <a:pt x="5" y="27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3" name="Freeform 21"/>
            <p:cNvSpPr>
              <a:spLocks/>
            </p:cNvSpPr>
            <p:nvPr/>
          </p:nvSpPr>
          <p:spPr bwMode="auto">
            <a:xfrm>
              <a:off x="1466" y="2202"/>
              <a:ext cx="137" cy="26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9" y="63"/>
                </a:cxn>
                <a:cxn ang="0">
                  <a:pos x="56" y="86"/>
                </a:cxn>
                <a:cxn ang="0">
                  <a:pos x="63" y="112"/>
                </a:cxn>
                <a:cxn ang="0">
                  <a:pos x="66" y="146"/>
                </a:cxn>
                <a:cxn ang="0">
                  <a:pos x="65" y="211"/>
                </a:cxn>
                <a:cxn ang="0">
                  <a:pos x="63" y="251"/>
                </a:cxn>
                <a:cxn ang="0">
                  <a:pos x="59" y="339"/>
                </a:cxn>
                <a:cxn ang="0">
                  <a:pos x="63" y="393"/>
                </a:cxn>
                <a:cxn ang="0">
                  <a:pos x="69" y="411"/>
                </a:cxn>
                <a:cxn ang="0">
                  <a:pos x="72" y="416"/>
                </a:cxn>
                <a:cxn ang="0">
                  <a:pos x="78" y="419"/>
                </a:cxn>
                <a:cxn ang="0">
                  <a:pos x="83" y="414"/>
                </a:cxn>
                <a:cxn ang="0">
                  <a:pos x="89" y="396"/>
                </a:cxn>
                <a:cxn ang="0">
                  <a:pos x="102" y="345"/>
                </a:cxn>
                <a:cxn ang="0">
                  <a:pos x="110" y="333"/>
                </a:cxn>
                <a:cxn ang="0">
                  <a:pos x="105" y="393"/>
                </a:cxn>
                <a:cxn ang="0">
                  <a:pos x="102" y="465"/>
                </a:cxn>
                <a:cxn ang="0">
                  <a:pos x="108" y="474"/>
                </a:cxn>
                <a:cxn ang="0">
                  <a:pos x="113" y="476"/>
                </a:cxn>
                <a:cxn ang="0">
                  <a:pos x="120" y="474"/>
                </a:cxn>
                <a:cxn ang="0">
                  <a:pos x="128" y="465"/>
                </a:cxn>
                <a:cxn ang="0">
                  <a:pos x="137" y="449"/>
                </a:cxn>
                <a:cxn ang="0">
                  <a:pos x="146" y="422"/>
                </a:cxn>
                <a:cxn ang="0">
                  <a:pos x="153" y="383"/>
                </a:cxn>
                <a:cxn ang="0">
                  <a:pos x="150" y="444"/>
                </a:cxn>
                <a:cxn ang="0">
                  <a:pos x="147" y="479"/>
                </a:cxn>
                <a:cxn ang="0">
                  <a:pos x="147" y="507"/>
                </a:cxn>
                <a:cxn ang="0">
                  <a:pos x="151" y="518"/>
                </a:cxn>
                <a:cxn ang="0">
                  <a:pos x="159" y="522"/>
                </a:cxn>
                <a:cxn ang="0">
                  <a:pos x="166" y="519"/>
                </a:cxn>
                <a:cxn ang="0">
                  <a:pos x="175" y="507"/>
                </a:cxn>
                <a:cxn ang="0">
                  <a:pos x="184" y="485"/>
                </a:cxn>
                <a:cxn ang="0">
                  <a:pos x="193" y="452"/>
                </a:cxn>
                <a:cxn ang="0">
                  <a:pos x="208" y="392"/>
                </a:cxn>
                <a:cxn ang="0">
                  <a:pos x="219" y="360"/>
                </a:cxn>
                <a:cxn ang="0">
                  <a:pos x="220" y="360"/>
                </a:cxn>
                <a:cxn ang="0">
                  <a:pos x="225" y="389"/>
                </a:cxn>
                <a:cxn ang="0">
                  <a:pos x="228" y="434"/>
                </a:cxn>
                <a:cxn ang="0">
                  <a:pos x="226" y="444"/>
                </a:cxn>
                <a:cxn ang="0">
                  <a:pos x="213" y="473"/>
                </a:cxn>
                <a:cxn ang="0">
                  <a:pos x="205" y="491"/>
                </a:cxn>
                <a:cxn ang="0">
                  <a:pos x="205" y="500"/>
                </a:cxn>
                <a:cxn ang="0">
                  <a:pos x="207" y="501"/>
                </a:cxn>
                <a:cxn ang="0">
                  <a:pos x="219" y="506"/>
                </a:cxn>
                <a:cxn ang="0">
                  <a:pos x="235" y="498"/>
                </a:cxn>
                <a:cxn ang="0">
                  <a:pos x="252" y="473"/>
                </a:cxn>
                <a:cxn ang="0">
                  <a:pos x="268" y="428"/>
                </a:cxn>
                <a:cxn ang="0">
                  <a:pos x="274" y="398"/>
                </a:cxn>
                <a:cxn ang="0">
                  <a:pos x="276" y="339"/>
                </a:cxn>
                <a:cxn ang="0">
                  <a:pos x="271" y="286"/>
                </a:cxn>
                <a:cxn ang="0">
                  <a:pos x="258" y="215"/>
                </a:cxn>
                <a:cxn ang="0">
                  <a:pos x="252" y="190"/>
                </a:cxn>
                <a:cxn ang="0">
                  <a:pos x="217" y="94"/>
                </a:cxn>
                <a:cxn ang="0">
                  <a:pos x="183" y="15"/>
                </a:cxn>
                <a:cxn ang="0">
                  <a:pos x="163" y="10"/>
                </a:cxn>
                <a:cxn ang="0">
                  <a:pos x="116" y="1"/>
                </a:cxn>
                <a:cxn ang="0">
                  <a:pos x="56" y="0"/>
                </a:cxn>
                <a:cxn ang="0">
                  <a:pos x="26" y="3"/>
                </a:cxn>
                <a:cxn ang="0">
                  <a:pos x="0" y="12"/>
                </a:cxn>
              </a:cxnLst>
              <a:rect l="0" t="0" r="r" b="b"/>
              <a:pathLst>
                <a:path w="276" h="522">
                  <a:moveTo>
                    <a:pt x="0" y="12"/>
                  </a:moveTo>
                  <a:lnTo>
                    <a:pt x="0" y="12"/>
                  </a:lnTo>
                  <a:lnTo>
                    <a:pt x="21" y="39"/>
                  </a:lnTo>
                  <a:lnTo>
                    <a:pt x="39" y="63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0" y="98"/>
                  </a:lnTo>
                  <a:lnTo>
                    <a:pt x="63" y="112"/>
                  </a:lnTo>
                  <a:lnTo>
                    <a:pt x="66" y="128"/>
                  </a:lnTo>
                  <a:lnTo>
                    <a:pt x="66" y="146"/>
                  </a:lnTo>
                  <a:lnTo>
                    <a:pt x="66" y="181"/>
                  </a:lnTo>
                  <a:lnTo>
                    <a:pt x="65" y="211"/>
                  </a:lnTo>
                  <a:lnTo>
                    <a:pt x="65" y="211"/>
                  </a:lnTo>
                  <a:lnTo>
                    <a:pt x="63" y="251"/>
                  </a:lnTo>
                  <a:lnTo>
                    <a:pt x="59" y="309"/>
                  </a:lnTo>
                  <a:lnTo>
                    <a:pt x="59" y="339"/>
                  </a:lnTo>
                  <a:lnTo>
                    <a:pt x="60" y="368"/>
                  </a:lnTo>
                  <a:lnTo>
                    <a:pt x="63" y="393"/>
                  </a:lnTo>
                  <a:lnTo>
                    <a:pt x="65" y="402"/>
                  </a:lnTo>
                  <a:lnTo>
                    <a:pt x="69" y="411"/>
                  </a:lnTo>
                  <a:lnTo>
                    <a:pt x="69" y="411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7"/>
                  </a:lnTo>
                  <a:lnTo>
                    <a:pt x="83" y="414"/>
                  </a:lnTo>
                  <a:lnTo>
                    <a:pt x="86" y="410"/>
                  </a:lnTo>
                  <a:lnTo>
                    <a:pt x="89" y="396"/>
                  </a:lnTo>
                  <a:lnTo>
                    <a:pt x="98" y="362"/>
                  </a:lnTo>
                  <a:lnTo>
                    <a:pt x="102" y="345"/>
                  </a:lnTo>
                  <a:lnTo>
                    <a:pt x="105" y="338"/>
                  </a:lnTo>
                  <a:lnTo>
                    <a:pt x="110" y="333"/>
                  </a:lnTo>
                  <a:lnTo>
                    <a:pt x="110" y="333"/>
                  </a:lnTo>
                  <a:lnTo>
                    <a:pt x="105" y="393"/>
                  </a:lnTo>
                  <a:lnTo>
                    <a:pt x="102" y="465"/>
                  </a:lnTo>
                  <a:lnTo>
                    <a:pt x="102" y="465"/>
                  </a:lnTo>
                  <a:lnTo>
                    <a:pt x="104" y="470"/>
                  </a:lnTo>
                  <a:lnTo>
                    <a:pt x="108" y="474"/>
                  </a:lnTo>
                  <a:lnTo>
                    <a:pt x="110" y="476"/>
                  </a:lnTo>
                  <a:lnTo>
                    <a:pt x="113" y="476"/>
                  </a:lnTo>
                  <a:lnTo>
                    <a:pt x="117" y="476"/>
                  </a:lnTo>
                  <a:lnTo>
                    <a:pt x="120" y="474"/>
                  </a:lnTo>
                  <a:lnTo>
                    <a:pt x="125" y="470"/>
                  </a:lnTo>
                  <a:lnTo>
                    <a:pt x="128" y="465"/>
                  </a:lnTo>
                  <a:lnTo>
                    <a:pt x="132" y="458"/>
                  </a:lnTo>
                  <a:lnTo>
                    <a:pt x="137" y="449"/>
                  </a:lnTo>
                  <a:lnTo>
                    <a:pt x="141" y="437"/>
                  </a:lnTo>
                  <a:lnTo>
                    <a:pt x="146" y="422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3" y="414"/>
                  </a:lnTo>
                  <a:lnTo>
                    <a:pt x="150" y="444"/>
                  </a:lnTo>
                  <a:lnTo>
                    <a:pt x="147" y="479"/>
                  </a:lnTo>
                  <a:lnTo>
                    <a:pt x="147" y="479"/>
                  </a:lnTo>
                  <a:lnTo>
                    <a:pt x="146" y="494"/>
                  </a:lnTo>
                  <a:lnTo>
                    <a:pt x="147" y="507"/>
                  </a:lnTo>
                  <a:lnTo>
                    <a:pt x="150" y="513"/>
                  </a:lnTo>
                  <a:lnTo>
                    <a:pt x="151" y="518"/>
                  </a:lnTo>
                  <a:lnTo>
                    <a:pt x="154" y="521"/>
                  </a:lnTo>
                  <a:lnTo>
                    <a:pt x="159" y="522"/>
                  </a:lnTo>
                  <a:lnTo>
                    <a:pt x="162" y="521"/>
                  </a:lnTo>
                  <a:lnTo>
                    <a:pt x="166" y="519"/>
                  </a:lnTo>
                  <a:lnTo>
                    <a:pt x="171" y="515"/>
                  </a:lnTo>
                  <a:lnTo>
                    <a:pt x="175" y="507"/>
                  </a:lnTo>
                  <a:lnTo>
                    <a:pt x="180" y="498"/>
                  </a:lnTo>
                  <a:lnTo>
                    <a:pt x="184" y="485"/>
                  </a:lnTo>
                  <a:lnTo>
                    <a:pt x="189" y="470"/>
                  </a:lnTo>
                  <a:lnTo>
                    <a:pt x="193" y="452"/>
                  </a:lnTo>
                  <a:lnTo>
                    <a:pt x="193" y="452"/>
                  </a:lnTo>
                  <a:lnTo>
                    <a:pt x="208" y="392"/>
                  </a:lnTo>
                  <a:lnTo>
                    <a:pt x="216" y="365"/>
                  </a:lnTo>
                  <a:lnTo>
                    <a:pt x="219" y="360"/>
                  </a:lnTo>
                  <a:lnTo>
                    <a:pt x="220" y="359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25" y="389"/>
                  </a:lnTo>
                  <a:lnTo>
                    <a:pt x="226" y="413"/>
                  </a:lnTo>
                  <a:lnTo>
                    <a:pt x="228" y="434"/>
                  </a:lnTo>
                  <a:lnTo>
                    <a:pt x="228" y="434"/>
                  </a:lnTo>
                  <a:lnTo>
                    <a:pt x="226" y="444"/>
                  </a:lnTo>
                  <a:lnTo>
                    <a:pt x="222" y="453"/>
                  </a:lnTo>
                  <a:lnTo>
                    <a:pt x="213" y="473"/>
                  </a:lnTo>
                  <a:lnTo>
                    <a:pt x="208" y="482"/>
                  </a:lnTo>
                  <a:lnTo>
                    <a:pt x="205" y="491"/>
                  </a:lnTo>
                  <a:lnTo>
                    <a:pt x="204" y="497"/>
                  </a:lnTo>
                  <a:lnTo>
                    <a:pt x="205" y="500"/>
                  </a:lnTo>
                  <a:lnTo>
                    <a:pt x="207" y="501"/>
                  </a:lnTo>
                  <a:lnTo>
                    <a:pt x="207" y="501"/>
                  </a:lnTo>
                  <a:lnTo>
                    <a:pt x="213" y="504"/>
                  </a:lnTo>
                  <a:lnTo>
                    <a:pt x="219" y="506"/>
                  </a:lnTo>
                  <a:lnTo>
                    <a:pt x="226" y="503"/>
                  </a:lnTo>
                  <a:lnTo>
                    <a:pt x="235" y="498"/>
                  </a:lnTo>
                  <a:lnTo>
                    <a:pt x="243" y="488"/>
                  </a:lnTo>
                  <a:lnTo>
                    <a:pt x="252" y="473"/>
                  </a:lnTo>
                  <a:lnTo>
                    <a:pt x="261" y="453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4" y="398"/>
                  </a:lnTo>
                  <a:lnTo>
                    <a:pt x="276" y="369"/>
                  </a:lnTo>
                  <a:lnTo>
                    <a:pt x="276" y="339"/>
                  </a:lnTo>
                  <a:lnTo>
                    <a:pt x="274" y="312"/>
                  </a:lnTo>
                  <a:lnTo>
                    <a:pt x="271" y="286"/>
                  </a:lnTo>
                  <a:lnTo>
                    <a:pt x="267" y="260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52" y="190"/>
                  </a:lnTo>
                  <a:lnTo>
                    <a:pt x="241" y="160"/>
                  </a:lnTo>
                  <a:lnTo>
                    <a:pt x="217" y="94"/>
                  </a:lnTo>
                  <a:lnTo>
                    <a:pt x="193" y="3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63" y="10"/>
                  </a:lnTo>
                  <a:lnTo>
                    <a:pt x="143" y="6"/>
                  </a:lnTo>
                  <a:lnTo>
                    <a:pt x="116" y="1"/>
                  </a:lnTo>
                  <a:lnTo>
                    <a:pt x="86" y="0"/>
                  </a:lnTo>
                  <a:lnTo>
                    <a:pt x="56" y="0"/>
                  </a:lnTo>
                  <a:lnTo>
                    <a:pt x="41" y="1"/>
                  </a:lnTo>
                  <a:lnTo>
                    <a:pt x="26" y="3"/>
                  </a:lnTo>
                  <a:lnTo>
                    <a:pt x="14" y="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4" name="Freeform 22"/>
            <p:cNvSpPr>
              <a:spLocks/>
            </p:cNvSpPr>
            <p:nvPr/>
          </p:nvSpPr>
          <p:spPr bwMode="auto">
            <a:xfrm>
              <a:off x="1466" y="2202"/>
              <a:ext cx="137" cy="26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9" y="63"/>
                </a:cxn>
                <a:cxn ang="0">
                  <a:pos x="56" y="86"/>
                </a:cxn>
                <a:cxn ang="0">
                  <a:pos x="63" y="112"/>
                </a:cxn>
                <a:cxn ang="0">
                  <a:pos x="66" y="146"/>
                </a:cxn>
                <a:cxn ang="0">
                  <a:pos x="65" y="211"/>
                </a:cxn>
                <a:cxn ang="0">
                  <a:pos x="63" y="251"/>
                </a:cxn>
                <a:cxn ang="0">
                  <a:pos x="59" y="339"/>
                </a:cxn>
                <a:cxn ang="0">
                  <a:pos x="63" y="393"/>
                </a:cxn>
                <a:cxn ang="0">
                  <a:pos x="69" y="411"/>
                </a:cxn>
                <a:cxn ang="0">
                  <a:pos x="72" y="416"/>
                </a:cxn>
                <a:cxn ang="0">
                  <a:pos x="78" y="419"/>
                </a:cxn>
                <a:cxn ang="0">
                  <a:pos x="83" y="414"/>
                </a:cxn>
                <a:cxn ang="0">
                  <a:pos x="89" y="396"/>
                </a:cxn>
                <a:cxn ang="0">
                  <a:pos x="102" y="345"/>
                </a:cxn>
                <a:cxn ang="0">
                  <a:pos x="110" y="333"/>
                </a:cxn>
                <a:cxn ang="0">
                  <a:pos x="105" y="393"/>
                </a:cxn>
                <a:cxn ang="0">
                  <a:pos x="102" y="465"/>
                </a:cxn>
                <a:cxn ang="0">
                  <a:pos x="108" y="474"/>
                </a:cxn>
                <a:cxn ang="0">
                  <a:pos x="113" y="476"/>
                </a:cxn>
                <a:cxn ang="0">
                  <a:pos x="120" y="474"/>
                </a:cxn>
                <a:cxn ang="0">
                  <a:pos x="128" y="465"/>
                </a:cxn>
                <a:cxn ang="0">
                  <a:pos x="137" y="449"/>
                </a:cxn>
                <a:cxn ang="0">
                  <a:pos x="146" y="422"/>
                </a:cxn>
                <a:cxn ang="0">
                  <a:pos x="153" y="383"/>
                </a:cxn>
                <a:cxn ang="0">
                  <a:pos x="150" y="444"/>
                </a:cxn>
                <a:cxn ang="0">
                  <a:pos x="147" y="479"/>
                </a:cxn>
                <a:cxn ang="0">
                  <a:pos x="147" y="507"/>
                </a:cxn>
                <a:cxn ang="0">
                  <a:pos x="151" y="518"/>
                </a:cxn>
                <a:cxn ang="0">
                  <a:pos x="159" y="522"/>
                </a:cxn>
                <a:cxn ang="0">
                  <a:pos x="166" y="519"/>
                </a:cxn>
                <a:cxn ang="0">
                  <a:pos x="175" y="507"/>
                </a:cxn>
                <a:cxn ang="0">
                  <a:pos x="184" y="485"/>
                </a:cxn>
                <a:cxn ang="0">
                  <a:pos x="193" y="452"/>
                </a:cxn>
                <a:cxn ang="0">
                  <a:pos x="208" y="392"/>
                </a:cxn>
                <a:cxn ang="0">
                  <a:pos x="219" y="360"/>
                </a:cxn>
                <a:cxn ang="0">
                  <a:pos x="220" y="360"/>
                </a:cxn>
                <a:cxn ang="0">
                  <a:pos x="225" y="389"/>
                </a:cxn>
                <a:cxn ang="0">
                  <a:pos x="228" y="434"/>
                </a:cxn>
                <a:cxn ang="0">
                  <a:pos x="226" y="444"/>
                </a:cxn>
                <a:cxn ang="0">
                  <a:pos x="213" y="473"/>
                </a:cxn>
                <a:cxn ang="0">
                  <a:pos x="205" y="491"/>
                </a:cxn>
                <a:cxn ang="0">
                  <a:pos x="205" y="500"/>
                </a:cxn>
                <a:cxn ang="0">
                  <a:pos x="207" y="501"/>
                </a:cxn>
                <a:cxn ang="0">
                  <a:pos x="219" y="506"/>
                </a:cxn>
                <a:cxn ang="0">
                  <a:pos x="235" y="498"/>
                </a:cxn>
                <a:cxn ang="0">
                  <a:pos x="252" y="473"/>
                </a:cxn>
                <a:cxn ang="0">
                  <a:pos x="268" y="428"/>
                </a:cxn>
                <a:cxn ang="0">
                  <a:pos x="274" y="398"/>
                </a:cxn>
                <a:cxn ang="0">
                  <a:pos x="276" y="339"/>
                </a:cxn>
                <a:cxn ang="0">
                  <a:pos x="271" y="286"/>
                </a:cxn>
                <a:cxn ang="0">
                  <a:pos x="258" y="215"/>
                </a:cxn>
                <a:cxn ang="0">
                  <a:pos x="252" y="190"/>
                </a:cxn>
                <a:cxn ang="0">
                  <a:pos x="217" y="94"/>
                </a:cxn>
                <a:cxn ang="0">
                  <a:pos x="183" y="15"/>
                </a:cxn>
                <a:cxn ang="0">
                  <a:pos x="163" y="10"/>
                </a:cxn>
                <a:cxn ang="0">
                  <a:pos x="116" y="1"/>
                </a:cxn>
                <a:cxn ang="0">
                  <a:pos x="56" y="0"/>
                </a:cxn>
                <a:cxn ang="0">
                  <a:pos x="26" y="3"/>
                </a:cxn>
                <a:cxn ang="0">
                  <a:pos x="0" y="12"/>
                </a:cxn>
              </a:cxnLst>
              <a:rect l="0" t="0" r="r" b="b"/>
              <a:pathLst>
                <a:path w="276" h="522">
                  <a:moveTo>
                    <a:pt x="0" y="12"/>
                  </a:moveTo>
                  <a:lnTo>
                    <a:pt x="0" y="12"/>
                  </a:lnTo>
                  <a:lnTo>
                    <a:pt x="21" y="39"/>
                  </a:lnTo>
                  <a:lnTo>
                    <a:pt x="39" y="63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0" y="98"/>
                  </a:lnTo>
                  <a:lnTo>
                    <a:pt x="63" y="112"/>
                  </a:lnTo>
                  <a:lnTo>
                    <a:pt x="66" y="128"/>
                  </a:lnTo>
                  <a:lnTo>
                    <a:pt x="66" y="146"/>
                  </a:lnTo>
                  <a:lnTo>
                    <a:pt x="66" y="181"/>
                  </a:lnTo>
                  <a:lnTo>
                    <a:pt x="65" y="211"/>
                  </a:lnTo>
                  <a:lnTo>
                    <a:pt x="65" y="211"/>
                  </a:lnTo>
                  <a:lnTo>
                    <a:pt x="63" y="251"/>
                  </a:lnTo>
                  <a:lnTo>
                    <a:pt x="59" y="309"/>
                  </a:lnTo>
                  <a:lnTo>
                    <a:pt x="59" y="339"/>
                  </a:lnTo>
                  <a:lnTo>
                    <a:pt x="60" y="368"/>
                  </a:lnTo>
                  <a:lnTo>
                    <a:pt x="63" y="393"/>
                  </a:lnTo>
                  <a:lnTo>
                    <a:pt x="65" y="402"/>
                  </a:lnTo>
                  <a:lnTo>
                    <a:pt x="69" y="411"/>
                  </a:lnTo>
                  <a:lnTo>
                    <a:pt x="69" y="411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7"/>
                  </a:lnTo>
                  <a:lnTo>
                    <a:pt x="83" y="414"/>
                  </a:lnTo>
                  <a:lnTo>
                    <a:pt x="86" y="410"/>
                  </a:lnTo>
                  <a:lnTo>
                    <a:pt x="89" y="396"/>
                  </a:lnTo>
                  <a:lnTo>
                    <a:pt x="98" y="362"/>
                  </a:lnTo>
                  <a:lnTo>
                    <a:pt x="102" y="345"/>
                  </a:lnTo>
                  <a:lnTo>
                    <a:pt x="105" y="338"/>
                  </a:lnTo>
                  <a:lnTo>
                    <a:pt x="110" y="333"/>
                  </a:lnTo>
                  <a:lnTo>
                    <a:pt x="110" y="333"/>
                  </a:lnTo>
                  <a:lnTo>
                    <a:pt x="105" y="393"/>
                  </a:lnTo>
                  <a:lnTo>
                    <a:pt x="102" y="465"/>
                  </a:lnTo>
                  <a:lnTo>
                    <a:pt x="102" y="465"/>
                  </a:lnTo>
                  <a:lnTo>
                    <a:pt x="104" y="470"/>
                  </a:lnTo>
                  <a:lnTo>
                    <a:pt x="108" y="474"/>
                  </a:lnTo>
                  <a:lnTo>
                    <a:pt x="110" y="476"/>
                  </a:lnTo>
                  <a:lnTo>
                    <a:pt x="113" y="476"/>
                  </a:lnTo>
                  <a:lnTo>
                    <a:pt x="117" y="476"/>
                  </a:lnTo>
                  <a:lnTo>
                    <a:pt x="120" y="474"/>
                  </a:lnTo>
                  <a:lnTo>
                    <a:pt x="125" y="470"/>
                  </a:lnTo>
                  <a:lnTo>
                    <a:pt x="128" y="465"/>
                  </a:lnTo>
                  <a:lnTo>
                    <a:pt x="132" y="458"/>
                  </a:lnTo>
                  <a:lnTo>
                    <a:pt x="137" y="449"/>
                  </a:lnTo>
                  <a:lnTo>
                    <a:pt x="141" y="437"/>
                  </a:lnTo>
                  <a:lnTo>
                    <a:pt x="146" y="422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3" y="414"/>
                  </a:lnTo>
                  <a:lnTo>
                    <a:pt x="150" y="444"/>
                  </a:lnTo>
                  <a:lnTo>
                    <a:pt x="147" y="479"/>
                  </a:lnTo>
                  <a:lnTo>
                    <a:pt x="147" y="479"/>
                  </a:lnTo>
                  <a:lnTo>
                    <a:pt x="146" y="494"/>
                  </a:lnTo>
                  <a:lnTo>
                    <a:pt x="147" y="507"/>
                  </a:lnTo>
                  <a:lnTo>
                    <a:pt x="150" y="513"/>
                  </a:lnTo>
                  <a:lnTo>
                    <a:pt x="151" y="518"/>
                  </a:lnTo>
                  <a:lnTo>
                    <a:pt x="154" y="521"/>
                  </a:lnTo>
                  <a:lnTo>
                    <a:pt x="159" y="522"/>
                  </a:lnTo>
                  <a:lnTo>
                    <a:pt x="162" y="521"/>
                  </a:lnTo>
                  <a:lnTo>
                    <a:pt x="166" y="519"/>
                  </a:lnTo>
                  <a:lnTo>
                    <a:pt x="171" y="515"/>
                  </a:lnTo>
                  <a:lnTo>
                    <a:pt x="175" y="507"/>
                  </a:lnTo>
                  <a:lnTo>
                    <a:pt x="180" y="498"/>
                  </a:lnTo>
                  <a:lnTo>
                    <a:pt x="184" y="485"/>
                  </a:lnTo>
                  <a:lnTo>
                    <a:pt x="189" y="470"/>
                  </a:lnTo>
                  <a:lnTo>
                    <a:pt x="193" y="452"/>
                  </a:lnTo>
                  <a:lnTo>
                    <a:pt x="193" y="452"/>
                  </a:lnTo>
                  <a:lnTo>
                    <a:pt x="208" y="392"/>
                  </a:lnTo>
                  <a:lnTo>
                    <a:pt x="216" y="365"/>
                  </a:lnTo>
                  <a:lnTo>
                    <a:pt x="219" y="360"/>
                  </a:lnTo>
                  <a:lnTo>
                    <a:pt x="220" y="359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25" y="389"/>
                  </a:lnTo>
                  <a:lnTo>
                    <a:pt x="226" y="413"/>
                  </a:lnTo>
                  <a:lnTo>
                    <a:pt x="228" y="434"/>
                  </a:lnTo>
                  <a:lnTo>
                    <a:pt x="228" y="434"/>
                  </a:lnTo>
                  <a:lnTo>
                    <a:pt x="226" y="444"/>
                  </a:lnTo>
                  <a:lnTo>
                    <a:pt x="222" y="453"/>
                  </a:lnTo>
                  <a:lnTo>
                    <a:pt x="213" y="473"/>
                  </a:lnTo>
                  <a:lnTo>
                    <a:pt x="208" y="482"/>
                  </a:lnTo>
                  <a:lnTo>
                    <a:pt x="205" y="491"/>
                  </a:lnTo>
                  <a:lnTo>
                    <a:pt x="204" y="497"/>
                  </a:lnTo>
                  <a:lnTo>
                    <a:pt x="205" y="500"/>
                  </a:lnTo>
                  <a:lnTo>
                    <a:pt x="207" y="501"/>
                  </a:lnTo>
                  <a:lnTo>
                    <a:pt x="207" y="501"/>
                  </a:lnTo>
                  <a:lnTo>
                    <a:pt x="213" y="504"/>
                  </a:lnTo>
                  <a:lnTo>
                    <a:pt x="219" y="506"/>
                  </a:lnTo>
                  <a:lnTo>
                    <a:pt x="226" y="503"/>
                  </a:lnTo>
                  <a:lnTo>
                    <a:pt x="235" y="498"/>
                  </a:lnTo>
                  <a:lnTo>
                    <a:pt x="243" y="488"/>
                  </a:lnTo>
                  <a:lnTo>
                    <a:pt x="252" y="473"/>
                  </a:lnTo>
                  <a:lnTo>
                    <a:pt x="261" y="453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4" y="398"/>
                  </a:lnTo>
                  <a:lnTo>
                    <a:pt x="276" y="369"/>
                  </a:lnTo>
                  <a:lnTo>
                    <a:pt x="276" y="339"/>
                  </a:lnTo>
                  <a:lnTo>
                    <a:pt x="274" y="312"/>
                  </a:lnTo>
                  <a:lnTo>
                    <a:pt x="271" y="286"/>
                  </a:lnTo>
                  <a:lnTo>
                    <a:pt x="267" y="260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52" y="190"/>
                  </a:lnTo>
                  <a:lnTo>
                    <a:pt x="241" y="160"/>
                  </a:lnTo>
                  <a:lnTo>
                    <a:pt x="217" y="94"/>
                  </a:lnTo>
                  <a:lnTo>
                    <a:pt x="193" y="3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63" y="10"/>
                  </a:lnTo>
                  <a:lnTo>
                    <a:pt x="143" y="6"/>
                  </a:lnTo>
                  <a:lnTo>
                    <a:pt x="116" y="1"/>
                  </a:lnTo>
                  <a:lnTo>
                    <a:pt x="86" y="0"/>
                  </a:lnTo>
                  <a:lnTo>
                    <a:pt x="56" y="0"/>
                  </a:lnTo>
                  <a:lnTo>
                    <a:pt x="41" y="1"/>
                  </a:lnTo>
                  <a:lnTo>
                    <a:pt x="26" y="3"/>
                  </a:lnTo>
                  <a:lnTo>
                    <a:pt x="14" y="7"/>
                  </a:lnTo>
                  <a:lnTo>
                    <a:pt x="0" y="1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5" name="Freeform 23"/>
            <p:cNvSpPr>
              <a:spLocks/>
            </p:cNvSpPr>
            <p:nvPr/>
          </p:nvSpPr>
          <p:spPr bwMode="auto">
            <a:xfrm>
              <a:off x="1750" y="2195"/>
              <a:ext cx="191" cy="277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157" y="86"/>
                </a:cxn>
                <a:cxn ang="0">
                  <a:pos x="132" y="118"/>
                </a:cxn>
                <a:cxn ang="0">
                  <a:pos x="118" y="140"/>
                </a:cxn>
                <a:cxn ang="0">
                  <a:pos x="91" y="185"/>
                </a:cxn>
                <a:cxn ang="0">
                  <a:pos x="78" y="206"/>
                </a:cxn>
                <a:cxn ang="0">
                  <a:pos x="46" y="251"/>
                </a:cxn>
                <a:cxn ang="0">
                  <a:pos x="34" y="272"/>
                </a:cxn>
                <a:cxn ang="0">
                  <a:pos x="30" y="290"/>
                </a:cxn>
                <a:cxn ang="0">
                  <a:pos x="28" y="299"/>
                </a:cxn>
                <a:cxn ang="0">
                  <a:pos x="15" y="341"/>
                </a:cxn>
                <a:cxn ang="0">
                  <a:pos x="2" y="386"/>
                </a:cxn>
                <a:cxn ang="0">
                  <a:pos x="0" y="398"/>
                </a:cxn>
                <a:cxn ang="0">
                  <a:pos x="5" y="431"/>
                </a:cxn>
                <a:cxn ang="0">
                  <a:pos x="16" y="473"/>
                </a:cxn>
                <a:cxn ang="0">
                  <a:pos x="31" y="510"/>
                </a:cxn>
                <a:cxn ang="0">
                  <a:pos x="43" y="528"/>
                </a:cxn>
                <a:cxn ang="0">
                  <a:pos x="48" y="531"/>
                </a:cxn>
                <a:cxn ang="0">
                  <a:pos x="60" y="533"/>
                </a:cxn>
                <a:cxn ang="0">
                  <a:pos x="66" y="525"/>
                </a:cxn>
                <a:cxn ang="0">
                  <a:pos x="70" y="513"/>
                </a:cxn>
                <a:cxn ang="0">
                  <a:pos x="75" y="521"/>
                </a:cxn>
                <a:cxn ang="0">
                  <a:pos x="93" y="543"/>
                </a:cxn>
                <a:cxn ang="0">
                  <a:pos x="106" y="554"/>
                </a:cxn>
                <a:cxn ang="0">
                  <a:pos x="111" y="554"/>
                </a:cxn>
                <a:cxn ang="0">
                  <a:pos x="117" y="552"/>
                </a:cxn>
                <a:cxn ang="0">
                  <a:pos x="129" y="543"/>
                </a:cxn>
                <a:cxn ang="0">
                  <a:pos x="135" y="534"/>
                </a:cxn>
                <a:cxn ang="0">
                  <a:pos x="154" y="530"/>
                </a:cxn>
                <a:cxn ang="0">
                  <a:pos x="166" y="522"/>
                </a:cxn>
                <a:cxn ang="0">
                  <a:pos x="172" y="510"/>
                </a:cxn>
                <a:cxn ang="0">
                  <a:pos x="174" y="504"/>
                </a:cxn>
                <a:cxn ang="0">
                  <a:pos x="183" y="488"/>
                </a:cxn>
                <a:cxn ang="0">
                  <a:pos x="189" y="470"/>
                </a:cxn>
                <a:cxn ang="0">
                  <a:pos x="186" y="440"/>
                </a:cxn>
                <a:cxn ang="0">
                  <a:pos x="183" y="419"/>
                </a:cxn>
                <a:cxn ang="0">
                  <a:pos x="183" y="378"/>
                </a:cxn>
                <a:cxn ang="0">
                  <a:pos x="187" y="342"/>
                </a:cxn>
                <a:cxn ang="0">
                  <a:pos x="193" y="319"/>
                </a:cxn>
                <a:cxn ang="0">
                  <a:pos x="196" y="311"/>
                </a:cxn>
                <a:cxn ang="0">
                  <a:pos x="220" y="275"/>
                </a:cxn>
                <a:cxn ang="0">
                  <a:pos x="233" y="250"/>
                </a:cxn>
                <a:cxn ang="0">
                  <a:pos x="239" y="226"/>
                </a:cxn>
                <a:cxn ang="0">
                  <a:pos x="241" y="199"/>
                </a:cxn>
                <a:cxn ang="0">
                  <a:pos x="244" y="167"/>
                </a:cxn>
                <a:cxn ang="0">
                  <a:pos x="253" y="140"/>
                </a:cxn>
                <a:cxn ang="0">
                  <a:pos x="260" y="131"/>
                </a:cxn>
                <a:cxn ang="0">
                  <a:pos x="271" y="124"/>
                </a:cxn>
                <a:cxn ang="0">
                  <a:pos x="301" y="113"/>
                </a:cxn>
                <a:cxn ang="0">
                  <a:pos x="382" y="81"/>
                </a:cxn>
                <a:cxn ang="0">
                  <a:pos x="382" y="78"/>
                </a:cxn>
                <a:cxn ang="0">
                  <a:pos x="373" y="61"/>
                </a:cxn>
                <a:cxn ang="0">
                  <a:pos x="353" y="43"/>
                </a:cxn>
                <a:cxn ang="0">
                  <a:pos x="332" y="28"/>
                </a:cxn>
                <a:cxn ang="0">
                  <a:pos x="304" y="16"/>
                </a:cxn>
                <a:cxn ang="0">
                  <a:pos x="263" y="4"/>
                </a:cxn>
              </a:cxnLst>
              <a:rect l="0" t="0" r="r" b="b"/>
              <a:pathLst>
                <a:path w="382" h="554">
                  <a:moveTo>
                    <a:pt x="239" y="0"/>
                  </a:moveTo>
                  <a:lnTo>
                    <a:pt x="239" y="0"/>
                  </a:lnTo>
                  <a:lnTo>
                    <a:pt x="193" y="48"/>
                  </a:lnTo>
                  <a:lnTo>
                    <a:pt x="157" y="86"/>
                  </a:lnTo>
                  <a:lnTo>
                    <a:pt x="142" y="104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18" y="140"/>
                  </a:lnTo>
                  <a:lnTo>
                    <a:pt x="105" y="163"/>
                  </a:lnTo>
                  <a:lnTo>
                    <a:pt x="91" y="185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61" y="227"/>
                  </a:lnTo>
                  <a:lnTo>
                    <a:pt x="46" y="251"/>
                  </a:lnTo>
                  <a:lnTo>
                    <a:pt x="40" y="262"/>
                  </a:lnTo>
                  <a:lnTo>
                    <a:pt x="34" y="272"/>
                  </a:lnTo>
                  <a:lnTo>
                    <a:pt x="31" y="283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8" y="299"/>
                  </a:lnTo>
                  <a:lnTo>
                    <a:pt x="25" y="311"/>
                  </a:lnTo>
                  <a:lnTo>
                    <a:pt x="15" y="341"/>
                  </a:lnTo>
                  <a:lnTo>
                    <a:pt x="5" y="371"/>
                  </a:lnTo>
                  <a:lnTo>
                    <a:pt x="2" y="386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2" y="413"/>
                  </a:lnTo>
                  <a:lnTo>
                    <a:pt x="5" y="431"/>
                  </a:lnTo>
                  <a:lnTo>
                    <a:pt x="9" y="450"/>
                  </a:lnTo>
                  <a:lnTo>
                    <a:pt x="16" y="473"/>
                  </a:lnTo>
                  <a:lnTo>
                    <a:pt x="24" y="492"/>
                  </a:lnTo>
                  <a:lnTo>
                    <a:pt x="31" y="510"/>
                  </a:lnTo>
                  <a:lnTo>
                    <a:pt x="39" y="524"/>
                  </a:lnTo>
                  <a:lnTo>
                    <a:pt x="43" y="528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4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6" y="525"/>
                  </a:lnTo>
                  <a:lnTo>
                    <a:pt x="70" y="518"/>
                  </a:lnTo>
                  <a:lnTo>
                    <a:pt x="70" y="513"/>
                  </a:lnTo>
                  <a:lnTo>
                    <a:pt x="70" y="513"/>
                  </a:lnTo>
                  <a:lnTo>
                    <a:pt x="75" y="521"/>
                  </a:lnTo>
                  <a:lnTo>
                    <a:pt x="85" y="536"/>
                  </a:lnTo>
                  <a:lnTo>
                    <a:pt x="93" y="543"/>
                  </a:lnTo>
                  <a:lnTo>
                    <a:pt x="99" y="549"/>
                  </a:lnTo>
                  <a:lnTo>
                    <a:pt x="106" y="554"/>
                  </a:lnTo>
                  <a:lnTo>
                    <a:pt x="109" y="554"/>
                  </a:lnTo>
                  <a:lnTo>
                    <a:pt x="111" y="554"/>
                  </a:lnTo>
                  <a:lnTo>
                    <a:pt x="111" y="554"/>
                  </a:lnTo>
                  <a:lnTo>
                    <a:pt x="117" y="552"/>
                  </a:lnTo>
                  <a:lnTo>
                    <a:pt x="121" y="549"/>
                  </a:lnTo>
                  <a:lnTo>
                    <a:pt x="129" y="543"/>
                  </a:lnTo>
                  <a:lnTo>
                    <a:pt x="135" y="534"/>
                  </a:lnTo>
                  <a:lnTo>
                    <a:pt x="135" y="534"/>
                  </a:lnTo>
                  <a:lnTo>
                    <a:pt x="141" y="533"/>
                  </a:lnTo>
                  <a:lnTo>
                    <a:pt x="154" y="530"/>
                  </a:lnTo>
                  <a:lnTo>
                    <a:pt x="160" y="527"/>
                  </a:lnTo>
                  <a:lnTo>
                    <a:pt x="166" y="522"/>
                  </a:lnTo>
                  <a:lnTo>
                    <a:pt x="171" y="518"/>
                  </a:lnTo>
                  <a:lnTo>
                    <a:pt x="172" y="510"/>
                  </a:lnTo>
                  <a:lnTo>
                    <a:pt x="172" y="510"/>
                  </a:lnTo>
                  <a:lnTo>
                    <a:pt x="174" y="504"/>
                  </a:lnTo>
                  <a:lnTo>
                    <a:pt x="175" y="498"/>
                  </a:lnTo>
                  <a:lnTo>
                    <a:pt x="183" y="488"/>
                  </a:lnTo>
                  <a:lnTo>
                    <a:pt x="186" y="480"/>
                  </a:lnTo>
                  <a:lnTo>
                    <a:pt x="189" y="470"/>
                  </a:lnTo>
                  <a:lnTo>
                    <a:pt x="189" y="456"/>
                  </a:lnTo>
                  <a:lnTo>
                    <a:pt x="186" y="440"/>
                  </a:lnTo>
                  <a:lnTo>
                    <a:pt x="186" y="440"/>
                  </a:lnTo>
                  <a:lnTo>
                    <a:pt x="183" y="419"/>
                  </a:lnTo>
                  <a:lnTo>
                    <a:pt x="183" y="398"/>
                  </a:lnTo>
                  <a:lnTo>
                    <a:pt x="183" y="378"/>
                  </a:lnTo>
                  <a:lnTo>
                    <a:pt x="184" y="359"/>
                  </a:lnTo>
                  <a:lnTo>
                    <a:pt x="187" y="342"/>
                  </a:lnTo>
                  <a:lnTo>
                    <a:pt x="190" y="329"/>
                  </a:lnTo>
                  <a:lnTo>
                    <a:pt x="193" y="319"/>
                  </a:lnTo>
                  <a:lnTo>
                    <a:pt x="196" y="311"/>
                  </a:lnTo>
                  <a:lnTo>
                    <a:pt x="196" y="311"/>
                  </a:lnTo>
                  <a:lnTo>
                    <a:pt x="205" y="296"/>
                  </a:lnTo>
                  <a:lnTo>
                    <a:pt x="220" y="275"/>
                  </a:lnTo>
                  <a:lnTo>
                    <a:pt x="227" y="263"/>
                  </a:lnTo>
                  <a:lnTo>
                    <a:pt x="233" y="250"/>
                  </a:lnTo>
                  <a:lnTo>
                    <a:pt x="238" y="238"/>
                  </a:lnTo>
                  <a:lnTo>
                    <a:pt x="239" y="226"/>
                  </a:lnTo>
                  <a:lnTo>
                    <a:pt x="239" y="226"/>
                  </a:lnTo>
                  <a:lnTo>
                    <a:pt x="241" y="199"/>
                  </a:lnTo>
                  <a:lnTo>
                    <a:pt x="241" y="184"/>
                  </a:lnTo>
                  <a:lnTo>
                    <a:pt x="244" y="167"/>
                  </a:lnTo>
                  <a:lnTo>
                    <a:pt x="247" y="154"/>
                  </a:lnTo>
                  <a:lnTo>
                    <a:pt x="253" y="140"/>
                  </a:lnTo>
                  <a:lnTo>
                    <a:pt x="256" y="136"/>
                  </a:lnTo>
                  <a:lnTo>
                    <a:pt x="260" y="131"/>
                  </a:lnTo>
                  <a:lnTo>
                    <a:pt x="265" y="127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301" y="113"/>
                  </a:lnTo>
                  <a:lnTo>
                    <a:pt x="337" y="98"/>
                  </a:lnTo>
                  <a:lnTo>
                    <a:pt x="382" y="81"/>
                  </a:lnTo>
                  <a:lnTo>
                    <a:pt x="382" y="81"/>
                  </a:lnTo>
                  <a:lnTo>
                    <a:pt x="382" y="78"/>
                  </a:lnTo>
                  <a:lnTo>
                    <a:pt x="379" y="72"/>
                  </a:lnTo>
                  <a:lnTo>
                    <a:pt x="373" y="61"/>
                  </a:lnTo>
                  <a:lnTo>
                    <a:pt x="362" y="49"/>
                  </a:lnTo>
                  <a:lnTo>
                    <a:pt x="353" y="43"/>
                  </a:lnTo>
                  <a:lnTo>
                    <a:pt x="344" y="36"/>
                  </a:lnTo>
                  <a:lnTo>
                    <a:pt x="332" y="28"/>
                  </a:lnTo>
                  <a:lnTo>
                    <a:pt x="319" y="22"/>
                  </a:lnTo>
                  <a:lnTo>
                    <a:pt x="304" y="16"/>
                  </a:lnTo>
                  <a:lnTo>
                    <a:pt x="284" y="10"/>
                  </a:lnTo>
                  <a:lnTo>
                    <a:pt x="263" y="4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6" name="Freeform 24"/>
            <p:cNvSpPr>
              <a:spLocks/>
            </p:cNvSpPr>
            <p:nvPr/>
          </p:nvSpPr>
          <p:spPr bwMode="auto">
            <a:xfrm>
              <a:off x="1750" y="2195"/>
              <a:ext cx="191" cy="277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157" y="86"/>
                </a:cxn>
                <a:cxn ang="0">
                  <a:pos x="132" y="118"/>
                </a:cxn>
                <a:cxn ang="0">
                  <a:pos x="118" y="140"/>
                </a:cxn>
                <a:cxn ang="0">
                  <a:pos x="91" y="185"/>
                </a:cxn>
                <a:cxn ang="0">
                  <a:pos x="78" y="206"/>
                </a:cxn>
                <a:cxn ang="0">
                  <a:pos x="46" y="251"/>
                </a:cxn>
                <a:cxn ang="0">
                  <a:pos x="34" y="272"/>
                </a:cxn>
                <a:cxn ang="0">
                  <a:pos x="30" y="290"/>
                </a:cxn>
                <a:cxn ang="0">
                  <a:pos x="28" y="299"/>
                </a:cxn>
                <a:cxn ang="0">
                  <a:pos x="15" y="341"/>
                </a:cxn>
                <a:cxn ang="0">
                  <a:pos x="2" y="386"/>
                </a:cxn>
                <a:cxn ang="0">
                  <a:pos x="0" y="398"/>
                </a:cxn>
                <a:cxn ang="0">
                  <a:pos x="5" y="431"/>
                </a:cxn>
                <a:cxn ang="0">
                  <a:pos x="16" y="473"/>
                </a:cxn>
                <a:cxn ang="0">
                  <a:pos x="31" y="510"/>
                </a:cxn>
                <a:cxn ang="0">
                  <a:pos x="43" y="528"/>
                </a:cxn>
                <a:cxn ang="0">
                  <a:pos x="48" y="531"/>
                </a:cxn>
                <a:cxn ang="0">
                  <a:pos x="60" y="533"/>
                </a:cxn>
                <a:cxn ang="0">
                  <a:pos x="66" y="525"/>
                </a:cxn>
                <a:cxn ang="0">
                  <a:pos x="70" y="513"/>
                </a:cxn>
                <a:cxn ang="0">
                  <a:pos x="75" y="521"/>
                </a:cxn>
                <a:cxn ang="0">
                  <a:pos x="93" y="543"/>
                </a:cxn>
                <a:cxn ang="0">
                  <a:pos x="106" y="554"/>
                </a:cxn>
                <a:cxn ang="0">
                  <a:pos x="111" y="554"/>
                </a:cxn>
                <a:cxn ang="0">
                  <a:pos x="117" y="552"/>
                </a:cxn>
                <a:cxn ang="0">
                  <a:pos x="129" y="543"/>
                </a:cxn>
                <a:cxn ang="0">
                  <a:pos x="135" y="534"/>
                </a:cxn>
                <a:cxn ang="0">
                  <a:pos x="154" y="530"/>
                </a:cxn>
                <a:cxn ang="0">
                  <a:pos x="166" y="522"/>
                </a:cxn>
                <a:cxn ang="0">
                  <a:pos x="172" y="510"/>
                </a:cxn>
                <a:cxn ang="0">
                  <a:pos x="174" y="504"/>
                </a:cxn>
                <a:cxn ang="0">
                  <a:pos x="183" y="488"/>
                </a:cxn>
                <a:cxn ang="0">
                  <a:pos x="189" y="470"/>
                </a:cxn>
                <a:cxn ang="0">
                  <a:pos x="186" y="440"/>
                </a:cxn>
                <a:cxn ang="0">
                  <a:pos x="183" y="419"/>
                </a:cxn>
                <a:cxn ang="0">
                  <a:pos x="183" y="378"/>
                </a:cxn>
                <a:cxn ang="0">
                  <a:pos x="187" y="342"/>
                </a:cxn>
                <a:cxn ang="0">
                  <a:pos x="193" y="319"/>
                </a:cxn>
                <a:cxn ang="0">
                  <a:pos x="196" y="311"/>
                </a:cxn>
                <a:cxn ang="0">
                  <a:pos x="220" y="275"/>
                </a:cxn>
                <a:cxn ang="0">
                  <a:pos x="233" y="250"/>
                </a:cxn>
                <a:cxn ang="0">
                  <a:pos x="239" y="226"/>
                </a:cxn>
                <a:cxn ang="0">
                  <a:pos x="241" y="199"/>
                </a:cxn>
                <a:cxn ang="0">
                  <a:pos x="244" y="167"/>
                </a:cxn>
                <a:cxn ang="0">
                  <a:pos x="253" y="140"/>
                </a:cxn>
                <a:cxn ang="0">
                  <a:pos x="260" y="131"/>
                </a:cxn>
                <a:cxn ang="0">
                  <a:pos x="271" y="124"/>
                </a:cxn>
                <a:cxn ang="0">
                  <a:pos x="301" y="113"/>
                </a:cxn>
                <a:cxn ang="0">
                  <a:pos x="382" y="81"/>
                </a:cxn>
                <a:cxn ang="0">
                  <a:pos x="382" y="78"/>
                </a:cxn>
                <a:cxn ang="0">
                  <a:pos x="373" y="61"/>
                </a:cxn>
                <a:cxn ang="0">
                  <a:pos x="353" y="43"/>
                </a:cxn>
                <a:cxn ang="0">
                  <a:pos x="332" y="28"/>
                </a:cxn>
                <a:cxn ang="0">
                  <a:pos x="304" y="16"/>
                </a:cxn>
                <a:cxn ang="0">
                  <a:pos x="263" y="4"/>
                </a:cxn>
              </a:cxnLst>
              <a:rect l="0" t="0" r="r" b="b"/>
              <a:pathLst>
                <a:path w="382" h="554">
                  <a:moveTo>
                    <a:pt x="239" y="0"/>
                  </a:moveTo>
                  <a:lnTo>
                    <a:pt x="239" y="0"/>
                  </a:lnTo>
                  <a:lnTo>
                    <a:pt x="193" y="48"/>
                  </a:lnTo>
                  <a:lnTo>
                    <a:pt x="157" y="86"/>
                  </a:lnTo>
                  <a:lnTo>
                    <a:pt x="142" y="104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18" y="140"/>
                  </a:lnTo>
                  <a:lnTo>
                    <a:pt x="105" y="163"/>
                  </a:lnTo>
                  <a:lnTo>
                    <a:pt x="91" y="185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61" y="227"/>
                  </a:lnTo>
                  <a:lnTo>
                    <a:pt x="46" y="251"/>
                  </a:lnTo>
                  <a:lnTo>
                    <a:pt x="40" y="262"/>
                  </a:lnTo>
                  <a:lnTo>
                    <a:pt x="34" y="272"/>
                  </a:lnTo>
                  <a:lnTo>
                    <a:pt x="31" y="283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8" y="299"/>
                  </a:lnTo>
                  <a:lnTo>
                    <a:pt x="25" y="311"/>
                  </a:lnTo>
                  <a:lnTo>
                    <a:pt x="15" y="341"/>
                  </a:lnTo>
                  <a:lnTo>
                    <a:pt x="5" y="371"/>
                  </a:lnTo>
                  <a:lnTo>
                    <a:pt x="2" y="386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2" y="413"/>
                  </a:lnTo>
                  <a:lnTo>
                    <a:pt x="5" y="431"/>
                  </a:lnTo>
                  <a:lnTo>
                    <a:pt x="9" y="450"/>
                  </a:lnTo>
                  <a:lnTo>
                    <a:pt x="16" y="473"/>
                  </a:lnTo>
                  <a:lnTo>
                    <a:pt x="24" y="492"/>
                  </a:lnTo>
                  <a:lnTo>
                    <a:pt x="31" y="510"/>
                  </a:lnTo>
                  <a:lnTo>
                    <a:pt x="39" y="524"/>
                  </a:lnTo>
                  <a:lnTo>
                    <a:pt x="43" y="528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4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6" y="525"/>
                  </a:lnTo>
                  <a:lnTo>
                    <a:pt x="70" y="518"/>
                  </a:lnTo>
                  <a:lnTo>
                    <a:pt x="70" y="513"/>
                  </a:lnTo>
                  <a:lnTo>
                    <a:pt x="70" y="513"/>
                  </a:lnTo>
                  <a:lnTo>
                    <a:pt x="75" y="521"/>
                  </a:lnTo>
                  <a:lnTo>
                    <a:pt x="85" y="536"/>
                  </a:lnTo>
                  <a:lnTo>
                    <a:pt x="93" y="543"/>
                  </a:lnTo>
                  <a:lnTo>
                    <a:pt x="99" y="549"/>
                  </a:lnTo>
                  <a:lnTo>
                    <a:pt x="106" y="554"/>
                  </a:lnTo>
                  <a:lnTo>
                    <a:pt x="109" y="554"/>
                  </a:lnTo>
                  <a:lnTo>
                    <a:pt x="111" y="554"/>
                  </a:lnTo>
                  <a:lnTo>
                    <a:pt x="111" y="554"/>
                  </a:lnTo>
                  <a:lnTo>
                    <a:pt x="117" y="552"/>
                  </a:lnTo>
                  <a:lnTo>
                    <a:pt x="121" y="549"/>
                  </a:lnTo>
                  <a:lnTo>
                    <a:pt x="129" y="543"/>
                  </a:lnTo>
                  <a:lnTo>
                    <a:pt x="135" y="534"/>
                  </a:lnTo>
                  <a:lnTo>
                    <a:pt x="135" y="534"/>
                  </a:lnTo>
                  <a:lnTo>
                    <a:pt x="141" y="533"/>
                  </a:lnTo>
                  <a:lnTo>
                    <a:pt x="154" y="530"/>
                  </a:lnTo>
                  <a:lnTo>
                    <a:pt x="160" y="527"/>
                  </a:lnTo>
                  <a:lnTo>
                    <a:pt x="166" y="522"/>
                  </a:lnTo>
                  <a:lnTo>
                    <a:pt x="171" y="518"/>
                  </a:lnTo>
                  <a:lnTo>
                    <a:pt x="172" y="510"/>
                  </a:lnTo>
                  <a:lnTo>
                    <a:pt x="172" y="510"/>
                  </a:lnTo>
                  <a:lnTo>
                    <a:pt x="174" y="504"/>
                  </a:lnTo>
                  <a:lnTo>
                    <a:pt x="175" y="498"/>
                  </a:lnTo>
                  <a:lnTo>
                    <a:pt x="183" y="488"/>
                  </a:lnTo>
                  <a:lnTo>
                    <a:pt x="186" y="480"/>
                  </a:lnTo>
                  <a:lnTo>
                    <a:pt x="189" y="470"/>
                  </a:lnTo>
                  <a:lnTo>
                    <a:pt x="189" y="456"/>
                  </a:lnTo>
                  <a:lnTo>
                    <a:pt x="186" y="440"/>
                  </a:lnTo>
                  <a:lnTo>
                    <a:pt x="186" y="440"/>
                  </a:lnTo>
                  <a:lnTo>
                    <a:pt x="183" y="419"/>
                  </a:lnTo>
                  <a:lnTo>
                    <a:pt x="183" y="398"/>
                  </a:lnTo>
                  <a:lnTo>
                    <a:pt x="183" y="378"/>
                  </a:lnTo>
                  <a:lnTo>
                    <a:pt x="184" y="359"/>
                  </a:lnTo>
                  <a:lnTo>
                    <a:pt x="187" y="342"/>
                  </a:lnTo>
                  <a:lnTo>
                    <a:pt x="190" y="329"/>
                  </a:lnTo>
                  <a:lnTo>
                    <a:pt x="193" y="319"/>
                  </a:lnTo>
                  <a:lnTo>
                    <a:pt x="196" y="311"/>
                  </a:lnTo>
                  <a:lnTo>
                    <a:pt x="196" y="311"/>
                  </a:lnTo>
                  <a:lnTo>
                    <a:pt x="205" y="296"/>
                  </a:lnTo>
                  <a:lnTo>
                    <a:pt x="220" y="275"/>
                  </a:lnTo>
                  <a:lnTo>
                    <a:pt x="227" y="263"/>
                  </a:lnTo>
                  <a:lnTo>
                    <a:pt x="233" y="250"/>
                  </a:lnTo>
                  <a:lnTo>
                    <a:pt x="238" y="238"/>
                  </a:lnTo>
                  <a:lnTo>
                    <a:pt x="239" y="226"/>
                  </a:lnTo>
                  <a:lnTo>
                    <a:pt x="239" y="226"/>
                  </a:lnTo>
                  <a:lnTo>
                    <a:pt x="241" y="199"/>
                  </a:lnTo>
                  <a:lnTo>
                    <a:pt x="241" y="184"/>
                  </a:lnTo>
                  <a:lnTo>
                    <a:pt x="244" y="167"/>
                  </a:lnTo>
                  <a:lnTo>
                    <a:pt x="247" y="154"/>
                  </a:lnTo>
                  <a:lnTo>
                    <a:pt x="253" y="140"/>
                  </a:lnTo>
                  <a:lnTo>
                    <a:pt x="256" y="136"/>
                  </a:lnTo>
                  <a:lnTo>
                    <a:pt x="260" y="131"/>
                  </a:lnTo>
                  <a:lnTo>
                    <a:pt x="265" y="127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301" y="113"/>
                  </a:lnTo>
                  <a:lnTo>
                    <a:pt x="337" y="98"/>
                  </a:lnTo>
                  <a:lnTo>
                    <a:pt x="382" y="81"/>
                  </a:lnTo>
                  <a:lnTo>
                    <a:pt x="382" y="81"/>
                  </a:lnTo>
                  <a:lnTo>
                    <a:pt x="382" y="78"/>
                  </a:lnTo>
                  <a:lnTo>
                    <a:pt x="379" y="72"/>
                  </a:lnTo>
                  <a:lnTo>
                    <a:pt x="373" y="61"/>
                  </a:lnTo>
                  <a:lnTo>
                    <a:pt x="362" y="49"/>
                  </a:lnTo>
                  <a:lnTo>
                    <a:pt x="353" y="43"/>
                  </a:lnTo>
                  <a:lnTo>
                    <a:pt x="344" y="36"/>
                  </a:lnTo>
                  <a:lnTo>
                    <a:pt x="332" y="28"/>
                  </a:lnTo>
                  <a:lnTo>
                    <a:pt x="319" y="22"/>
                  </a:lnTo>
                  <a:lnTo>
                    <a:pt x="304" y="16"/>
                  </a:lnTo>
                  <a:lnTo>
                    <a:pt x="284" y="10"/>
                  </a:lnTo>
                  <a:lnTo>
                    <a:pt x="263" y="4"/>
                  </a:lnTo>
                  <a:lnTo>
                    <a:pt x="239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6457" name="Text Box 25"/>
          <p:cNvSpPr txBox="1">
            <a:spLocks noChangeArrowheads="1"/>
          </p:cNvSpPr>
          <p:nvPr/>
        </p:nvSpPr>
        <p:spPr bwMode="auto">
          <a:xfrm>
            <a:off x="6011863" y="968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Insert your slogan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BANDEAU-VER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550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1FCA0826-AA1B-4464-8AD4-FB77E7E161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3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1150" y="477838"/>
            <a:ext cx="852011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Customize your headline here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140200" y="2392363"/>
            <a:ext cx="4643438" cy="4060825"/>
            <a:chOff x="1143" y="1655"/>
            <a:chExt cx="1156" cy="1011"/>
          </a:xfrm>
        </p:grpSpPr>
        <p:sp>
          <p:nvSpPr>
            <p:cNvPr id="146441" name="Freeform 9"/>
            <p:cNvSpPr>
              <a:spLocks/>
            </p:cNvSpPr>
            <p:nvPr/>
          </p:nvSpPr>
          <p:spPr bwMode="auto">
            <a:xfrm>
              <a:off x="1729" y="1836"/>
              <a:ext cx="291" cy="494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0"/>
                </a:cxn>
                <a:cxn ang="0">
                  <a:pos x="373" y="36"/>
                </a:cxn>
                <a:cxn ang="0">
                  <a:pos x="361" y="74"/>
                </a:cxn>
                <a:cxn ang="0">
                  <a:pos x="344" y="120"/>
                </a:cxn>
                <a:cxn ang="0">
                  <a:pos x="334" y="144"/>
                </a:cxn>
                <a:cxn ang="0">
                  <a:pos x="323" y="168"/>
                </a:cxn>
                <a:cxn ang="0">
                  <a:pos x="311" y="192"/>
                </a:cxn>
                <a:cxn ang="0">
                  <a:pos x="298" y="216"/>
                </a:cxn>
                <a:cxn ang="0">
                  <a:pos x="283" y="238"/>
                </a:cxn>
                <a:cxn ang="0">
                  <a:pos x="268" y="258"/>
                </a:cxn>
                <a:cxn ang="0">
                  <a:pos x="252" y="274"/>
                </a:cxn>
                <a:cxn ang="0">
                  <a:pos x="235" y="289"/>
                </a:cxn>
                <a:cxn ang="0">
                  <a:pos x="126" y="240"/>
                </a:cxn>
                <a:cxn ang="0">
                  <a:pos x="14" y="551"/>
                </a:cxn>
                <a:cxn ang="0">
                  <a:pos x="0" y="713"/>
                </a:cxn>
                <a:cxn ang="0">
                  <a:pos x="99" y="847"/>
                </a:cxn>
                <a:cxn ang="0">
                  <a:pos x="240" y="988"/>
                </a:cxn>
                <a:cxn ang="0">
                  <a:pos x="374" y="975"/>
                </a:cxn>
                <a:cxn ang="0">
                  <a:pos x="567" y="794"/>
                </a:cxn>
                <a:cxn ang="0">
                  <a:pos x="582" y="686"/>
                </a:cxn>
                <a:cxn ang="0">
                  <a:pos x="464" y="262"/>
                </a:cxn>
                <a:cxn ang="0">
                  <a:pos x="383" y="0"/>
                </a:cxn>
              </a:cxnLst>
              <a:rect l="0" t="0" r="r" b="b"/>
              <a:pathLst>
                <a:path w="582" h="988">
                  <a:moveTo>
                    <a:pt x="383" y="0"/>
                  </a:moveTo>
                  <a:lnTo>
                    <a:pt x="383" y="0"/>
                  </a:lnTo>
                  <a:lnTo>
                    <a:pt x="373" y="36"/>
                  </a:lnTo>
                  <a:lnTo>
                    <a:pt x="361" y="74"/>
                  </a:lnTo>
                  <a:lnTo>
                    <a:pt x="344" y="120"/>
                  </a:lnTo>
                  <a:lnTo>
                    <a:pt x="334" y="144"/>
                  </a:lnTo>
                  <a:lnTo>
                    <a:pt x="323" y="168"/>
                  </a:lnTo>
                  <a:lnTo>
                    <a:pt x="311" y="192"/>
                  </a:lnTo>
                  <a:lnTo>
                    <a:pt x="298" y="216"/>
                  </a:lnTo>
                  <a:lnTo>
                    <a:pt x="283" y="238"/>
                  </a:lnTo>
                  <a:lnTo>
                    <a:pt x="268" y="258"/>
                  </a:lnTo>
                  <a:lnTo>
                    <a:pt x="252" y="274"/>
                  </a:lnTo>
                  <a:lnTo>
                    <a:pt x="235" y="289"/>
                  </a:lnTo>
                  <a:lnTo>
                    <a:pt x="126" y="240"/>
                  </a:lnTo>
                  <a:lnTo>
                    <a:pt x="14" y="551"/>
                  </a:lnTo>
                  <a:lnTo>
                    <a:pt x="0" y="713"/>
                  </a:lnTo>
                  <a:lnTo>
                    <a:pt x="99" y="847"/>
                  </a:lnTo>
                  <a:lnTo>
                    <a:pt x="240" y="988"/>
                  </a:lnTo>
                  <a:lnTo>
                    <a:pt x="374" y="975"/>
                  </a:lnTo>
                  <a:lnTo>
                    <a:pt x="567" y="794"/>
                  </a:lnTo>
                  <a:lnTo>
                    <a:pt x="582" y="686"/>
                  </a:lnTo>
                  <a:lnTo>
                    <a:pt x="464" y="262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96BE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2" name="Freeform 10"/>
            <p:cNvSpPr>
              <a:spLocks/>
            </p:cNvSpPr>
            <p:nvPr/>
          </p:nvSpPr>
          <p:spPr bwMode="auto">
            <a:xfrm>
              <a:off x="1754" y="1958"/>
              <a:ext cx="149" cy="327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130" y="110"/>
                </a:cxn>
                <a:cxn ang="0">
                  <a:pos x="130" y="200"/>
                </a:cxn>
                <a:cxn ang="0">
                  <a:pos x="130" y="200"/>
                </a:cxn>
                <a:cxn ang="0">
                  <a:pos x="116" y="251"/>
                </a:cxn>
                <a:cxn ang="0">
                  <a:pos x="103" y="304"/>
                </a:cxn>
                <a:cxn ang="0">
                  <a:pos x="83" y="365"/>
                </a:cxn>
                <a:cxn ang="0">
                  <a:pos x="62" y="426"/>
                </a:cxn>
                <a:cxn ang="0">
                  <a:pos x="52" y="456"/>
                </a:cxn>
                <a:cxn ang="0">
                  <a:pos x="41" y="483"/>
                </a:cxn>
                <a:cxn ang="0">
                  <a:pos x="31" y="506"/>
                </a:cxn>
                <a:cxn ang="0">
                  <a:pos x="19" y="525"/>
                </a:cxn>
                <a:cxn ang="0">
                  <a:pos x="10" y="540"/>
                </a:cxn>
                <a:cxn ang="0">
                  <a:pos x="4" y="545"/>
                </a:cxn>
                <a:cxn ang="0">
                  <a:pos x="0" y="548"/>
                </a:cxn>
                <a:cxn ang="0">
                  <a:pos x="85" y="652"/>
                </a:cxn>
                <a:cxn ang="0">
                  <a:pos x="85" y="652"/>
                </a:cxn>
                <a:cxn ang="0">
                  <a:pos x="98" y="627"/>
                </a:cxn>
                <a:cxn ang="0">
                  <a:pos x="128" y="570"/>
                </a:cxn>
                <a:cxn ang="0">
                  <a:pos x="145" y="534"/>
                </a:cxn>
                <a:cxn ang="0">
                  <a:pos x="160" y="500"/>
                </a:cxn>
                <a:cxn ang="0">
                  <a:pos x="170" y="467"/>
                </a:cxn>
                <a:cxn ang="0">
                  <a:pos x="173" y="453"/>
                </a:cxn>
                <a:cxn ang="0">
                  <a:pos x="176" y="440"/>
                </a:cxn>
                <a:cxn ang="0">
                  <a:pos x="176" y="440"/>
                </a:cxn>
                <a:cxn ang="0">
                  <a:pos x="182" y="378"/>
                </a:cxn>
                <a:cxn ang="0">
                  <a:pos x="191" y="305"/>
                </a:cxn>
                <a:cxn ang="0">
                  <a:pos x="203" y="220"/>
                </a:cxn>
                <a:cxn ang="0">
                  <a:pos x="243" y="119"/>
                </a:cxn>
                <a:cxn ang="0">
                  <a:pos x="297" y="48"/>
                </a:cxn>
                <a:cxn ang="0">
                  <a:pos x="252" y="16"/>
                </a:cxn>
                <a:cxn ang="0">
                  <a:pos x="225" y="101"/>
                </a:cxn>
                <a:cxn ang="0">
                  <a:pos x="163" y="101"/>
                </a:cxn>
                <a:cxn ang="0">
                  <a:pos x="130" y="25"/>
                </a:cxn>
                <a:cxn ang="0">
                  <a:pos x="89" y="0"/>
                </a:cxn>
              </a:cxnLst>
              <a:rect l="0" t="0" r="r" b="b"/>
              <a:pathLst>
                <a:path w="297" h="652">
                  <a:moveTo>
                    <a:pt x="89" y="0"/>
                  </a:moveTo>
                  <a:lnTo>
                    <a:pt x="130" y="110"/>
                  </a:lnTo>
                  <a:lnTo>
                    <a:pt x="130" y="200"/>
                  </a:lnTo>
                  <a:lnTo>
                    <a:pt x="130" y="200"/>
                  </a:lnTo>
                  <a:lnTo>
                    <a:pt x="116" y="251"/>
                  </a:lnTo>
                  <a:lnTo>
                    <a:pt x="103" y="304"/>
                  </a:lnTo>
                  <a:lnTo>
                    <a:pt x="83" y="365"/>
                  </a:lnTo>
                  <a:lnTo>
                    <a:pt x="62" y="426"/>
                  </a:lnTo>
                  <a:lnTo>
                    <a:pt x="52" y="456"/>
                  </a:lnTo>
                  <a:lnTo>
                    <a:pt x="41" y="483"/>
                  </a:lnTo>
                  <a:lnTo>
                    <a:pt x="31" y="506"/>
                  </a:lnTo>
                  <a:lnTo>
                    <a:pt x="19" y="525"/>
                  </a:lnTo>
                  <a:lnTo>
                    <a:pt x="10" y="540"/>
                  </a:lnTo>
                  <a:lnTo>
                    <a:pt x="4" y="545"/>
                  </a:lnTo>
                  <a:lnTo>
                    <a:pt x="0" y="548"/>
                  </a:lnTo>
                  <a:lnTo>
                    <a:pt x="85" y="652"/>
                  </a:lnTo>
                  <a:lnTo>
                    <a:pt x="85" y="652"/>
                  </a:lnTo>
                  <a:lnTo>
                    <a:pt x="98" y="627"/>
                  </a:lnTo>
                  <a:lnTo>
                    <a:pt x="128" y="570"/>
                  </a:lnTo>
                  <a:lnTo>
                    <a:pt x="145" y="534"/>
                  </a:lnTo>
                  <a:lnTo>
                    <a:pt x="160" y="500"/>
                  </a:lnTo>
                  <a:lnTo>
                    <a:pt x="170" y="467"/>
                  </a:lnTo>
                  <a:lnTo>
                    <a:pt x="173" y="453"/>
                  </a:lnTo>
                  <a:lnTo>
                    <a:pt x="176" y="440"/>
                  </a:lnTo>
                  <a:lnTo>
                    <a:pt x="176" y="440"/>
                  </a:lnTo>
                  <a:lnTo>
                    <a:pt x="182" y="378"/>
                  </a:lnTo>
                  <a:lnTo>
                    <a:pt x="191" y="305"/>
                  </a:lnTo>
                  <a:lnTo>
                    <a:pt x="203" y="220"/>
                  </a:lnTo>
                  <a:lnTo>
                    <a:pt x="243" y="119"/>
                  </a:lnTo>
                  <a:lnTo>
                    <a:pt x="297" y="48"/>
                  </a:lnTo>
                  <a:lnTo>
                    <a:pt x="252" y="16"/>
                  </a:lnTo>
                  <a:lnTo>
                    <a:pt x="225" y="101"/>
                  </a:lnTo>
                  <a:lnTo>
                    <a:pt x="163" y="101"/>
                  </a:lnTo>
                  <a:lnTo>
                    <a:pt x="130" y="2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7170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3" name="Freeform 11"/>
            <p:cNvSpPr>
              <a:spLocks/>
            </p:cNvSpPr>
            <p:nvPr/>
          </p:nvSpPr>
          <p:spPr bwMode="auto">
            <a:xfrm>
              <a:off x="1143" y="2472"/>
              <a:ext cx="334" cy="161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373" y="23"/>
                </a:cxn>
                <a:cxn ang="0">
                  <a:pos x="333" y="47"/>
                </a:cxn>
                <a:cxn ang="0">
                  <a:pos x="294" y="80"/>
                </a:cxn>
                <a:cxn ang="0">
                  <a:pos x="274" y="98"/>
                </a:cxn>
                <a:cxn ang="0">
                  <a:pos x="229" y="128"/>
                </a:cxn>
                <a:cxn ang="0">
                  <a:pos x="178" y="149"/>
                </a:cxn>
                <a:cxn ang="0">
                  <a:pos x="123" y="163"/>
                </a:cxn>
                <a:cxn ang="0">
                  <a:pos x="95" y="166"/>
                </a:cxn>
                <a:cxn ang="0">
                  <a:pos x="69" y="170"/>
                </a:cxn>
                <a:cxn ang="0">
                  <a:pos x="48" y="176"/>
                </a:cxn>
                <a:cxn ang="0">
                  <a:pos x="32" y="187"/>
                </a:cxn>
                <a:cxn ang="0">
                  <a:pos x="11" y="208"/>
                </a:cxn>
                <a:cxn ang="0">
                  <a:pos x="0" y="224"/>
                </a:cxn>
                <a:cxn ang="0">
                  <a:pos x="20" y="235"/>
                </a:cxn>
                <a:cxn ang="0">
                  <a:pos x="72" y="255"/>
                </a:cxn>
                <a:cxn ang="0">
                  <a:pos x="150" y="278"/>
                </a:cxn>
                <a:cxn ang="0">
                  <a:pos x="198" y="285"/>
                </a:cxn>
                <a:cxn ang="0">
                  <a:pos x="249" y="287"/>
                </a:cxn>
                <a:cxn ang="0">
                  <a:pos x="298" y="287"/>
                </a:cxn>
                <a:cxn ang="0">
                  <a:pos x="410" y="281"/>
                </a:cxn>
                <a:cxn ang="0">
                  <a:pos x="469" y="273"/>
                </a:cxn>
                <a:cxn ang="0">
                  <a:pos x="668" y="287"/>
                </a:cxn>
                <a:cxn ang="0">
                  <a:pos x="666" y="263"/>
                </a:cxn>
                <a:cxn ang="0">
                  <a:pos x="657" y="203"/>
                </a:cxn>
                <a:cxn ang="0">
                  <a:pos x="645" y="146"/>
                </a:cxn>
                <a:cxn ang="0">
                  <a:pos x="632" y="109"/>
                </a:cxn>
                <a:cxn ang="0">
                  <a:pos x="614" y="73"/>
                </a:cxn>
                <a:cxn ang="0">
                  <a:pos x="605" y="58"/>
                </a:cxn>
                <a:cxn ang="0">
                  <a:pos x="580" y="32"/>
                </a:cxn>
                <a:cxn ang="0">
                  <a:pos x="550" y="14"/>
                </a:cxn>
                <a:cxn ang="0">
                  <a:pos x="518" y="4"/>
                </a:cxn>
                <a:cxn ang="0">
                  <a:pos x="488" y="0"/>
                </a:cxn>
                <a:cxn ang="0">
                  <a:pos x="436" y="1"/>
                </a:cxn>
              </a:cxnLst>
              <a:rect l="0" t="0" r="r" b="b"/>
              <a:pathLst>
                <a:path w="668" h="323">
                  <a:moveTo>
                    <a:pt x="415" y="4"/>
                  </a:moveTo>
                  <a:lnTo>
                    <a:pt x="415" y="4"/>
                  </a:lnTo>
                  <a:lnTo>
                    <a:pt x="403" y="9"/>
                  </a:lnTo>
                  <a:lnTo>
                    <a:pt x="373" y="23"/>
                  </a:lnTo>
                  <a:lnTo>
                    <a:pt x="354" y="34"/>
                  </a:lnTo>
                  <a:lnTo>
                    <a:pt x="333" y="47"/>
                  </a:lnTo>
                  <a:lnTo>
                    <a:pt x="313" y="62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74" y="98"/>
                  </a:lnTo>
                  <a:lnTo>
                    <a:pt x="252" y="113"/>
                  </a:lnTo>
                  <a:lnTo>
                    <a:pt x="229" y="128"/>
                  </a:lnTo>
                  <a:lnTo>
                    <a:pt x="204" y="140"/>
                  </a:lnTo>
                  <a:lnTo>
                    <a:pt x="178" y="149"/>
                  </a:lnTo>
                  <a:lnTo>
                    <a:pt x="152" y="157"/>
                  </a:lnTo>
                  <a:lnTo>
                    <a:pt x="123" y="16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81" y="167"/>
                  </a:lnTo>
                  <a:lnTo>
                    <a:pt x="69" y="170"/>
                  </a:lnTo>
                  <a:lnTo>
                    <a:pt x="57" y="173"/>
                  </a:lnTo>
                  <a:lnTo>
                    <a:pt x="48" y="176"/>
                  </a:lnTo>
                  <a:lnTo>
                    <a:pt x="39" y="181"/>
                  </a:lnTo>
                  <a:lnTo>
                    <a:pt x="32" y="187"/>
                  </a:lnTo>
                  <a:lnTo>
                    <a:pt x="18" y="197"/>
                  </a:lnTo>
                  <a:lnTo>
                    <a:pt x="11" y="208"/>
                  </a:lnTo>
                  <a:lnTo>
                    <a:pt x="5" y="215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0" y="235"/>
                  </a:lnTo>
                  <a:lnTo>
                    <a:pt x="42" y="244"/>
                  </a:lnTo>
                  <a:lnTo>
                    <a:pt x="72" y="255"/>
                  </a:lnTo>
                  <a:lnTo>
                    <a:pt x="108" y="267"/>
                  </a:lnTo>
                  <a:lnTo>
                    <a:pt x="150" y="278"/>
                  </a:lnTo>
                  <a:lnTo>
                    <a:pt x="174" y="281"/>
                  </a:lnTo>
                  <a:lnTo>
                    <a:pt x="198" y="285"/>
                  </a:lnTo>
                  <a:lnTo>
                    <a:pt x="222" y="287"/>
                  </a:lnTo>
                  <a:lnTo>
                    <a:pt x="249" y="287"/>
                  </a:lnTo>
                  <a:lnTo>
                    <a:pt x="249" y="287"/>
                  </a:lnTo>
                  <a:lnTo>
                    <a:pt x="298" y="287"/>
                  </a:lnTo>
                  <a:lnTo>
                    <a:pt x="342" y="285"/>
                  </a:lnTo>
                  <a:lnTo>
                    <a:pt x="410" y="281"/>
                  </a:lnTo>
                  <a:lnTo>
                    <a:pt x="454" y="276"/>
                  </a:lnTo>
                  <a:lnTo>
                    <a:pt x="469" y="273"/>
                  </a:lnTo>
                  <a:lnTo>
                    <a:pt x="460" y="323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66" y="263"/>
                  </a:lnTo>
                  <a:lnTo>
                    <a:pt x="663" y="236"/>
                  </a:lnTo>
                  <a:lnTo>
                    <a:pt x="657" y="203"/>
                  </a:lnTo>
                  <a:lnTo>
                    <a:pt x="650" y="166"/>
                  </a:lnTo>
                  <a:lnTo>
                    <a:pt x="645" y="146"/>
                  </a:lnTo>
                  <a:lnTo>
                    <a:pt x="639" y="128"/>
                  </a:lnTo>
                  <a:lnTo>
                    <a:pt x="632" y="109"/>
                  </a:lnTo>
                  <a:lnTo>
                    <a:pt x="624" y="91"/>
                  </a:lnTo>
                  <a:lnTo>
                    <a:pt x="614" y="73"/>
                  </a:lnTo>
                  <a:lnTo>
                    <a:pt x="605" y="58"/>
                  </a:lnTo>
                  <a:lnTo>
                    <a:pt x="605" y="58"/>
                  </a:lnTo>
                  <a:lnTo>
                    <a:pt x="593" y="43"/>
                  </a:lnTo>
                  <a:lnTo>
                    <a:pt x="580" y="32"/>
                  </a:lnTo>
                  <a:lnTo>
                    <a:pt x="565" y="22"/>
                  </a:lnTo>
                  <a:lnTo>
                    <a:pt x="550" y="14"/>
                  </a:lnTo>
                  <a:lnTo>
                    <a:pt x="535" y="9"/>
                  </a:lnTo>
                  <a:lnTo>
                    <a:pt x="518" y="4"/>
                  </a:lnTo>
                  <a:lnTo>
                    <a:pt x="503" y="3"/>
                  </a:lnTo>
                  <a:lnTo>
                    <a:pt x="488" y="0"/>
                  </a:lnTo>
                  <a:lnTo>
                    <a:pt x="460" y="0"/>
                  </a:lnTo>
                  <a:lnTo>
                    <a:pt x="436" y="1"/>
                  </a:lnTo>
                  <a:lnTo>
                    <a:pt x="415" y="4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4" name="Freeform 12"/>
            <p:cNvSpPr>
              <a:spLocks/>
            </p:cNvSpPr>
            <p:nvPr/>
          </p:nvSpPr>
          <p:spPr bwMode="auto">
            <a:xfrm>
              <a:off x="1143" y="2472"/>
              <a:ext cx="334" cy="161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373" y="23"/>
                </a:cxn>
                <a:cxn ang="0">
                  <a:pos x="333" y="47"/>
                </a:cxn>
                <a:cxn ang="0">
                  <a:pos x="294" y="80"/>
                </a:cxn>
                <a:cxn ang="0">
                  <a:pos x="274" y="98"/>
                </a:cxn>
                <a:cxn ang="0">
                  <a:pos x="229" y="128"/>
                </a:cxn>
                <a:cxn ang="0">
                  <a:pos x="178" y="149"/>
                </a:cxn>
                <a:cxn ang="0">
                  <a:pos x="123" y="163"/>
                </a:cxn>
                <a:cxn ang="0">
                  <a:pos x="95" y="166"/>
                </a:cxn>
                <a:cxn ang="0">
                  <a:pos x="69" y="170"/>
                </a:cxn>
                <a:cxn ang="0">
                  <a:pos x="48" y="176"/>
                </a:cxn>
                <a:cxn ang="0">
                  <a:pos x="32" y="187"/>
                </a:cxn>
                <a:cxn ang="0">
                  <a:pos x="11" y="208"/>
                </a:cxn>
                <a:cxn ang="0">
                  <a:pos x="0" y="224"/>
                </a:cxn>
                <a:cxn ang="0">
                  <a:pos x="20" y="235"/>
                </a:cxn>
                <a:cxn ang="0">
                  <a:pos x="72" y="255"/>
                </a:cxn>
                <a:cxn ang="0">
                  <a:pos x="150" y="278"/>
                </a:cxn>
                <a:cxn ang="0">
                  <a:pos x="198" y="285"/>
                </a:cxn>
                <a:cxn ang="0">
                  <a:pos x="249" y="287"/>
                </a:cxn>
                <a:cxn ang="0">
                  <a:pos x="298" y="287"/>
                </a:cxn>
                <a:cxn ang="0">
                  <a:pos x="410" y="281"/>
                </a:cxn>
                <a:cxn ang="0">
                  <a:pos x="469" y="273"/>
                </a:cxn>
                <a:cxn ang="0">
                  <a:pos x="668" y="287"/>
                </a:cxn>
                <a:cxn ang="0">
                  <a:pos x="666" y="263"/>
                </a:cxn>
                <a:cxn ang="0">
                  <a:pos x="657" y="203"/>
                </a:cxn>
                <a:cxn ang="0">
                  <a:pos x="645" y="146"/>
                </a:cxn>
                <a:cxn ang="0">
                  <a:pos x="632" y="109"/>
                </a:cxn>
                <a:cxn ang="0">
                  <a:pos x="614" y="73"/>
                </a:cxn>
                <a:cxn ang="0">
                  <a:pos x="605" y="58"/>
                </a:cxn>
                <a:cxn ang="0">
                  <a:pos x="580" y="32"/>
                </a:cxn>
                <a:cxn ang="0">
                  <a:pos x="550" y="14"/>
                </a:cxn>
                <a:cxn ang="0">
                  <a:pos x="518" y="4"/>
                </a:cxn>
                <a:cxn ang="0">
                  <a:pos x="488" y="0"/>
                </a:cxn>
                <a:cxn ang="0">
                  <a:pos x="436" y="1"/>
                </a:cxn>
              </a:cxnLst>
              <a:rect l="0" t="0" r="r" b="b"/>
              <a:pathLst>
                <a:path w="668" h="323">
                  <a:moveTo>
                    <a:pt x="415" y="4"/>
                  </a:moveTo>
                  <a:lnTo>
                    <a:pt x="415" y="4"/>
                  </a:lnTo>
                  <a:lnTo>
                    <a:pt x="403" y="9"/>
                  </a:lnTo>
                  <a:lnTo>
                    <a:pt x="373" y="23"/>
                  </a:lnTo>
                  <a:lnTo>
                    <a:pt x="354" y="34"/>
                  </a:lnTo>
                  <a:lnTo>
                    <a:pt x="333" y="47"/>
                  </a:lnTo>
                  <a:lnTo>
                    <a:pt x="313" y="62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74" y="98"/>
                  </a:lnTo>
                  <a:lnTo>
                    <a:pt x="252" y="113"/>
                  </a:lnTo>
                  <a:lnTo>
                    <a:pt x="229" y="128"/>
                  </a:lnTo>
                  <a:lnTo>
                    <a:pt x="204" y="140"/>
                  </a:lnTo>
                  <a:lnTo>
                    <a:pt x="178" y="149"/>
                  </a:lnTo>
                  <a:lnTo>
                    <a:pt x="152" y="157"/>
                  </a:lnTo>
                  <a:lnTo>
                    <a:pt x="123" y="16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81" y="167"/>
                  </a:lnTo>
                  <a:lnTo>
                    <a:pt x="69" y="170"/>
                  </a:lnTo>
                  <a:lnTo>
                    <a:pt x="57" y="173"/>
                  </a:lnTo>
                  <a:lnTo>
                    <a:pt x="48" y="176"/>
                  </a:lnTo>
                  <a:lnTo>
                    <a:pt x="39" y="181"/>
                  </a:lnTo>
                  <a:lnTo>
                    <a:pt x="32" y="187"/>
                  </a:lnTo>
                  <a:lnTo>
                    <a:pt x="18" y="197"/>
                  </a:lnTo>
                  <a:lnTo>
                    <a:pt x="11" y="208"/>
                  </a:lnTo>
                  <a:lnTo>
                    <a:pt x="5" y="215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0" y="235"/>
                  </a:lnTo>
                  <a:lnTo>
                    <a:pt x="42" y="244"/>
                  </a:lnTo>
                  <a:lnTo>
                    <a:pt x="72" y="255"/>
                  </a:lnTo>
                  <a:lnTo>
                    <a:pt x="108" y="267"/>
                  </a:lnTo>
                  <a:lnTo>
                    <a:pt x="150" y="278"/>
                  </a:lnTo>
                  <a:lnTo>
                    <a:pt x="174" y="281"/>
                  </a:lnTo>
                  <a:lnTo>
                    <a:pt x="198" y="285"/>
                  </a:lnTo>
                  <a:lnTo>
                    <a:pt x="222" y="287"/>
                  </a:lnTo>
                  <a:lnTo>
                    <a:pt x="249" y="287"/>
                  </a:lnTo>
                  <a:lnTo>
                    <a:pt x="249" y="287"/>
                  </a:lnTo>
                  <a:lnTo>
                    <a:pt x="298" y="287"/>
                  </a:lnTo>
                  <a:lnTo>
                    <a:pt x="342" y="285"/>
                  </a:lnTo>
                  <a:lnTo>
                    <a:pt x="410" y="281"/>
                  </a:lnTo>
                  <a:lnTo>
                    <a:pt x="454" y="276"/>
                  </a:lnTo>
                  <a:lnTo>
                    <a:pt x="469" y="273"/>
                  </a:lnTo>
                  <a:lnTo>
                    <a:pt x="460" y="323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66" y="263"/>
                  </a:lnTo>
                  <a:lnTo>
                    <a:pt x="663" y="236"/>
                  </a:lnTo>
                  <a:lnTo>
                    <a:pt x="657" y="203"/>
                  </a:lnTo>
                  <a:lnTo>
                    <a:pt x="650" y="166"/>
                  </a:lnTo>
                  <a:lnTo>
                    <a:pt x="645" y="146"/>
                  </a:lnTo>
                  <a:lnTo>
                    <a:pt x="639" y="128"/>
                  </a:lnTo>
                  <a:lnTo>
                    <a:pt x="632" y="109"/>
                  </a:lnTo>
                  <a:lnTo>
                    <a:pt x="624" y="91"/>
                  </a:lnTo>
                  <a:lnTo>
                    <a:pt x="614" y="73"/>
                  </a:lnTo>
                  <a:lnTo>
                    <a:pt x="605" y="58"/>
                  </a:lnTo>
                  <a:lnTo>
                    <a:pt x="605" y="58"/>
                  </a:lnTo>
                  <a:lnTo>
                    <a:pt x="593" y="43"/>
                  </a:lnTo>
                  <a:lnTo>
                    <a:pt x="580" y="32"/>
                  </a:lnTo>
                  <a:lnTo>
                    <a:pt x="565" y="22"/>
                  </a:lnTo>
                  <a:lnTo>
                    <a:pt x="550" y="14"/>
                  </a:lnTo>
                  <a:lnTo>
                    <a:pt x="535" y="9"/>
                  </a:lnTo>
                  <a:lnTo>
                    <a:pt x="518" y="4"/>
                  </a:lnTo>
                  <a:lnTo>
                    <a:pt x="503" y="3"/>
                  </a:lnTo>
                  <a:lnTo>
                    <a:pt x="488" y="0"/>
                  </a:lnTo>
                  <a:lnTo>
                    <a:pt x="460" y="0"/>
                  </a:lnTo>
                  <a:lnTo>
                    <a:pt x="436" y="1"/>
                  </a:lnTo>
                  <a:lnTo>
                    <a:pt x="415" y="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5" name="Freeform 13"/>
            <p:cNvSpPr>
              <a:spLocks/>
            </p:cNvSpPr>
            <p:nvPr/>
          </p:nvSpPr>
          <p:spPr bwMode="auto">
            <a:xfrm>
              <a:off x="1725" y="2512"/>
              <a:ext cx="180" cy="154"/>
            </a:xfrm>
            <a:custGeom>
              <a:avLst/>
              <a:gdLst/>
              <a:ahLst/>
              <a:cxnLst>
                <a:cxn ang="0">
                  <a:pos x="193" y="9"/>
                </a:cxn>
                <a:cxn ang="0">
                  <a:pos x="193" y="9"/>
                </a:cxn>
                <a:cxn ang="0">
                  <a:pos x="171" y="30"/>
                </a:cxn>
                <a:cxn ang="0">
                  <a:pos x="150" y="51"/>
                </a:cxn>
                <a:cxn ang="0">
                  <a:pos x="130" y="72"/>
                </a:cxn>
                <a:cxn ang="0">
                  <a:pos x="130" y="72"/>
                </a:cxn>
                <a:cxn ang="0">
                  <a:pos x="126" y="77"/>
                </a:cxn>
                <a:cxn ang="0">
                  <a:pos x="120" y="83"/>
                </a:cxn>
                <a:cxn ang="0">
                  <a:pos x="103" y="93"/>
                </a:cxn>
                <a:cxn ang="0">
                  <a:pos x="84" y="104"/>
                </a:cxn>
                <a:cxn ang="0">
                  <a:pos x="63" y="114"/>
                </a:cxn>
                <a:cxn ang="0">
                  <a:pos x="26" y="134"/>
                </a:cxn>
                <a:cxn ang="0">
                  <a:pos x="12" y="141"/>
                </a:cxn>
                <a:cxn ang="0">
                  <a:pos x="8" y="146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2" y="158"/>
                </a:cxn>
                <a:cxn ang="0">
                  <a:pos x="0" y="168"/>
                </a:cxn>
                <a:cxn ang="0">
                  <a:pos x="0" y="175"/>
                </a:cxn>
                <a:cxn ang="0">
                  <a:pos x="0" y="183"/>
                </a:cxn>
                <a:cxn ang="0">
                  <a:pos x="3" y="190"/>
                </a:cxn>
                <a:cxn ang="0">
                  <a:pos x="8" y="198"/>
                </a:cxn>
                <a:cxn ang="0">
                  <a:pos x="12" y="207"/>
                </a:cxn>
                <a:cxn ang="0">
                  <a:pos x="20" y="216"/>
                </a:cxn>
                <a:cxn ang="0">
                  <a:pos x="30" y="225"/>
                </a:cxn>
                <a:cxn ang="0">
                  <a:pos x="42" y="235"/>
                </a:cxn>
                <a:cxn ang="0">
                  <a:pos x="56" y="244"/>
                </a:cxn>
                <a:cxn ang="0">
                  <a:pos x="73" y="255"/>
                </a:cxn>
                <a:cxn ang="0">
                  <a:pos x="93" y="265"/>
                </a:cxn>
                <a:cxn ang="0">
                  <a:pos x="117" y="274"/>
                </a:cxn>
                <a:cxn ang="0">
                  <a:pos x="117" y="274"/>
                </a:cxn>
                <a:cxn ang="0">
                  <a:pos x="142" y="285"/>
                </a:cxn>
                <a:cxn ang="0">
                  <a:pos x="165" y="292"/>
                </a:cxn>
                <a:cxn ang="0">
                  <a:pos x="186" y="298"/>
                </a:cxn>
                <a:cxn ang="0">
                  <a:pos x="205" y="303"/>
                </a:cxn>
                <a:cxn ang="0">
                  <a:pos x="223" y="306"/>
                </a:cxn>
                <a:cxn ang="0">
                  <a:pos x="240" y="307"/>
                </a:cxn>
                <a:cxn ang="0">
                  <a:pos x="255" y="306"/>
                </a:cxn>
                <a:cxn ang="0">
                  <a:pos x="268" y="304"/>
                </a:cxn>
                <a:cxn ang="0">
                  <a:pos x="281" y="300"/>
                </a:cxn>
                <a:cxn ang="0">
                  <a:pos x="292" y="294"/>
                </a:cxn>
                <a:cxn ang="0">
                  <a:pos x="302" y="286"/>
                </a:cxn>
                <a:cxn ang="0">
                  <a:pos x="311" y="277"/>
                </a:cxn>
                <a:cxn ang="0">
                  <a:pos x="319" y="265"/>
                </a:cxn>
                <a:cxn ang="0">
                  <a:pos x="326" y="253"/>
                </a:cxn>
                <a:cxn ang="0">
                  <a:pos x="332" y="238"/>
                </a:cxn>
                <a:cxn ang="0">
                  <a:pos x="338" y="220"/>
                </a:cxn>
                <a:cxn ang="0">
                  <a:pos x="338" y="220"/>
                </a:cxn>
                <a:cxn ang="0">
                  <a:pos x="347" y="187"/>
                </a:cxn>
                <a:cxn ang="0">
                  <a:pos x="353" y="161"/>
                </a:cxn>
                <a:cxn ang="0">
                  <a:pos x="358" y="137"/>
                </a:cxn>
                <a:cxn ang="0">
                  <a:pos x="359" y="117"/>
                </a:cxn>
                <a:cxn ang="0">
                  <a:pos x="361" y="93"/>
                </a:cxn>
                <a:cxn ang="0">
                  <a:pos x="361" y="86"/>
                </a:cxn>
                <a:cxn ang="0">
                  <a:pos x="293" y="0"/>
                </a:cxn>
                <a:cxn ang="0">
                  <a:pos x="193" y="9"/>
                </a:cxn>
              </a:cxnLst>
              <a:rect l="0" t="0" r="r" b="b"/>
              <a:pathLst>
                <a:path w="361" h="307">
                  <a:moveTo>
                    <a:pt x="193" y="9"/>
                  </a:moveTo>
                  <a:lnTo>
                    <a:pt x="193" y="9"/>
                  </a:lnTo>
                  <a:lnTo>
                    <a:pt x="171" y="30"/>
                  </a:lnTo>
                  <a:lnTo>
                    <a:pt x="150" y="51"/>
                  </a:lnTo>
                  <a:lnTo>
                    <a:pt x="130" y="72"/>
                  </a:lnTo>
                  <a:lnTo>
                    <a:pt x="130" y="72"/>
                  </a:lnTo>
                  <a:lnTo>
                    <a:pt x="126" y="77"/>
                  </a:lnTo>
                  <a:lnTo>
                    <a:pt x="120" y="83"/>
                  </a:lnTo>
                  <a:lnTo>
                    <a:pt x="103" y="93"/>
                  </a:lnTo>
                  <a:lnTo>
                    <a:pt x="84" y="104"/>
                  </a:lnTo>
                  <a:lnTo>
                    <a:pt x="63" y="114"/>
                  </a:lnTo>
                  <a:lnTo>
                    <a:pt x="26" y="134"/>
                  </a:lnTo>
                  <a:lnTo>
                    <a:pt x="12" y="141"/>
                  </a:lnTo>
                  <a:lnTo>
                    <a:pt x="8" y="146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2" y="158"/>
                  </a:lnTo>
                  <a:lnTo>
                    <a:pt x="0" y="168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3" y="190"/>
                  </a:lnTo>
                  <a:lnTo>
                    <a:pt x="8" y="198"/>
                  </a:lnTo>
                  <a:lnTo>
                    <a:pt x="12" y="207"/>
                  </a:lnTo>
                  <a:lnTo>
                    <a:pt x="20" y="216"/>
                  </a:lnTo>
                  <a:lnTo>
                    <a:pt x="30" y="225"/>
                  </a:lnTo>
                  <a:lnTo>
                    <a:pt x="42" y="235"/>
                  </a:lnTo>
                  <a:lnTo>
                    <a:pt x="56" y="244"/>
                  </a:lnTo>
                  <a:lnTo>
                    <a:pt x="73" y="255"/>
                  </a:lnTo>
                  <a:lnTo>
                    <a:pt x="93" y="265"/>
                  </a:lnTo>
                  <a:lnTo>
                    <a:pt x="117" y="274"/>
                  </a:lnTo>
                  <a:lnTo>
                    <a:pt x="117" y="274"/>
                  </a:lnTo>
                  <a:lnTo>
                    <a:pt x="142" y="285"/>
                  </a:lnTo>
                  <a:lnTo>
                    <a:pt x="165" y="292"/>
                  </a:lnTo>
                  <a:lnTo>
                    <a:pt x="186" y="298"/>
                  </a:lnTo>
                  <a:lnTo>
                    <a:pt x="205" y="303"/>
                  </a:lnTo>
                  <a:lnTo>
                    <a:pt x="223" y="306"/>
                  </a:lnTo>
                  <a:lnTo>
                    <a:pt x="240" y="307"/>
                  </a:lnTo>
                  <a:lnTo>
                    <a:pt x="255" y="306"/>
                  </a:lnTo>
                  <a:lnTo>
                    <a:pt x="268" y="304"/>
                  </a:lnTo>
                  <a:lnTo>
                    <a:pt x="281" y="300"/>
                  </a:lnTo>
                  <a:lnTo>
                    <a:pt x="292" y="294"/>
                  </a:lnTo>
                  <a:lnTo>
                    <a:pt x="302" y="286"/>
                  </a:lnTo>
                  <a:lnTo>
                    <a:pt x="311" y="277"/>
                  </a:lnTo>
                  <a:lnTo>
                    <a:pt x="319" y="265"/>
                  </a:lnTo>
                  <a:lnTo>
                    <a:pt x="326" y="253"/>
                  </a:lnTo>
                  <a:lnTo>
                    <a:pt x="332" y="238"/>
                  </a:lnTo>
                  <a:lnTo>
                    <a:pt x="338" y="220"/>
                  </a:lnTo>
                  <a:lnTo>
                    <a:pt x="338" y="220"/>
                  </a:lnTo>
                  <a:lnTo>
                    <a:pt x="347" y="187"/>
                  </a:lnTo>
                  <a:lnTo>
                    <a:pt x="353" y="161"/>
                  </a:lnTo>
                  <a:lnTo>
                    <a:pt x="358" y="137"/>
                  </a:lnTo>
                  <a:lnTo>
                    <a:pt x="359" y="117"/>
                  </a:lnTo>
                  <a:lnTo>
                    <a:pt x="361" y="93"/>
                  </a:lnTo>
                  <a:lnTo>
                    <a:pt x="361" y="86"/>
                  </a:lnTo>
                  <a:lnTo>
                    <a:pt x="293" y="0"/>
                  </a:lnTo>
                  <a:lnTo>
                    <a:pt x="193" y="9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6" name="Freeform 14"/>
            <p:cNvSpPr>
              <a:spLocks/>
            </p:cNvSpPr>
            <p:nvPr/>
          </p:nvSpPr>
          <p:spPr bwMode="auto">
            <a:xfrm>
              <a:off x="1306" y="1759"/>
              <a:ext cx="993" cy="816"/>
            </a:xfrm>
            <a:custGeom>
              <a:avLst/>
              <a:gdLst/>
              <a:ahLst/>
              <a:cxnLst>
                <a:cxn ang="0">
                  <a:pos x="26" y="1348"/>
                </a:cxn>
                <a:cxn ang="0">
                  <a:pos x="29" y="1225"/>
                </a:cxn>
                <a:cxn ang="0">
                  <a:pos x="133" y="1102"/>
                </a:cxn>
                <a:cxn ang="0">
                  <a:pos x="234" y="595"/>
                </a:cxn>
                <a:cxn ang="0">
                  <a:pos x="352" y="456"/>
                </a:cxn>
                <a:cxn ang="0">
                  <a:pos x="415" y="384"/>
                </a:cxn>
                <a:cxn ang="0">
                  <a:pos x="477" y="366"/>
                </a:cxn>
                <a:cxn ang="0">
                  <a:pos x="572" y="310"/>
                </a:cxn>
                <a:cxn ang="0">
                  <a:pos x="635" y="243"/>
                </a:cxn>
                <a:cxn ang="0">
                  <a:pos x="665" y="218"/>
                </a:cxn>
                <a:cxn ang="0">
                  <a:pos x="703" y="81"/>
                </a:cxn>
                <a:cxn ang="0">
                  <a:pos x="955" y="481"/>
                </a:cxn>
                <a:cxn ang="0">
                  <a:pos x="905" y="635"/>
                </a:cxn>
                <a:cxn ang="0">
                  <a:pos x="991" y="1020"/>
                </a:cxn>
                <a:cxn ang="0">
                  <a:pos x="1090" y="1086"/>
                </a:cxn>
                <a:cxn ang="0">
                  <a:pos x="1271" y="1006"/>
                </a:cxn>
                <a:cxn ang="0">
                  <a:pos x="1384" y="923"/>
                </a:cxn>
                <a:cxn ang="0">
                  <a:pos x="1371" y="869"/>
                </a:cxn>
                <a:cxn ang="0">
                  <a:pos x="1289" y="726"/>
                </a:cxn>
                <a:cxn ang="0">
                  <a:pos x="1230" y="595"/>
                </a:cxn>
                <a:cxn ang="0">
                  <a:pos x="1251" y="104"/>
                </a:cxn>
                <a:cxn ang="0">
                  <a:pos x="1221" y="59"/>
                </a:cxn>
                <a:cxn ang="0">
                  <a:pos x="1236" y="6"/>
                </a:cxn>
                <a:cxn ang="0">
                  <a:pos x="1262" y="6"/>
                </a:cxn>
                <a:cxn ang="0">
                  <a:pos x="1307" y="77"/>
                </a:cxn>
                <a:cxn ang="0">
                  <a:pos x="1393" y="107"/>
                </a:cxn>
                <a:cxn ang="0">
                  <a:pos x="1534" y="129"/>
                </a:cxn>
                <a:cxn ang="0">
                  <a:pos x="1625" y="216"/>
                </a:cxn>
                <a:cxn ang="0">
                  <a:pos x="1658" y="306"/>
                </a:cxn>
                <a:cxn ang="0">
                  <a:pos x="1708" y="527"/>
                </a:cxn>
                <a:cxn ang="0">
                  <a:pos x="1645" y="726"/>
                </a:cxn>
                <a:cxn ang="0">
                  <a:pos x="1732" y="987"/>
                </a:cxn>
                <a:cxn ang="0">
                  <a:pos x="1779" y="1306"/>
                </a:cxn>
                <a:cxn ang="0">
                  <a:pos x="1854" y="1405"/>
                </a:cxn>
                <a:cxn ang="0">
                  <a:pos x="1980" y="1482"/>
                </a:cxn>
                <a:cxn ang="0">
                  <a:pos x="1841" y="1499"/>
                </a:cxn>
                <a:cxn ang="0">
                  <a:pos x="1775" y="1451"/>
                </a:cxn>
                <a:cxn ang="0">
                  <a:pos x="1699" y="1418"/>
                </a:cxn>
                <a:cxn ang="0">
                  <a:pos x="1618" y="1400"/>
                </a:cxn>
                <a:cxn ang="0">
                  <a:pos x="1464" y="1493"/>
                </a:cxn>
                <a:cxn ang="0">
                  <a:pos x="1378" y="1493"/>
                </a:cxn>
                <a:cxn ang="0">
                  <a:pos x="1254" y="1565"/>
                </a:cxn>
                <a:cxn ang="0">
                  <a:pos x="1181" y="1622"/>
                </a:cxn>
                <a:cxn ang="0">
                  <a:pos x="1136" y="1569"/>
                </a:cxn>
                <a:cxn ang="0">
                  <a:pos x="1105" y="1536"/>
                </a:cxn>
                <a:cxn ang="0">
                  <a:pos x="1034" y="1446"/>
                </a:cxn>
                <a:cxn ang="0">
                  <a:pos x="825" y="1379"/>
                </a:cxn>
                <a:cxn ang="0">
                  <a:pos x="662" y="1405"/>
                </a:cxn>
                <a:cxn ang="0">
                  <a:pos x="597" y="1396"/>
                </a:cxn>
                <a:cxn ang="0">
                  <a:pos x="621" y="1294"/>
                </a:cxn>
                <a:cxn ang="0">
                  <a:pos x="612" y="1102"/>
                </a:cxn>
                <a:cxn ang="0">
                  <a:pos x="537" y="1048"/>
                </a:cxn>
                <a:cxn ang="0">
                  <a:pos x="376" y="1303"/>
                </a:cxn>
                <a:cxn ang="0">
                  <a:pos x="298" y="1470"/>
                </a:cxn>
                <a:cxn ang="0">
                  <a:pos x="235" y="1539"/>
                </a:cxn>
                <a:cxn ang="0">
                  <a:pos x="162" y="1523"/>
                </a:cxn>
                <a:cxn ang="0">
                  <a:pos x="93" y="1452"/>
                </a:cxn>
              </a:cxnLst>
              <a:rect l="0" t="0" r="r" b="b"/>
              <a:pathLst>
                <a:path w="1987" h="1632">
                  <a:moveTo>
                    <a:pt x="90" y="1430"/>
                  </a:moveTo>
                  <a:lnTo>
                    <a:pt x="90" y="1430"/>
                  </a:lnTo>
                  <a:lnTo>
                    <a:pt x="78" y="1418"/>
                  </a:lnTo>
                  <a:lnTo>
                    <a:pt x="64" y="1405"/>
                  </a:lnTo>
                  <a:lnTo>
                    <a:pt x="48" y="1387"/>
                  </a:lnTo>
                  <a:lnTo>
                    <a:pt x="33" y="1361"/>
                  </a:lnTo>
                  <a:lnTo>
                    <a:pt x="26" y="1348"/>
                  </a:lnTo>
                  <a:lnTo>
                    <a:pt x="18" y="1333"/>
                  </a:lnTo>
                  <a:lnTo>
                    <a:pt x="12" y="1316"/>
                  </a:lnTo>
                  <a:lnTo>
                    <a:pt x="6" y="1298"/>
                  </a:lnTo>
                  <a:lnTo>
                    <a:pt x="3" y="1279"/>
                  </a:lnTo>
                  <a:lnTo>
                    <a:pt x="0" y="1258"/>
                  </a:lnTo>
                  <a:lnTo>
                    <a:pt x="0" y="1258"/>
                  </a:lnTo>
                  <a:lnTo>
                    <a:pt x="29" y="1225"/>
                  </a:lnTo>
                  <a:lnTo>
                    <a:pt x="58" y="1194"/>
                  </a:lnTo>
                  <a:lnTo>
                    <a:pt x="94" y="1159"/>
                  </a:lnTo>
                  <a:lnTo>
                    <a:pt x="94" y="1159"/>
                  </a:lnTo>
                  <a:lnTo>
                    <a:pt x="103" y="1149"/>
                  </a:lnTo>
                  <a:lnTo>
                    <a:pt x="114" y="1135"/>
                  </a:lnTo>
                  <a:lnTo>
                    <a:pt x="123" y="1120"/>
                  </a:lnTo>
                  <a:lnTo>
                    <a:pt x="133" y="1102"/>
                  </a:lnTo>
                  <a:lnTo>
                    <a:pt x="151" y="1062"/>
                  </a:lnTo>
                  <a:lnTo>
                    <a:pt x="171" y="1018"/>
                  </a:lnTo>
                  <a:lnTo>
                    <a:pt x="204" y="938"/>
                  </a:lnTo>
                  <a:lnTo>
                    <a:pt x="219" y="908"/>
                  </a:lnTo>
                  <a:lnTo>
                    <a:pt x="225" y="896"/>
                  </a:lnTo>
                  <a:lnTo>
                    <a:pt x="229" y="888"/>
                  </a:lnTo>
                  <a:lnTo>
                    <a:pt x="234" y="595"/>
                  </a:lnTo>
                  <a:lnTo>
                    <a:pt x="234" y="595"/>
                  </a:lnTo>
                  <a:lnTo>
                    <a:pt x="240" y="587"/>
                  </a:lnTo>
                  <a:lnTo>
                    <a:pt x="257" y="562"/>
                  </a:lnTo>
                  <a:lnTo>
                    <a:pt x="272" y="541"/>
                  </a:lnTo>
                  <a:lnTo>
                    <a:pt x="293" y="517"/>
                  </a:lnTo>
                  <a:lnTo>
                    <a:pt x="319" y="488"/>
                  </a:lnTo>
                  <a:lnTo>
                    <a:pt x="352" y="456"/>
                  </a:lnTo>
                  <a:lnTo>
                    <a:pt x="352" y="456"/>
                  </a:lnTo>
                  <a:lnTo>
                    <a:pt x="358" y="445"/>
                  </a:lnTo>
                  <a:lnTo>
                    <a:pt x="367" y="433"/>
                  </a:lnTo>
                  <a:lnTo>
                    <a:pt x="376" y="420"/>
                  </a:lnTo>
                  <a:lnTo>
                    <a:pt x="388" y="405"/>
                  </a:lnTo>
                  <a:lnTo>
                    <a:pt x="401" y="393"/>
                  </a:lnTo>
                  <a:lnTo>
                    <a:pt x="415" y="384"/>
                  </a:lnTo>
                  <a:lnTo>
                    <a:pt x="421" y="381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42" y="376"/>
                  </a:lnTo>
                  <a:lnTo>
                    <a:pt x="454" y="373"/>
                  </a:lnTo>
                  <a:lnTo>
                    <a:pt x="466" y="370"/>
                  </a:lnTo>
                  <a:lnTo>
                    <a:pt x="477" y="366"/>
                  </a:lnTo>
                  <a:lnTo>
                    <a:pt x="501" y="352"/>
                  </a:lnTo>
                  <a:lnTo>
                    <a:pt x="527" y="334"/>
                  </a:lnTo>
                  <a:lnTo>
                    <a:pt x="527" y="334"/>
                  </a:lnTo>
                  <a:lnTo>
                    <a:pt x="540" y="325"/>
                  </a:lnTo>
                  <a:lnTo>
                    <a:pt x="552" y="318"/>
                  </a:lnTo>
                  <a:lnTo>
                    <a:pt x="563" y="313"/>
                  </a:lnTo>
                  <a:lnTo>
                    <a:pt x="572" y="310"/>
                  </a:lnTo>
                  <a:lnTo>
                    <a:pt x="585" y="307"/>
                  </a:lnTo>
                  <a:lnTo>
                    <a:pt x="590" y="307"/>
                  </a:lnTo>
                  <a:lnTo>
                    <a:pt x="590" y="307"/>
                  </a:lnTo>
                  <a:lnTo>
                    <a:pt x="597" y="295"/>
                  </a:lnTo>
                  <a:lnTo>
                    <a:pt x="614" y="268"/>
                  </a:lnTo>
                  <a:lnTo>
                    <a:pt x="624" y="255"/>
                  </a:lnTo>
                  <a:lnTo>
                    <a:pt x="635" y="243"/>
                  </a:lnTo>
                  <a:lnTo>
                    <a:pt x="644" y="234"/>
                  </a:lnTo>
                  <a:lnTo>
                    <a:pt x="650" y="231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7" y="228"/>
                  </a:lnTo>
                  <a:lnTo>
                    <a:pt x="662" y="224"/>
                  </a:lnTo>
                  <a:lnTo>
                    <a:pt x="665" y="218"/>
                  </a:lnTo>
                  <a:lnTo>
                    <a:pt x="668" y="209"/>
                  </a:lnTo>
                  <a:lnTo>
                    <a:pt x="672" y="185"/>
                  </a:lnTo>
                  <a:lnTo>
                    <a:pt x="678" y="158"/>
                  </a:lnTo>
                  <a:lnTo>
                    <a:pt x="684" y="129"/>
                  </a:lnTo>
                  <a:lnTo>
                    <a:pt x="693" y="102"/>
                  </a:lnTo>
                  <a:lnTo>
                    <a:pt x="697" y="92"/>
                  </a:lnTo>
                  <a:lnTo>
                    <a:pt x="703" y="81"/>
                  </a:lnTo>
                  <a:lnTo>
                    <a:pt x="709" y="74"/>
                  </a:lnTo>
                  <a:lnTo>
                    <a:pt x="717" y="68"/>
                  </a:lnTo>
                  <a:lnTo>
                    <a:pt x="838" y="77"/>
                  </a:lnTo>
                  <a:lnTo>
                    <a:pt x="973" y="393"/>
                  </a:lnTo>
                  <a:lnTo>
                    <a:pt x="973" y="393"/>
                  </a:lnTo>
                  <a:lnTo>
                    <a:pt x="968" y="418"/>
                  </a:lnTo>
                  <a:lnTo>
                    <a:pt x="955" y="481"/>
                  </a:lnTo>
                  <a:lnTo>
                    <a:pt x="946" y="517"/>
                  </a:lnTo>
                  <a:lnTo>
                    <a:pt x="935" y="553"/>
                  </a:lnTo>
                  <a:lnTo>
                    <a:pt x="925" y="584"/>
                  </a:lnTo>
                  <a:lnTo>
                    <a:pt x="914" y="608"/>
                  </a:lnTo>
                  <a:lnTo>
                    <a:pt x="914" y="608"/>
                  </a:lnTo>
                  <a:lnTo>
                    <a:pt x="910" y="620"/>
                  </a:lnTo>
                  <a:lnTo>
                    <a:pt x="905" y="635"/>
                  </a:lnTo>
                  <a:lnTo>
                    <a:pt x="897" y="671"/>
                  </a:lnTo>
                  <a:lnTo>
                    <a:pt x="889" y="713"/>
                  </a:lnTo>
                  <a:lnTo>
                    <a:pt x="882" y="755"/>
                  </a:lnTo>
                  <a:lnTo>
                    <a:pt x="873" y="830"/>
                  </a:lnTo>
                  <a:lnTo>
                    <a:pt x="870" y="861"/>
                  </a:lnTo>
                  <a:lnTo>
                    <a:pt x="991" y="1020"/>
                  </a:lnTo>
                  <a:lnTo>
                    <a:pt x="991" y="1020"/>
                  </a:lnTo>
                  <a:lnTo>
                    <a:pt x="997" y="1024"/>
                  </a:lnTo>
                  <a:lnTo>
                    <a:pt x="1009" y="1036"/>
                  </a:lnTo>
                  <a:lnTo>
                    <a:pt x="1030" y="1053"/>
                  </a:lnTo>
                  <a:lnTo>
                    <a:pt x="1043" y="1062"/>
                  </a:lnTo>
                  <a:lnTo>
                    <a:pt x="1057" y="1071"/>
                  </a:lnTo>
                  <a:lnTo>
                    <a:pt x="1073" y="1078"/>
                  </a:lnTo>
                  <a:lnTo>
                    <a:pt x="1090" y="1086"/>
                  </a:lnTo>
                  <a:lnTo>
                    <a:pt x="1108" y="1093"/>
                  </a:lnTo>
                  <a:lnTo>
                    <a:pt x="1127" y="1098"/>
                  </a:lnTo>
                  <a:lnTo>
                    <a:pt x="1146" y="1099"/>
                  </a:lnTo>
                  <a:lnTo>
                    <a:pt x="1166" y="1099"/>
                  </a:lnTo>
                  <a:lnTo>
                    <a:pt x="1187" y="1098"/>
                  </a:lnTo>
                  <a:lnTo>
                    <a:pt x="1208" y="1092"/>
                  </a:lnTo>
                  <a:lnTo>
                    <a:pt x="1271" y="1006"/>
                  </a:lnTo>
                  <a:lnTo>
                    <a:pt x="1271" y="1006"/>
                  </a:lnTo>
                  <a:lnTo>
                    <a:pt x="1322" y="972"/>
                  </a:lnTo>
                  <a:lnTo>
                    <a:pt x="1359" y="947"/>
                  </a:lnTo>
                  <a:lnTo>
                    <a:pt x="1372" y="936"/>
                  </a:lnTo>
                  <a:lnTo>
                    <a:pt x="1378" y="929"/>
                  </a:lnTo>
                  <a:lnTo>
                    <a:pt x="1378" y="929"/>
                  </a:lnTo>
                  <a:lnTo>
                    <a:pt x="1384" y="923"/>
                  </a:lnTo>
                  <a:lnTo>
                    <a:pt x="1389" y="914"/>
                  </a:lnTo>
                  <a:lnTo>
                    <a:pt x="1390" y="908"/>
                  </a:lnTo>
                  <a:lnTo>
                    <a:pt x="1390" y="902"/>
                  </a:lnTo>
                  <a:lnTo>
                    <a:pt x="1389" y="894"/>
                  </a:lnTo>
                  <a:lnTo>
                    <a:pt x="1386" y="887"/>
                  </a:lnTo>
                  <a:lnTo>
                    <a:pt x="1380" y="878"/>
                  </a:lnTo>
                  <a:lnTo>
                    <a:pt x="1371" y="869"/>
                  </a:lnTo>
                  <a:lnTo>
                    <a:pt x="1359" y="858"/>
                  </a:lnTo>
                  <a:lnTo>
                    <a:pt x="1342" y="848"/>
                  </a:lnTo>
                  <a:lnTo>
                    <a:pt x="1322" y="836"/>
                  </a:lnTo>
                  <a:lnTo>
                    <a:pt x="1296" y="822"/>
                  </a:lnTo>
                  <a:lnTo>
                    <a:pt x="1266" y="809"/>
                  </a:lnTo>
                  <a:lnTo>
                    <a:pt x="1230" y="794"/>
                  </a:lnTo>
                  <a:lnTo>
                    <a:pt x="1289" y="726"/>
                  </a:lnTo>
                  <a:lnTo>
                    <a:pt x="1289" y="726"/>
                  </a:lnTo>
                  <a:lnTo>
                    <a:pt x="1280" y="710"/>
                  </a:lnTo>
                  <a:lnTo>
                    <a:pt x="1260" y="671"/>
                  </a:lnTo>
                  <a:lnTo>
                    <a:pt x="1248" y="649"/>
                  </a:lnTo>
                  <a:lnTo>
                    <a:pt x="1239" y="625"/>
                  </a:lnTo>
                  <a:lnTo>
                    <a:pt x="1233" y="604"/>
                  </a:lnTo>
                  <a:lnTo>
                    <a:pt x="1230" y="595"/>
                  </a:lnTo>
                  <a:lnTo>
                    <a:pt x="1230" y="586"/>
                  </a:lnTo>
                  <a:lnTo>
                    <a:pt x="1230" y="153"/>
                  </a:lnTo>
                  <a:lnTo>
                    <a:pt x="1230" y="153"/>
                  </a:lnTo>
                  <a:lnTo>
                    <a:pt x="1238" y="141"/>
                  </a:lnTo>
                  <a:lnTo>
                    <a:pt x="1244" y="128"/>
                  </a:lnTo>
                  <a:lnTo>
                    <a:pt x="1250" y="111"/>
                  </a:lnTo>
                  <a:lnTo>
                    <a:pt x="1251" y="104"/>
                  </a:lnTo>
                  <a:lnTo>
                    <a:pt x="1251" y="95"/>
                  </a:lnTo>
                  <a:lnTo>
                    <a:pt x="1251" y="87"/>
                  </a:lnTo>
                  <a:lnTo>
                    <a:pt x="1250" y="80"/>
                  </a:lnTo>
                  <a:lnTo>
                    <a:pt x="1245" y="72"/>
                  </a:lnTo>
                  <a:lnTo>
                    <a:pt x="1239" y="66"/>
                  </a:lnTo>
                  <a:lnTo>
                    <a:pt x="1232" y="62"/>
                  </a:lnTo>
                  <a:lnTo>
                    <a:pt x="1221" y="59"/>
                  </a:lnTo>
                  <a:lnTo>
                    <a:pt x="1221" y="59"/>
                  </a:lnTo>
                  <a:lnTo>
                    <a:pt x="1221" y="50"/>
                  </a:lnTo>
                  <a:lnTo>
                    <a:pt x="1223" y="41"/>
                  </a:lnTo>
                  <a:lnTo>
                    <a:pt x="1224" y="30"/>
                  </a:lnTo>
                  <a:lnTo>
                    <a:pt x="1227" y="18"/>
                  </a:lnTo>
                  <a:lnTo>
                    <a:pt x="1233" y="9"/>
                  </a:lnTo>
                  <a:lnTo>
                    <a:pt x="1236" y="6"/>
                  </a:lnTo>
                  <a:lnTo>
                    <a:pt x="1239" y="3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3" y="0"/>
                  </a:lnTo>
                  <a:lnTo>
                    <a:pt x="1257" y="3"/>
                  </a:lnTo>
                  <a:lnTo>
                    <a:pt x="1262" y="6"/>
                  </a:lnTo>
                  <a:lnTo>
                    <a:pt x="1265" y="11"/>
                  </a:lnTo>
                  <a:lnTo>
                    <a:pt x="1272" y="23"/>
                  </a:lnTo>
                  <a:lnTo>
                    <a:pt x="1280" y="36"/>
                  </a:lnTo>
                  <a:lnTo>
                    <a:pt x="1287" y="51"/>
                  </a:lnTo>
                  <a:lnTo>
                    <a:pt x="1296" y="65"/>
                  </a:lnTo>
                  <a:lnTo>
                    <a:pt x="1301" y="71"/>
                  </a:lnTo>
                  <a:lnTo>
                    <a:pt x="1307" y="77"/>
                  </a:lnTo>
                  <a:lnTo>
                    <a:pt x="1313" y="83"/>
                  </a:lnTo>
                  <a:lnTo>
                    <a:pt x="1320" y="86"/>
                  </a:lnTo>
                  <a:lnTo>
                    <a:pt x="1320" y="86"/>
                  </a:lnTo>
                  <a:lnTo>
                    <a:pt x="1336" y="92"/>
                  </a:lnTo>
                  <a:lnTo>
                    <a:pt x="1354" y="98"/>
                  </a:lnTo>
                  <a:lnTo>
                    <a:pt x="1374" y="102"/>
                  </a:lnTo>
                  <a:lnTo>
                    <a:pt x="1393" y="107"/>
                  </a:lnTo>
                  <a:lnTo>
                    <a:pt x="1431" y="111"/>
                  </a:lnTo>
                  <a:lnTo>
                    <a:pt x="1461" y="113"/>
                  </a:lnTo>
                  <a:lnTo>
                    <a:pt x="1461" y="113"/>
                  </a:lnTo>
                  <a:lnTo>
                    <a:pt x="1473" y="114"/>
                  </a:lnTo>
                  <a:lnTo>
                    <a:pt x="1488" y="116"/>
                  </a:lnTo>
                  <a:lnTo>
                    <a:pt x="1519" y="123"/>
                  </a:lnTo>
                  <a:lnTo>
                    <a:pt x="1534" y="129"/>
                  </a:lnTo>
                  <a:lnTo>
                    <a:pt x="1546" y="134"/>
                  </a:lnTo>
                  <a:lnTo>
                    <a:pt x="1556" y="140"/>
                  </a:lnTo>
                  <a:lnTo>
                    <a:pt x="1564" y="144"/>
                  </a:lnTo>
                  <a:lnTo>
                    <a:pt x="1564" y="144"/>
                  </a:lnTo>
                  <a:lnTo>
                    <a:pt x="1583" y="165"/>
                  </a:lnTo>
                  <a:lnTo>
                    <a:pt x="1612" y="198"/>
                  </a:lnTo>
                  <a:lnTo>
                    <a:pt x="1625" y="216"/>
                  </a:lnTo>
                  <a:lnTo>
                    <a:pt x="1637" y="234"/>
                  </a:lnTo>
                  <a:lnTo>
                    <a:pt x="1646" y="249"/>
                  </a:lnTo>
                  <a:lnTo>
                    <a:pt x="1649" y="256"/>
                  </a:lnTo>
                  <a:lnTo>
                    <a:pt x="1649" y="262"/>
                  </a:lnTo>
                  <a:lnTo>
                    <a:pt x="1649" y="262"/>
                  </a:lnTo>
                  <a:lnTo>
                    <a:pt x="1652" y="279"/>
                  </a:lnTo>
                  <a:lnTo>
                    <a:pt x="1658" y="306"/>
                  </a:lnTo>
                  <a:lnTo>
                    <a:pt x="1679" y="384"/>
                  </a:lnTo>
                  <a:lnTo>
                    <a:pt x="1690" y="426"/>
                  </a:lnTo>
                  <a:lnTo>
                    <a:pt x="1699" y="466"/>
                  </a:lnTo>
                  <a:lnTo>
                    <a:pt x="1706" y="500"/>
                  </a:lnTo>
                  <a:lnTo>
                    <a:pt x="1708" y="515"/>
                  </a:lnTo>
                  <a:lnTo>
                    <a:pt x="1708" y="527"/>
                  </a:lnTo>
                  <a:lnTo>
                    <a:pt x="1708" y="527"/>
                  </a:lnTo>
                  <a:lnTo>
                    <a:pt x="1708" y="539"/>
                  </a:lnTo>
                  <a:lnTo>
                    <a:pt x="1705" y="553"/>
                  </a:lnTo>
                  <a:lnTo>
                    <a:pt x="1699" y="584"/>
                  </a:lnTo>
                  <a:lnTo>
                    <a:pt x="1688" y="616"/>
                  </a:lnTo>
                  <a:lnTo>
                    <a:pt x="1676" y="649"/>
                  </a:lnTo>
                  <a:lnTo>
                    <a:pt x="1655" y="704"/>
                  </a:lnTo>
                  <a:lnTo>
                    <a:pt x="1645" y="726"/>
                  </a:lnTo>
                  <a:lnTo>
                    <a:pt x="1645" y="726"/>
                  </a:lnTo>
                  <a:lnTo>
                    <a:pt x="1657" y="758"/>
                  </a:lnTo>
                  <a:lnTo>
                    <a:pt x="1685" y="833"/>
                  </a:lnTo>
                  <a:lnTo>
                    <a:pt x="1700" y="878"/>
                  </a:lnTo>
                  <a:lnTo>
                    <a:pt x="1715" y="924"/>
                  </a:lnTo>
                  <a:lnTo>
                    <a:pt x="1727" y="967"/>
                  </a:lnTo>
                  <a:lnTo>
                    <a:pt x="1732" y="987"/>
                  </a:lnTo>
                  <a:lnTo>
                    <a:pt x="1735" y="1006"/>
                  </a:lnTo>
                  <a:lnTo>
                    <a:pt x="1735" y="1006"/>
                  </a:lnTo>
                  <a:lnTo>
                    <a:pt x="1757" y="1156"/>
                  </a:lnTo>
                  <a:lnTo>
                    <a:pt x="1770" y="1267"/>
                  </a:lnTo>
                  <a:lnTo>
                    <a:pt x="1770" y="1267"/>
                  </a:lnTo>
                  <a:lnTo>
                    <a:pt x="1773" y="1283"/>
                  </a:lnTo>
                  <a:lnTo>
                    <a:pt x="1779" y="1306"/>
                  </a:lnTo>
                  <a:lnTo>
                    <a:pt x="1785" y="1318"/>
                  </a:lnTo>
                  <a:lnTo>
                    <a:pt x="1791" y="1331"/>
                  </a:lnTo>
                  <a:lnTo>
                    <a:pt x="1800" y="1345"/>
                  </a:lnTo>
                  <a:lnTo>
                    <a:pt x="1809" y="1360"/>
                  </a:lnTo>
                  <a:lnTo>
                    <a:pt x="1823" y="1375"/>
                  </a:lnTo>
                  <a:lnTo>
                    <a:pt x="1836" y="1390"/>
                  </a:lnTo>
                  <a:lnTo>
                    <a:pt x="1854" y="1405"/>
                  </a:lnTo>
                  <a:lnTo>
                    <a:pt x="1874" y="1421"/>
                  </a:lnTo>
                  <a:lnTo>
                    <a:pt x="1898" y="1436"/>
                  </a:lnTo>
                  <a:lnTo>
                    <a:pt x="1925" y="1451"/>
                  </a:lnTo>
                  <a:lnTo>
                    <a:pt x="1953" y="1464"/>
                  </a:lnTo>
                  <a:lnTo>
                    <a:pt x="1987" y="1479"/>
                  </a:lnTo>
                  <a:lnTo>
                    <a:pt x="1987" y="1479"/>
                  </a:lnTo>
                  <a:lnTo>
                    <a:pt x="1980" y="1482"/>
                  </a:lnTo>
                  <a:lnTo>
                    <a:pt x="1961" y="1490"/>
                  </a:lnTo>
                  <a:lnTo>
                    <a:pt x="1932" y="1497"/>
                  </a:lnTo>
                  <a:lnTo>
                    <a:pt x="1914" y="1500"/>
                  </a:lnTo>
                  <a:lnTo>
                    <a:pt x="1896" y="1503"/>
                  </a:lnTo>
                  <a:lnTo>
                    <a:pt x="1878" y="1503"/>
                  </a:lnTo>
                  <a:lnTo>
                    <a:pt x="1859" y="1502"/>
                  </a:lnTo>
                  <a:lnTo>
                    <a:pt x="1841" y="1499"/>
                  </a:lnTo>
                  <a:lnTo>
                    <a:pt x="1821" y="1493"/>
                  </a:lnTo>
                  <a:lnTo>
                    <a:pt x="1814" y="1488"/>
                  </a:lnTo>
                  <a:lnTo>
                    <a:pt x="1805" y="1482"/>
                  </a:lnTo>
                  <a:lnTo>
                    <a:pt x="1796" y="1476"/>
                  </a:lnTo>
                  <a:lnTo>
                    <a:pt x="1788" y="1469"/>
                  </a:lnTo>
                  <a:lnTo>
                    <a:pt x="1781" y="1461"/>
                  </a:lnTo>
                  <a:lnTo>
                    <a:pt x="1775" y="1451"/>
                  </a:lnTo>
                  <a:lnTo>
                    <a:pt x="1767" y="1440"/>
                  </a:lnTo>
                  <a:lnTo>
                    <a:pt x="1761" y="1430"/>
                  </a:lnTo>
                  <a:lnTo>
                    <a:pt x="1761" y="1430"/>
                  </a:lnTo>
                  <a:lnTo>
                    <a:pt x="1753" y="1429"/>
                  </a:lnTo>
                  <a:lnTo>
                    <a:pt x="1729" y="1426"/>
                  </a:lnTo>
                  <a:lnTo>
                    <a:pt x="1714" y="1423"/>
                  </a:lnTo>
                  <a:lnTo>
                    <a:pt x="1699" y="1418"/>
                  </a:lnTo>
                  <a:lnTo>
                    <a:pt x="1685" y="1414"/>
                  </a:lnTo>
                  <a:lnTo>
                    <a:pt x="1672" y="1408"/>
                  </a:lnTo>
                  <a:lnTo>
                    <a:pt x="1667" y="1343"/>
                  </a:lnTo>
                  <a:lnTo>
                    <a:pt x="1667" y="1343"/>
                  </a:lnTo>
                  <a:lnTo>
                    <a:pt x="1661" y="1352"/>
                  </a:lnTo>
                  <a:lnTo>
                    <a:pt x="1645" y="1372"/>
                  </a:lnTo>
                  <a:lnTo>
                    <a:pt x="1618" y="1400"/>
                  </a:lnTo>
                  <a:lnTo>
                    <a:pt x="1601" y="1417"/>
                  </a:lnTo>
                  <a:lnTo>
                    <a:pt x="1582" y="1432"/>
                  </a:lnTo>
                  <a:lnTo>
                    <a:pt x="1562" y="1446"/>
                  </a:lnTo>
                  <a:lnTo>
                    <a:pt x="1540" y="1461"/>
                  </a:lnTo>
                  <a:lnTo>
                    <a:pt x="1516" y="1473"/>
                  </a:lnTo>
                  <a:lnTo>
                    <a:pt x="1491" y="1484"/>
                  </a:lnTo>
                  <a:lnTo>
                    <a:pt x="1464" y="1493"/>
                  </a:lnTo>
                  <a:lnTo>
                    <a:pt x="1450" y="1494"/>
                  </a:lnTo>
                  <a:lnTo>
                    <a:pt x="1437" y="1496"/>
                  </a:lnTo>
                  <a:lnTo>
                    <a:pt x="1422" y="1497"/>
                  </a:lnTo>
                  <a:lnTo>
                    <a:pt x="1408" y="1497"/>
                  </a:lnTo>
                  <a:lnTo>
                    <a:pt x="1393" y="1496"/>
                  </a:lnTo>
                  <a:lnTo>
                    <a:pt x="1378" y="1493"/>
                  </a:lnTo>
                  <a:lnTo>
                    <a:pt x="1378" y="1493"/>
                  </a:lnTo>
                  <a:lnTo>
                    <a:pt x="1363" y="1506"/>
                  </a:lnTo>
                  <a:lnTo>
                    <a:pt x="1345" y="1520"/>
                  </a:lnTo>
                  <a:lnTo>
                    <a:pt x="1323" y="1535"/>
                  </a:lnTo>
                  <a:lnTo>
                    <a:pt x="1296" y="1548"/>
                  </a:lnTo>
                  <a:lnTo>
                    <a:pt x="1283" y="1556"/>
                  </a:lnTo>
                  <a:lnTo>
                    <a:pt x="1269" y="1560"/>
                  </a:lnTo>
                  <a:lnTo>
                    <a:pt x="1254" y="1565"/>
                  </a:lnTo>
                  <a:lnTo>
                    <a:pt x="1241" y="1568"/>
                  </a:lnTo>
                  <a:lnTo>
                    <a:pt x="1226" y="1569"/>
                  </a:lnTo>
                  <a:lnTo>
                    <a:pt x="1212" y="1569"/>
                  </a:lnTo>
                  <a:lnTo>
                    <a:pt x="1203" y="1632"/>
                  </a:lnTo>
                  <a:lnTo>
                    <a:pt x="1203" y="1632"/>
                  </a:lnTo>
                  <a:lnTo>
                    <a:pt x="1191" y="1628"/>
                  </a:lnTo>
                  <a:lnTo>
                    <a:pt x="1181" y="1622"/>
                  </a:lnTo>
                  <a:lnTo>
                    <a:pt x="1167" y="1614"/>
                  </a:lnTo>
                  <a:lnTo>
                    <a:pt x="1155" y="1605"/>
                  </a:lnTo>
                  <a:lnTo>
                    <a:pt x="1145" y="1595"/>
                  </a:lnTo>
                  <a:lnTo>
                    <a:pt x="1140" y="1589"/>
                  </a:lnTo>
                  <a:lnTo>
                    <a:pt x="1137" y="1583"/>
                  </a:lnTo>
                  <a:lnTo>
                    <a:pt x="1136" y="1575"/>
                  </a:lnTo>
                  <a:lnTo>
                    <a:pt x="1136" y="1569"/>
                  </a:lnTo>
                  <a:lnTo>
                    <a:pt x="1136" y="1569"/>
                  </a:lnTo>
                  <a:lnTo>
                    <a:pt x="1134" y="1563"/>
                  </a:lnTo>
                  <a:lnTo>
                    <a:pt x="1133" y="1556"/>
                  </a:lnTo>
                  <a:lnTo>
                    <a:pt x="1127" y="1551"/>
                  </a:lnTo>
                  <a:lnTo>
                    <a:pt x="1121" y="1545"/>
                  </a:lnTo>
                  <a:lnTo>
                    <a:pt x="1113" y="1541"/>
                  </a:lnTo>
                  <a:lnTo>
                    <a:pt x="1105" y="1536"/>
                  </a:lnTo>
                  <a:lnTo>
                    <a:pt x="1085" y="1529"/>
                  </a:lnTo>
                  <a:lnTo>
                    <a:pt x="1066" y="1523"/>
                  </a:lnTo>
                  <a:lnTo>
                    <a:pt x="1049" y="1518"/>
                  </a:lnTo>
                  <a:lnTo>
                    <a:pt x="1031" y="1515"/>
                  </a:lnTo>
                  <a:lnTo>
                    <a:pt x="1069" y="1461"/>
                  </a:lnTo>
                  <a:lnTo>
                    <a:pt x="1069" y="1461"/>
                  </a:lnTo>
                  <a:lnTo>
                    <a:pt x="1034" y="1446"/>
                  </a:lnTo>
                  <a:lnTo>
                    <a:pt x="998" y="1432"/>
                  </a:lnTo>
                  <a:lnTo>
                    <a:pt x="956" y="1415"/>
                  </a:lnTo>
                  <a:lnTo>
                    <a:pt x="913" y="1400"/>
                  </a:lnTo>
                  <a:lnTo>
                    <a:pt x="873" y="1387"/>
                  </a:lnTo>
                  <a:lnTo>
                    <a:pt x="855" y="1382"/>
                  </a:lnTo>
                  <a:lnTo>
                    <a:pt x="838" y="1379"/>
                  </a:lnTo>
                  <a:lnTo>
                    <a:pt x="825" y="1379"/>
                  </a:lnTo>
                  <a:lnTo>
                    <a:pt x="816" y="1379"/>
                  </a:lnTo>
                  <a:lnTo>
                    <a:pt x="816" y="1379"/>
                  </a:lnTo>
                  <a:lnTo>
                    <a:pt x="795" y="1385"/>
                  </a:lnTo>
                  <a:lnTo>
                    <a:pt x="766" y="1391"/>
                  </a:lnTo>
                  <a:lnTo>
                    <a:pt x="732" y="1397"/>
                  </a:lnTo>
                  <a:lnTo>
                    <a:pt x="696" y="1402"/>
                  </a:lnTo>
                  <a:lnTo>
                    <a:pt x="662" y="1405"/>
                  </a:lnTo>
                  <a:lnTo>
                    <a:pt x="632" y="1406"/>
                  </a:lnTo>
                  <a:lnTo>
                    <a:pt x="609" y="1406"/>
                  </a:lnTo>
                  <a:lnTo>
                    <a:pt x="603" y="1405"/>
                  </a:lnTo>
                  <a:lnTo>
                    <a:pt x="599" y="1403"/>
                  </a:lnTo>
                  <a:lnTo>
                    <a:pt x="599" y="1403"/>
                  </a:lnTo>
                  <a:lnTo>
                    <a:pt x="599" y="1400"/>
                  </a:lnTo>
                  <a:lnTo>
                    <a:pt x="597" y="1396"/>
                  </a:lnTo>
                  <a:lnTo>
                    <a:pt x="599" y="1387"/>
                  </a:lnTo>
                  <a:lnTo>
                    <a:pt x="608" y="1364"/>
                  </a:lnTo>
                  <a:lnTo>
                    <a:pt x="612" y="1349"/>
                  </a:lnTo>
                  <a:lnTo>
                    <a:pt x="617" y="1333"/>
                  </a:lnTo>
                  <a:lnTo>
                    <a:pt x="621" y="1313"/>
                  </a:lnTo>
                  <a:lnTo>
                    <a:pt x="621" y="1294"/>
                  </a:lnTo>
                  <a:lnTo>
                    <a:pt x="621" y="1294"/>
                  </a:lnTo>
                  <a:lnTo>
                    <a:pt x="623" y="1241"/>
                  </a:lnTo>
                  <a:lnTo>
                    <a:pt x="624" y="1177"/>
                  </a:lnTo>
                  <a:lnTo>
                    <a:pt x="623" y="1147"/>
                  </a:lnTo>
                  <a:lnTo>
                    <a:pt x="620" y="1123"/>
                  </a:lnTo>
                  <a:lnTo>
                    <a:pt x="618" y="1114"/>
                  </a:lnTo>
                  <a:lnTo>
                    <a:pt x="615" y="1107"/>
                  </a:lnTo>
                  <a:lnTo>
                    <a:pt x="612" y="1102"/>
                  </a:lnTo>
                  <a:lnTo>
                    <a:pt x="608" y="1101"/>
                  </a:lnTo>
                  <a:lnTo>
                    <a:pt x="608" y="1101"/>
                  </a:lnTo>
                  <a:lnTo>
                    <a:pt x="603" y="1099"/>
                  </a:lnTo>
                  <a:lnTo>
                    <a:pt x="596" y="1096"/>
                  </a:lnTo>
                  <a:lnTo>
                    <a:pt x="579" y="1084"/>
                  </a:lnTo>
                  <a:lnTo>
                    <a:pt x="558" y="1068"/>
                  </a:lnTo>
                  <a:lnTo>
                    <a:pt x="537" y="1048"/>
                  </a:lnTo>
                  <a:lnTo>
                    <a:pt x="498" y="1012"/>
                  </a:lnTo>
                  <a:lnTo>
                    <a:pt x="482" y="996"/>
                  </a:lnTo>
                  <a:lnTo>
                    <a:pt x="482" y="996"/>
                  </a:lnTo>
                  <a:lnTo>
                    <a:pt x="460" y="1065"/>
                  </a:lnTo>
                  <a:lnTo>
                    <a:pt x="436" y="1135"/>
                  </a:lnTo>
                  <a:lnTo>
                    <a:pt x="407" y="1217"/>
                  </a:lnTo>
                  <a:lnTo>
                    <a:pt x="376" y="1303"/>
                  </a:lnTo>
                  <a:lnTo>
                    <a:pt x="346" y="1379"/>
                  </a:lnTo>
                  <a:lnTo>
                    <a:pt x="331" y="1411"/>
                  </a:lnTo>
                  <a:lnTo>
                    <a:pt x="319" y="1437"/>
                  </a:lnTo>
                  <a:lnTo>
                    <a:pt x="307" y="1458"/>
                  </a:lnTo>
                  <a:lnTo>
                    <a:pt x="302" y="1464"/>
                  </a:lnTo>
                  <a:lnTo>
                    <a:pt x="298" y="1470"/>
                  </a:lnTo>
                  <a:lnTo>
                    <a:pt x="298" y="1470"/>
                  </a:lnTo>
                  <a:lnTo>
                    <a:pt x="290" y="1481"/>
                  </a:lnTo>
                  <a:lnTo>
                    <a:pt x="283" y="1493"/>
                  </a:lnTo>
                  <a:lnTo>
                    <a:pt x="272" y="1506"/>
                  </a:lnTo>
                  <a:lnTo>
                    <a:pt x="260" y="1520"/>
                  </a:lnTo>
                  <a:lnTo>
                    <a:pt x="249" y="1530"/>
                  </a:lnTo>
                  <a:lnTo>
                    <a:pt x="241" y="1535"/>
                  </a:lnTo>
                  <a:lnTo>
                    <a:pt x="235" y="1539"/>
                  </a:lnTo>
                  <a:lnTo>
                    <a:pt x="228" y="1541"/>
                  </a:lnTo>
                  <a:lnTo>
                    <a:pt x="220" y="1542"/>
                  </a:lnTo>
                  <a:lnTo>
                    <a:pt x="220" y="1542"/>
                  </a:lnTo>
                  <a:lnTo>
                    <a:pt x="213" y="1541"/>
                  </a:lnTo>
                  <a:lnTo>
                    <a:pt x="205" y="1539"/>
                  </a:lnTo>
                  <a:lnTo>
                    <a:pt x="184" y="1533"/>
                  </a:lnTo>
                  <a:lnTo>
                    <a:pt x="162" y="1523"/>
                  </a:lnTo>
                  <a:lnTo>
                    <a:pt x="141" y="1509"/>
                  </a:lnTo>
                  <a:lnTo>
                    <a:pt x="130" y="1502"/>
                  </a:lnTo>
                  <a:lnTo>
                    <a:pt x="120" y="1493"/>
                  </a:lnTo>
                  <a:lnTo>
                    <a:pt x="111" y="1484"/>
                  </a:lnTo>
                  <a:lnTo>
                    <a:pt x="103" y="1473"/>
                  </a:lnTo>
                  <a:lnTo>
                    <a:pt x="97" y="1463"/>
                  </a:lnTo>
                  <a:lnTo>
                    <a:pt x="93" y="1452"/>
                  </a:lnTo>
                  <a:lnTo>
                    <a:pt x="90" y="1440"/>
                  </a:lnTo>
                  <a:lnTo>
                    <a:pt x="90" y="1430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7" name="Freeform 15"/>
            <p:cNvSpPr>
              <a:spLocks/>
            </p:cNvSpPr>
            <p:nvPr/>
          </p:nvSpPr>
          <p:spPr bwMode="auto">
            <a:xfrm>
              <a:off x="1306" y="1759"/>
              <a:ext cx="993" cy="816"/>
            </a:xfrm>
            <a:custGeom>
              <a:avLst/>
              <a:gdLst/>
              <a:ahLst/>
              <a:cxnLst>
                <a:cxn ang="0">
                  <a:pos x="26" y="1348"/>
                </a:cxn>
                <a:cxn ang="0">
                  <a:pos x="29" y="1225"/>
                </a:cxn>
                <a:cxn ang="0">
                  <a:pos x="133" y="1102"/>
                </a:cxn>
                <a:cxn ang="0">
                  <a:pos x="234" y="595"/>
                </a:cxn>
                <a:cxn ang="0">
                  <a:pos x="352" y="456"/>
                </a:cxn>
                <a:cxn ang="0">
                  <a:pos x="415" y="384"/>
                </a:cxn>
                <a:cxn ang="0">
                  <a:pos x="477" y="366"/>
                </a:cxn>
                <a:cxn ang="0">
                  <a:pos x="572" y="310"/>
                </a:cxn>
                <a:cxn ang="0">
                  <a:pos x="635" y="243"/>
                </a:cxn>
                <a:cxn ang="0">
                  <a:pos x="665" y="218"/>
                </a:cxn>
                <a:cxn ang="0">
                  <a:pos x="703" y="81"/>
                </a:cxn>
                <a:cxn ang="0">
                  <a:pos x="955" y="481"/>
                </a:cxn>
                <a:cxn ang="0">
                  <a:pos x="905" y="635"/>
                </a:cxn>
                <a:cxn ang="0">
                  <a:pos x="991" y="1020"/>
                </a:cxn>
                <a:cxn ang="0">
                  <a:pos x="1090" y="1086"/>
                </a:cxn>
                <a:cxn ang="0">
                  <a:pos x="1271" y="1006"/>
                </a:cxn>
                <a:cxn ang="0">
                  <a:pos x="1384" y="923"/>
                </a:cxn>
                <a:cxn ang="0">
                  <a:pos x="1371" y="869"/>
                </a:cxn>
                <a:cxn ang="0">
                  <a:pos x="1289" y="726"/>
                </a:cxn>
                <a:cxn ang="0">
                  <a:pos x="1230" y="595"/>
                </a:cxn>
                <a:cxn ang="0">
                  <a:pos x="1251" y="104"/>
                </a:cxn>
                <a:cxn ang="0">
                  <a:pos x="1221" y="59"/>
                </a:cxn>
                <a:cxn ang="0">
                  <a:pos x="1236" y="6"/>
                </a:cxn>
                <a:cxn ang="0">
                  <a:pos x="1262" y="6"/>
                </a:cxn>
                <a:cxn ang="0">
                  <a:pos x="1307" y="77"/>
                </a:cxn>
                <a:cxn ang="0">
                  <a:pos x="1393" y="107"/>
                </a:cxn>
                <a:cxn ang="0">
                  <a:pos x="1534" y="129"/>
                </a:cxn>
                <a:cxn ang="0">
                  <a:pos x="1625" y="216"/>
                </a:cxn>
                <a:cxn ang="0">
                  <a:pos x="1658" y="306"/>
                </a:cxn>
                <a:cxn ang="0">
                  <a:pos x="1708" y="527"/>
                </a:cxn>
                <a:cxn ang="0">
                  <a:pos x="1645" y="726"/>
                </a:cxn>
                <a:cxn ang="0">
                  <a:pos x="1732" y="987"/>
                </a:cxn>
                <a:cxn ang="0">
                  <a:pos x="1779" y="1306"/>
                </a:cxn>
                <a:cxn ang="0">
                  <a:pos x="1854" y="1405"/>
                </a:cxn>
                <a:cxn ang="0">
                  <a:pos x="1980" y="1482"/>
                </a:cxn>
                <a:cxn ang="0">
                  <a:pos x="1841" y="1499"/>
                </a:cxn>
                <a:cxn ang="0">
                  <a:pos x="1775" y="1451"/>
                </a:cxn>
                <a:cxn ang="0">
                  <a:pos x="1699" y="1418"/>
                </a:cxn>
                <a:cxn ang="0">
                  <a:pos x="1618" y="1400"/>
                </a:cxn>
                <a:cxn ang="0">
                  <a:pos x="1464" y="1493"/>
                </a:cxn>
                <a:cxn ang="0">
                  <a:pos x="1378" y="1493"/>
                </a:cxn>
                <a:cxn ang="0">
                  <a:pos x="1254" y="1565"/>
                </a:cxn>
                <a:cxn ang="0">
                  <a:pos x="1181" y="1622"/>
                </a:cxn>
                <a:cxn ang="0">
                  <a:pos x="1136" y="1569"/>
                </a:cxn>
                <a:cxn ang="0">
                  <a:pos x="1105" y="1536"/>
                </a:cxn>
                <a:cxn ang="0">
                  <a:pos x="1034" y="1446"/>
                </a:cxn>
                <a:cxn ang="0">
                  <a:pos x="825" y="1379"/>
                </a:cxn>
                <a:cxn ang="0">
                  <a:pos x="662" y="1405"/>
                </a:cxn>
                <a:cxn ang="0">
                  <a:pos x="597" y="1396"/>
                </a:cxn>
                <a:cxn ang="0">
                  <a:pos x="621" y="1294"/>
                </a:cxn>
                <a:cxn ang="0">
                  <a:pos x="612" y="1102"/>
                </a:cxn>
                <a:cxn ang="0">
                  <a:pos x="537" y="1048"/>
                </a:cxn>
                <a:cxn ang="0">
                  <a:pos x="376" y="1303"/>
                </a:cxn>
                <a:cxn ang="0">
                  <a:pos x="298" y="1470"/>
                </a:cxn>
                <a:cxn ang="0">
                  <a:pos x="235" y="1539"/>
                </a:cxn>
                <a:cxn ang="0">
                  <a:pos x="162" y="1523"/>
                </a:cxn>
                <a:cxn ang="0">
                  <a:pos x="93" y="1452"/>
                </a:cxn>
              </a:cxnLst>
              <a:rect l="0" t="0" r="r" b="b"/>
              <a:pathLst>
                <a:path w="1987" h="1632">
                  <a:moveTo>
                    <a:pt x="90" y="1430"/>
                  </a:moveTo>
                  <a:lnTo>
                    <a:pt x="90" y="1430"/>
                  </a:lnTo>
                  <a:lnTo>
                    <a:pt x="78" y="1418"/>
                  </a:lnTo>
                  <a:lnTo>
                    <a:pt x="64" y="1405"/>
                  </a:lnTo>
                  <a:lnTo>
                    <a:pt x="48" y="1387"/>
                  </a:lnTo>
                  <a:lnTo>
                    <a:pt x="33" y="1361"/>
                  </a:lnTo>
                  <a:lnTo>
                    <a:pt x="26" y="1348"/>
                  </a:lnTo>
                  <a:lnTo>
                    <a:pt x="18" y="1333"/>
                  </a:lnTo>
                  <a:lnTo>
                    <a:pt x="12" y="1316"/>
                  </a:lnTo>
                  <a:lnTo>
                    <a:pt x="6" y="1298"/>
                  </a:lnTo>
                  <a:lnTo>
                    <a:pt x="3" y="1279"/>
                  </a:lnTo>
                  <a:lnTo>
                    <a:pt x="0" y="1258"/>
                  </a:lnTo>
                  <a:lnTo>
                    <a:pt x="0" y="1258"/>
                  </a:lnTo>
                  <a:lnTo>
                    <a:pt x="29" y="1225"/>
                  </a:lnTo>
                  <a:lnTo>
                    <a:pt x="58" y="1194"/>
                  </a:lnTo>
                  <a:lnTo>
                    <a:pt x="94" y="1159"/>
                  </a:lnTo>
                  <a:lnTo>
                    <a:pt x="94" y="1159"/>
                  </a:lnTo>
                  <a:lnTo>
                    <a:pt x="103" y="1149"/>
                  </a:lnTo>
                  <a:lnTo>
                    <a:pt x="114" y="1135"/>
                  </a:lnTo>
                  <a:lnTo>
                    <a:pt x="123" y="1120"/>
                  </a:lnTo>
                  <a:lnTo>
                    <a:pt x="133" y="1102"/>
                  </a:lnTo>
                  <a:lnTo>
                    <a:pt x="151" y="1062"/>
                  </a:lnTo>
                  <a:lnTo>
                    <a:pt x="171" y="1018"/>
                  </a:lnTo>
                  <a:lnTo>
                    <a:pt x="204" y="938"/>
                  </a:lnTo>
                  <a:lnTo>
                    <a:pt x="219" y="908"/>
                  </a:lnTo>
                  <a:lnTo>
                    <a:pt x="225" y="896"/>
                  </a:lnTo>
                  <a:lnTo>
                    <a:pt x="229" y="888"/>
                  </a:lnTo>
                  <a:lnTo>
                    <a:pt x="234" y="595"/>
                  </a:lnTo>
                  <a:lnTo>
                    <a:pt x="234" y="595"/>
                  </a:lnTo>
                  <a:lnTo>
                    <a:pt x="240" y="587"/>
                  </a:lnTo>
                  <a:lnTo>
                    <a:pt x="257" y="562"/>
                  </a:lnTo>
                  <a:lnTo>
                    <a:pt x="272" y="541"/>
                  </a:lnTo>
                  <a:lnTo>
                    <a:pt x="293" y="517"/>
                  </a:lnTo>
                  <a:lnTo>
                    <a:pt x="319" y="488"/>
                  </a:lnTo>
                  <a:lnTo>
                    <a:pt x="352" y="456"/>
                  </a:lnTo>
                  <a:lnTo>
                    <a:pt x="352" y="456"/>
                  </a:lnTo>
                  <a:lnTo>
                    <a:pt x="358" y="445"/>
                  </a:lnTo>
                  <a:lnTo>
                    <a:pt x="367" y="433"/>
                  </a:lnTo>
                  <a:lnTo>
                    <a:pt x="376" y="420"/>
                  </a:lnTo>
                  <a:lnTo>
                    <a:pt x="388" y="405"/>
                  </a:lnTo>
                  <a:lnTo>
                    <a:pt x="401" y="393"/>
                  </a:lnTo>
                  <a:lnTo>
                    <a:pt x="415" y="384"/>
                  </a:lnTo>
                  <a:lnTo>
                    <a:pt x="421" y="381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42" y="376"/>
                  </a:lnTo>
                  <a:lnTo>
                    <a:pt x="454" y="373"/>
                  </a:lnTo>
                  <a:lnTo>
                    <a:pt x="466" y="370"/>
                  </a:lnTo>
                  <a:lnTo>
                    <a:pt x="477" y="366"/>
                  </a:lnTo>
                  <a:lnTo>
                    <a:pt x="501" y="352"/>
                  </a:lnTo>
                  <a:lnTo>
                    <a:pt x="527" y="334"/>
                  </a:lnTo>
                  <a:lnTo>
                    <a:pt x="527" y="334"/>
                  </a:lnTo>
                  <a:lnTo>
                    <a:pt x="540" y="325"/>
                  </a:lnTo>
                  <a:lnTo>
                    <a:pt x="552" y="318"/>
                  </a:lnTo>
                  <a:lnTo>
                    <a:pt x="563" y="313"/>
                  </a:lnTo>
                  <a:lnTo>
                    <a:pt x="572" y="310"/>
                  </a:lnTo>
                  <a:lnTo>
                    <a:pt x="585" y="307"/>
                  </a:lnTo>
                  <a:lnTo>
                    <a:pt x="590" y="307"/>
                  </a:lnTo>
                  <a:lnTo>
                    <a:pt x="590" y="307"/>
                  </a:lnTo>
                  <a:lnTo>
                    <a:pt x="597" y="295"/>
                  </a:lnTo>
                  <a:lnTo>
                    <a:pt x="614" y="268"/>
                  </a:lnTo>
                  <a:lnTo>
                    <a:pt x="624" y="255"/>
                  </a:lnTo>
                  <a:lnTo>
                    <a:pt x="635" y="243"/>
                  </a:lnTo>
                  <a:lnTo>
                    <a:pt x="644" y="234"/>
                  </a:lnTo>
                  <a:lnTo>
                    <a:pt x="650" y="231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7" y="228"/>
                  </a:lnTo>
                  <a:lnTo>
                    <a:pt x="662" y="224"/>
                  </a:lnTo>
                  <a:lnTo>
                    <a:pt x="665" y="218"/>
                  </a:lnTo>
                  <a:lnTo>
                    <a:pt x="668" y="209"/>
                  </a:lnTo>
                  <a:lnTo>
                    <a:pt x="672" y="185"/>
                  </a:lnTo>
                  <a:lnTo>
                    <a:pt x="678" y="158"/>
                  </a:lnTo>
                  <a:lnTo>
                    <a:pt x="684" y="129"/>
                  </a:lnTo>
                  <a:lnTo>
                    <a:pt x="693" y="102"/>
                  </a:lnTo>
                  <a:lnTo>
                    <a:pt x="697" y="92"/>
                  </a:lnTo>
                  <a:lnTo>
                    <a:pt x="703" y="81"/>
                  </a:lnTo>
                  <a:lnTo>
                    <a:pt x="709" y="74"/>
                  </a:lnTo>
                  <a:lnTo>
                    <a:pt x="717" y="68"/>
                  </a:lnTo>
                  <a:lnTo>
                    <a:pt x="838" y="77"/>
                  </a:lnTo>
                  <a:lnTo>
                    <a:pt x="973" y="393"/>
                  </a:lnTo>
                  <a:lnTo>
                    <a:pt x="973" y="393"/>
                  </a:lnTo>
                  <a:lnTo>
                    <a:pt x="968" y="418"/>
                  </a:lnTo>
                  <a:lnTo>
                    <a:pt x="955" y="481"/>
                  </a:lnTo>
                  <a:lnTo>
                    <a:pt x="946" y="517"/>
                  </a:lnTo>
                  <a:lnTo>
                    <a:pt x="935" y="553"/>
                  </a:lnTo>
                  <a:lnTo>
                    <a:pt x="925" y="584"/>
                  </a:lnTo>
                  <a:lnTo>
                    <a:pt x="914" y="608"/>
                  </a:lnTo>
                  <a:lnTo>
                    <a:pt x="914" y="608"/>
                  </a:lnTo>
                  <a:lnTo>
                    <a:pt x="910" y="620"/>
                  </a:lnTo>
                  <a:lnTo>
                    <a:pt x="905" y="635"/>
                  </a:lnTo>
                  <a:lnTo>
                    <a:pt x="897" y="671"/>
                  </a:lnTo>
                  <a:lnTo>
                    <a:pt x="889" y="713"/>
                  </a:lnTo>
                  <a:lnTo>
                    <a:pt x="882" y="755"/>
                  </a:lnTo>
                  <a:lnTo>
                    <a:pt x="873" y="830"/>
                  </a:lnTo>
                  <a:lnTo>
                    <a:pt x="870" y="861"/>
                  </a:lnTo>
                  <a:lnTo>
                    <a:pt x="991" y="1020"/>
                  </a:lnTo>
                  <a:lnTo>
                    <a:pt x="991" y="1020"/>
                  </a:lnTo>
                  <a:lnTo>
                    <a:pt x="997" y="1024"/>
                  </a:lnTo>
                  <a:lnTo>
                    <a:pt x="1009" y="1036"/>
                  </a:lnTo>
                  <a:lnTo>
                    <a:pt x="1030" y="1053"/>
                  </a:lnTo>
                  <a:lnTo>
                    <a:pt x="1043" y="1062"/>
                  </a:lnTo>
                  <a:lnTo>
                    <a:pt x="1057" y="1071"/>
                  </a:lnTo>
                  <a:lnTo>
                    <a:pt x="1073" y="1078"/>
                  </a:lnTo>
                  <a:lnTo>
                    <a:pt x="1090" y="1086"/>
                  </a:lnTo>
                  <a:lnTo>
                    <a:pt x="1108" y="1093"/>
                  </a:lnTo>
                  <a:lnTo>
                    <a:pt x="1127" y="1098"/>
                  </a:lnTo>
                  <a:lnTo>
                    <a:pt x="1146" y="1099"/>
                  </a:lnTo>
                  <a:lnTo>
                    <a:pt x="1166" y="1099"/>
                  </a:lnTo>
                  <a:lnTo>
                    <a:pt x="1187" y="1098"/>
                  </a:lnTo>
                  <a:lnTo>
                    <a:pt x="1208" y="1092"/>
                  </a:lnTo>
                  <a:lnTo>
                    <a:pt x="1271" y="1006"/>
                  </a:lnTo>
                  <a:lnTo>
                    <a:pt x="1271" y="1006"/>
                  </a:lnTo>
                  <a:lnTo>
                    <a:pt x="1322" y="972"/>
                  </a:lnTo>
                  <a:lnTo>
                    <a:pt x="1359" y="947"/>
                  </a:lnTo>
                  <a:lnTo>
                    <a:pt x="1372" y="936"/>
                  </a:lnTo>
                  <a:lnTo>
                    <a:pt x="1378" y="929"/>
                  </a:lnTo>
                  <a:lnTo>
                    <a:pt x="1378" y="929"/>
                  </a:lnTo>
                  <a:lnTo>
                    <a:pt x="1384" y="923"/>
                  </a:lnTo>
                  <a:lnTo>
                    <a:pt x="1389" y="914"/>
                  </a:lnTo>
                  <a:lnTo>
                    <a:pt x="1390" y="908"/>
                  </a:lnTo>
                  <a:lnTo>
                    <a:pt x="1390" y="902"/>
                  </a:lnTo>
                  <a:lnTo>
                    <a:pt x="1389" y="894"/>
                  </a:lnTo>
                  <a:lnTo>
                    <a:pt x="1386" y="887"/>
                  </a:lnTo>
                  <a:lnTo>
                    <a:pt x="1380" y="878"/>
                  </a:lnTo>
                  <a:lnTo>
                    <a:pt x="1371" y="869"/>
                  </a:lnTo>
                  <a:lnTo>
                    <a:pt x="1359" y="858"/>
                  </a:lnTo>
                  <a:lnTo>
                    <a:pt x="1342" y="848"/>
                  </a:lnTo>
                  <a:lnTo>
                    <a:pt x="1322" y="836"/>
                  </a:lnTo>
                  <a:lnTo>
                    <a:pt x="1296" y="822"/>
                  </a:lnTo>
                  <a:lnTo>
                    <a:pt x="1266" y="809"/>
                  </a:lnTo>
                  <a:lnTo>
                    <a:pt x="1230" y="794"/>
                  </a:lnTo>
                  <a:lnTo>
                    <a:pt x="1289" y="726"/>
                  </a:lnTo>
                  <a:lnTo>
                    <a:pt x="1289" y="726"/>
                  </a:lnTo>
                  <a:lnTo>
                    <a:pt x="1280" y="710"/>
                  </a:lnTo>
                  <a:lnTo>
                    <a:pt x="1260" y="671"/>
                  </a:lnTo>
                  <a:lnTo>
                    <a:pt x="1248" y="649"/>
                  </a:lnTo>
                  <a:lnTo>
                    <a:pt x="1239" y="625"/>
                  </a:lnTo>
                  <a:lnTo>
                    <a:pt x="1233" y="604"/>
                  </a:lnTo>
                  <a:lnTo>
                    <a:pt x="1230" y="595"/>
                  </a:lnTo>
                  <a:lnTo>
                    <a:pt x="1230" y="586"/>
                  </a:lnTo>
                  <a:lnTo>
                    <a:pt x="1230" y="153"/>
                  </a:lnTo>
                  <a:lnTo>
                    <a:pt x="1230" y="153"/>
                  </a:lnTo>
                  <a:lnTo>
                    <a:pt x="1238" y="141"/>
                  </a:lnTo>
                  <a:lnTo>
                    <a:pt x="1244" y="128"/>
                  </a:lnTo>
                  <a:lnTo>
                    <a:pt x="1250" y="111"/>
                  </a:lnTo>
                  <a:lnTo>
                    <a:pt x="1251" y="104"/>
                  </a:lnTo>
                  <a:lnTo>
                    <a:pt x="1251" y="95"/>
                  </a:lnTo>
                  <a:lnTo>
                    <a:pt x="1251" y="87"/>
                  </a:lnTo>
                  <a:lnTo>
                    <a:pt x="1250" y="80"/>
                  </a:lnTo>
                  <a:lnTo>
                    <a:pt x="1245" y="72"/>
                  </a:lnTo>
                  <a:lnTo>
                    <a:pt x="1239" y="66"/>
                  </a:lnTo>
                  <a:lnTo>
                    <a:pt x="1232" y="62"/>
                  </a:lnTo>
                  <a:lnTo>
                    <a:pt x="1221" y="59"/>
                  </a:lnTo>
                  <a:lnTo>
                    <a:pt x="1221" y="59"/>
                  </a:lnTo>
                  <a:lnTo>
                    <a:pt x="1221" y="50"/>
                  </a:lnTo>
                  <a:lnTo>
                    <a:pt x="1223" y="41"/>
                  </a:lnTo>
                  <a:lnTo>
                    <a:pt x="1224" y="30"/>
                  </a:lnTo>
                  <a:lnTo>
                    <a:pt x="1227" y="18"/>
                  </a:lnTo>
                  <a:lnTo>
                    <a:pt x="1233" y="9"/>
                  </a:lnTo>
                  <a:lnTo>
                    <a:pt x="1236" y="6"/>
                  </a:lnTo>
                  <a:lnTo>
                    <a:pt x="1239" y="3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3" y="0"/>
                  </a:lnTo>
                  <a:lnTo>
                    <a:pt x="1257" y="3"/>
                  </a:lnTo>
                  <a:lnTo>
                    <a:pt x="1262" y="6"/>
                  </a:lnTo>
                  <a:lnTo>
                    <a:pt x="1265" y="11"/>
                  </a:lnTo>
                  <a:lnTo>
                    <a:pt x="1272" y="23"/>
                  </a:lnTo>
                  <a:lnTo>
                    <a:pt x="1280" y="36"/>
                  </a:lnTo>
                  <a:lnTo>
                    <a:pt x="1287" y="51"/>
                  </a:lnTo>
                  <a:lnTo>
                    <a:pt x="1296" y="65"/>
                  </a:lnTo>
                  <a:lnTo>
                    <a:pt x="1301" y="71"/>
                  </a:lnTo>
                  <a:lnTo>
                    <a:pt x="1307" y="77"/>
                  </a:lnTo>
                  <a:lnTo>
                    <a:pt x="1313" y="83"/>
                  </a:lnTo>
                  <a:lnTo>
                    <a:pt x="1320" y="86"/>
                  </a:lnTo>
                  <a:lnTo>
                    <a:pt x="1320" y="86"/>
                  </a:lnTo>
                  <a:lnTo>
                    <a:pt x="1336" y="92"/>
                  </a:lnTo>
                  <a:lnTo>
                    <a:pt x="1354" y="98"/>
                  </a:lnTo>
                  <a:lnTo>
                    <a:pt x="1374" y="102"/>
                  </a:lnTo>
                  <a:lnTo>
                    <a:pt x="1393" y="107"/>
                  </a:lnTo>
                  <a:lnTo>
                    <a:pt x="1431" y="111"/>
                  </a:lnTo>
                  <a:lnTo>
                    <a:pt x="1461" y="113"/>
                  </a:lnTo>
                  <a:lnTo>
                    <a:pt x="1461" y="113"/>
                  </a:lnTo>
                  <a:lnTo>
                    <a:pt x="1473" y="114"/>
                  </a:lnTo>
                  <a:lnTo>
                    <a:pt x="1488" y="116"/>
                  </a:lnTo>
                  <a:lnTo>
                    <a:pt x="1519" y="123"/>
                  </a:lnTo>
                  <a:lnTo>
                    <a:pt x="1534" y="129"/>
                  </a:lnTo>
                  <a:lnTo>
                    <a:pt x="1546" y="134"/>
                  </a:lnTo>
                  <a:lnTo>
                    <a:pt x="1556" y="140"/>
                  </a:lnTo>
                  <a:lnTo>
                    <a:pt x="1564" y="144"/>
                  </a:lnTo>
                  <a:lnTo>
                    <a:pt x="1564" y="144"/>
                  </a:lnTo>
                  <a:lnTo>
                    <a:pt x="1583" y="165"/>
                  </a:lnTo>
                  <a:lnTo>
                    <a:pt x="1612" y="198"/>
                  </a:lnTo>
                  <a:lnTo>
                    <a:pt x="1625" y="216"/>
                  </a:lnTo>
                  <a:lnTo>
                    <a:pt x="1637" y="234"/>
                  </a:lnTo>
                  <a:lnTo>
                    <a:pt x="1646" y="249"/>
                  </a:lnTo>
                  <a:lnTo>
                    <a:pt x="1649" y="256"/>
                  </a:lnTo>
                  <a:lnTo>
                    <a:pt x="1649" y="262"/>
                  </a:lnTo>
                  <a:lnTo>
                    <a:pt x="1649" y="262"/>
                  </a:lnTo>
                  <a:lnTo>
                    <a:pt x="1652" y="279"/>
                  </a:lnTo>
                  <a:lnTo>
                    <a:pt x="1658" y="306"/>
                  </a:lnTo>
                  <a:lnTo>
                    <a:pt x="1679" y="384"/>
                  </a:lnTo>
                  <a:lnTo>
                    <a:pt x="1690" y="426"/>
                  </a:lnTo>
                  <a:lnTo>
                    <a:pt x="1699" y="466"/>
                  </a:lnTo>
                  <a:lnTo>
                    <a:pt x="1706" y="500"/>
                  </a:lnTo>
                  <a:lnTo>
                    <a:pt x="1708" y="515"/>
                  </a:lnTo>
                  <a:lnTo>
                    <a:pt x="1708" y="527"/>
                  </a:lnTo>
                  <a:lnTo>
                    <a:pt x="1708" y="527"/>
                  </a:lnTo>
                  <a:lnTo>
                    <a:pt x="1708" y="539"/>
                  </a:lnTo>
                  <a:lnTo>
                    <a:pt x="1705" y="553"/>
                  </a:lnTo>
                  <a:lnTo>
                    <a:pt x="1699" y="584"/>
                  </a:lnTo>
                  <a:lnTo>
                    <a:pt x="1688" y="616"/>
                  </a:lnTo>
                  <a:lnTo>
                    <a:pt x="1676" y="649"/>
                  </a:lnTo>
                  <a:lnTo>
                    <a:pt x="1655" y="704"/>
                  </a:lnTo>
                  <a:lnTo>
                    <a:pt x="1645" y="726"/>
                  </a:lnTo>
                  <a:lnTo>
                    <a:pt x="1645" y="726"/>
                  </a:lnTo>
                  <a:lnTo>
                    <a:pt x="1657" y="758"/>
                  </a:lnTo>
                  <a:lnTo>
                    <a:pt x="1685" y="833"/>
                  </a:lnTo>
                  <a:lnTo>
                    <a:pt x="1700" y="878"/>
                  </a:lnTo>
                  <a:lnTo>
                    <a:pt x="1715" y="924"/>
                  </a:lnTo>
                  <a:lnTo>
                    <a:pt x="1727" y="967"/>
                  </a:lnTo>
                  <a:lnTo>
                    <a:pt x="1732" y="987"/>
                  </a:lnTo>
                  <a:lnTo>
                    <a:pt x="1735" y="1006"/>
                  </a:lnTo>
                  <a:lnTo>
                    <a:pt x="1735" y="1006"/>
                  </a:lnTo>
                  <a:lnTo>
                    <a:pt x="1757" y="1156"/>
                  </a:lnTo>
                  <a:lnTo>
                    <a:pt x="1770" y="1267"/>
                  </a:lnTo>
                  <a:lnTo>
                    <a:pt x="1770" y="1267"/>
                  </a:lnTo>
                  <a:lnTo>
                    <a:pt x="1773" y="1283"/>
                  </a:lnTo>
                  <a:lnTo>
                    <a:pt x="1779" y="1306"/>
                  </a:lnTo>
                  <a:lnTo>
                    <a:pt x="1785" y="1318"/>
                  </a:lnTo>
                  <a:lnTo>
                    <a:pt x="1791" y="1331"/>
                  </a:lnTo>
                  <a:lnTo>
                    <a:pt x="1800" y="1345"/>
                  </a:lnTo>
                  <a:lnTo>
                    <a:pt x="1809" y="1360"/>
                  </a:lnTo>
                  <a:lnTo>
                    <a:pt x="1823" y="1375"/>
                  </a:lnTo>
                  <a:lnTo>
                    <a:pt x="1836" y="1390"/>
                  </a:lnTo>
                  <a:lnTo>
                    <a:pt x="1854" y="1405"/>
                  </a:lnTo>
                  <a:lnTo>
                    <a:pt x="1874" y="1421"/>
                  </a:lnTo>
                  <a:lnTo>
                    <a:pt x="1898" y="1436"/>
                  </a:lnTo>
                  <a:lnTo>
                    <a:pt x="1925" y="1451"/>
                  </a:lnTo>
                  <a:lnTo>
                    <a:pt x="1953" y="1464"/>
                  </a:lnTo>
                  <a:lnTo>
                    <a:pt x="1987" y="1479"/>
                  </a:lnTo>
                  <a:lnTo>
                    <a:pt x="1987" y="1479"/>
                  </a:lnTo>
                  <a:lnTo>
                    <a:pt x="1980" y="1482"/>
                  </a:lnTo>
                  <a:lnTo>
                    <a:pt x="1961" y="1490"/>
                  </a:lnTo>
                  <a:lnTo>
                    <a:pt x="1932" y="1497"/>
                  </a:lnTo>
                  <a:lnTo>
                    <a:pt x="1914" y="1500"/>
                  </a:lnTo>
                  <a:lnTo>
                    <a:pt x="1896" y="1503"/>
                  </a:lnTo>
                  <a:lnTo>
                    <a:pt x="1878" y="1503"/>
                  </a:lnTo>
                  <a:lnTo>
                    <a:pt x="1859" y="1502"/>
                  </a:lnTo>
                  <a:lnTo>
                    <a:pt x="1841" y="1499"/>
                  </a:lnTo>
                  <a:lnTo>
                    <a:pt x="1821" y="1493"/>
                  </a:lnTo>
                  <a:lnTo>
                    <a:pt x="1814" y="1488"/>
                  </a:lnTo>
                  <a:lnTo>
                    <a:pt x="1805" y="1482"/>
                  </a:lnTo>
                  <a:lnTo>
                    <a:pt x="1796" y="1476"/>
                  </a:lnTo>
                  <a:lnTo>
                    <a:pt x="1788" y="1469"/>
                  </a:lnTo>
                  <a:lnTo>
                    <a:pt x="1781" y="1461"/>
                  </a:lnTo>
                  <a:lnTo>
                    <a:pt x="1775" y="1451"/>
                  </a:lnTo>
                  <a:lnTo>
                    <a:pt x="1767" y="1440"/>
                  </a:lnTo>
                  <a:lnTo>
                    <a:pt x="1761" y="1430"/>
                  </a:lnTo>
                  <a:lnTo>
                    <a:pt x="1761" y="1430"/>
                  </a:lnTo>
                  <a:lnTo>
                    <a:pt x="1753" y="1429"/>
                  </a:lnTo>
                  <a:lnTo>
                    <a:pt x="1729" y="1426"/>
                  </a:lnTo>
                  <a:lnTo>
                    <a:pt x="1714" y="1423"/>
                  </a:lnTo>
                  <a:lnTo>
                    <a:pt x="1699" y="1418"/>
                  </a:lnTo>
                  <a:lnTo>
                    <a:pt x="1685" y="1414"/>
                  </a:lnTo>
                  <a:lnTo>
                    <a:pt x="1672" y="1408"/>
                  </a:lnTo>
                  <a:lnTo>
                    <a:pt x="1667" y="1343"/>
                  </a:lnTo>
                  <a:lnTo>
                    <a:pt x="1667" y="1343"/>
                  </a:lnTo>
                  <a:lnTo>
                    <a:pt x="1661" y="1352"/>
                  </a:lnTo>
                  <a:lnTo>
                    <a:pt x="1645" y="1372"/>
                  </a:lnTo>
                  <a:lnTo>
                    <a:pt x="1618" y="1400"/>
                  </a:lnTo>
                  <a:lnTo>
                    <a:pt x="1601" y="1417"/>
                  </a:lnTo>
                  <a:lnTo>
                    <a:pt x="1582" y="1432"/>
                  </a:lnTo>
                  <a:lnTo>
                    <a:pt x="1562" y="1446"/>
                  </a:lnTo>
                  <a:lnTo>
                    <a:pt x="1540" y="1461"/>
                  </a:lnTo>
                  <a:lnTo>
                    <a:pt x="1516" y="1473"/>
                  </a:lnTo>
                  <a:lnTo>
                    <a:pt x="1491" y="1484"/>
                  </a:lnTo>
                  <a:lnTo>
                    <a:pt x="1464" y="1493"/>
                  </a:lnTo>
                  <a:lnTo>
                    <a:pt x="1450" y="1494"/>
                  </a:lnTo>
                  <a:lnTo>
                    <a:pt x="1437" y="1496"/>
                  </a:lnTo>
                  <a:lnTo>
                    <a:pt x="1422" y="1497"/>
                  </a:lnTo>
                  <a:lnTo>
                    <a:pt x="1408" y="1497"/>
                  </a:lnTo>
                  <a:lnTo>
                    <a:pt x="1393" y="1496"/>
                  </a:lnTo>
                  <a:lnTo>
                    <a:pt x="1378" y="1493"/>
                  </a:lnTo>
                  <a:lnTo>
                    <a:pt x="1378" y="1493"/>
                  </a:lnTo>
                  <a:lnTo>
                    <a:pt x="1363" y="1506"/>
                  </a:lnTo>
                  <a:lnTo>
                    <a:pt x="1345" y="1520"/>
                  </a:lnTo>
                  <a:lnTo>
                    <a:pt x="1323" y="1535"/>
                  </a:lnTo>
                  <a:lnTo>
                    <a:pt x="1296" y="1548"/>
                  </a:lnTo>
                  <a:lnTo>
                    <a:pt x="1283" y="1556"/>
                  </a:lnTo>
                  <a:lnTo>
                    <a:pt x="1269" y="1560"/>
                  </a:lnTo>
                  <a:lnTo>
                    <a:pt x="1254" y="1565"/>
                  </a:lnTo>
                  <a:lnTo>
                    <a:pt x="1241" y="1568"/>
                  </a:lnTo>
                  <a:lnTo>
                    <a:pt x="1226" y="1569"/>
                  </a:lnTo>
                  <a:lnTo>
                    <a:pt x="1212" y="1569"/>
                  </a:lnTo>
                  <a:lnTo>
                    <a:pt x="1203" y="1632"/>
                  </a:lnTo>
                  <a:lnTo>
                    <a:pt x="1203" y="1632"/>
                  </a:lnTo>
                  <a:lnTo>
                    <a:pt x="1191" y="1628"/>
                  </a:lnTo>
                  <a:lnTo>
                    <a:pt x="1181" y="1622"/>
                  </a:lnTo>
                  <a:lnTo>
                    <a:pt x="1167" y="1614"/>
                  </a:lnTo>
                  <a:lnTo>
                    <a:pt x="1155" y="1605"/>
                  </a:lnTo>
                  <a:lnTo>
                    <a:pt x="1145" y="1595"/>
                  </a:lnTo>
                  <a:lnTo>
                    <a:pt x="1140" y="1589"/>
                  </a:lnTo>
                  <a:lnTo>
                    <a:pt x="1137" y="1583"/>
                  </a:lnTo>
                  <a:lnTo>
                    <a:pt x="1136" y="1575"/>
                  </a:lnTo>
                  <a:lnTo>
                    <a:pt x="1136" y="1569"/>
                  </a:lnTo>
                  <a:lnTo>
                    <a:pt x="1136" y="1569"/>
                  </a:lnTo>
                  <a:lnTo>
                    <a:pt x="1134" y="1563"/>
                  </a:lnTo>
                  <a:lnTo>
                    <a:pt x="1133" y="1556"/>
                  </a:lnTo>
                  <a:lnTo>
                    <a:pt x="1127" y="1551"/>
                  </a:lnTo>
                  <a:lnTo>
                    <a:pt x="1121" y="1545"/>
                  </a:lnTo>
                  <a:lnTo>
                    <a:pt x="1113" y="1541"/>
                  </a:lnTo>
                  <a:lnTo>
                    <a:pt x="1105" y="1536"/>
                  </a:lnTo>
                  <a:lnTo>
                    <a:pt x="1085" y="1529"/>
                  </a:lnTo>
                  <a:lnTo>
                    <a:pt x="1066" y="1523"/>
                  </a:lnTo>
                  <a:lnTo>
                    <a:pt x="1049" y="1518"/>
                  </a:lnTo>
                  <a:lnTo>
                    <a:pt x="1031" y="1515"/>
                  </a:lnTo>
                  <a:lnTo>
                    <a:pt x="1069" y="1461"/>
                  </a:lnTo>
                  <a:lnTo>
                    <a:pt x="1069" y="1461"/>
                  </a:lnTo>
                  <a:lnTo>
                    <a:pt x="1034" y="1446"/>
                  </a:lnTo>
                  <a:lnTo>
                    <a:pt x="998" y="1432"/>
                  </a:lnTo>
                  <a:lnTo>
                    <a:pt x="956" y="1415"/>
                  </a:lnTo>
                  <a:lnTo>
                    <a:pt x="913" y="1400"/>
                  </a:lnTo>
                  <a:lnTo>
                    <a:pt x="873" y="1387"/>
                  </a:lnTo>
                  <a:lnTo>
                    <a:pt x="855" y="1382"/>
                  </a:lnTo>
                  <a:lnTo>
                    <a:pt x="838" y="1379"/>
                  </a:lnTo>
                  <a:lnTo>
                    <a:pt x="825" y="1379"/>
                  </a:lnTo>
                  <a:lnTo>
                    <a:pt x="816" y="1379"/>
                  </a:lnTo>
                  <a:lnTo>
                    <a:pt x="816" y="1379"/>
                  </a:lnTo>
                  <a:lnTo>
                    <a:pt x="795" y="1385"/>
                  </a:lnTo>
                  <a:lnTo>
                    <a:pt x="766" y="1391"/>
                  </a:lnTo>
                  <a:lnTo>
                    <a:pt x="732" y="1397"/>
                  </a:lnTo>
                  <a:lnTo>
                    <a:pt x="696" y="1402"/>
                  </a:lnTo>
                  <a:lnTo>
                    <a:pt x="662" y="1405"/>
                  </a:lnTo>
                  <a:lnTo>
                    <a:pt x="632" y="1406"/>
                  </a:lnTo>
                  <a:lnTo>
                    <a:pt x="609" y="1406"/>
                  </a:lnTo>
                  <a:lnTo>
                    <a:pt x="603" y="1405"/>
                  </a:lnTo>
                  <a:lnTo>
                    <a:pt x="599" y="1403"/>
                  </a:lnTo>
                  <a:lnTo>
                    <a:pt x="599" y="1403"/>
                  </a:lnTo>
                  <a:lnTo>
                    <a:pt x="599" y="1400"/>
                  </a:lnTo>
                  <a:lnTo>
                    <a:pt x="597" y="1396"/>
                  </a:lnTo>
                  <a:lnTo>
                    <a:pt x="599" y="1387"/>
                  </a:lnTo>
                  <a:lnTo>
                    <a:pt x="608" y="1364"/>
                  </a:lnTo>
                  <a:lnTo>
                    <a:pt x="612" y="1349"/>
                  </a:lnTo>
                  <a:lnTo>
                    <a:pt x="617" y="1333"/>
                  </a:lnTo>
                  <a:lnTo>
                    <a:pt x="621" y="1313"/>
                  </a:lnTo>
                  <a:lnTo>
                    <a:pt x="621" y="1294"/>
                  </a:lnTo>
                  <a:lnTo>
                    <a:pt x="621" y="1294"/>
                  </a:lnTo>
                  <a:lnTo>
                    <a:pt x="623" y="1241"/>
                  </a:lnTo>
                  <a:lnTo>
                    <a:pt x="624" y="1177"/>
                  </a:lnTo>
                  <a:lnTo>
                    <a:pt x="623" y="1147"/>
                  </a:lnTo>
                  <a:lnTo>
                    <a:pt x="620" y="1123"/>
                  </a:lnTo>
                  <a:lnTo>
                    <a:pt x="618" y="1114"/>
                  </a:lnTo>
                  <a:lnTo>
                    <a:pt x="615" y="1107"/>
                  </a:lnTo>
                  <a:lnTo>
                    <a:pt x="612" y="1102"/>
                  </a:lnTo>
                  <a:lnTo>
                    <a:pt x="608" y="1101"/>
                  </a:lnTo>
                  <a:lnTo>
                    <a:pt x="608" y="1101"/>
                  </a:lnTo>
                  <a:lnTo>
                    <a:pt x="603" y="1099"/>
                  </a:lnTo>
                  <a:lnTo>
                    <a:pt x="596" y="1096"/>
                  </a:lnTo>
                  <a:lnTo>
                    <a:pt x="579" y="1084"/>
                  </a:lnTo>
                  <a:lnTo>
                    <a:pt x="558" y="1068"/>
                  </a:lnTo>
                  <a:lnTo>
                    <a:pt x="537" y="1048"/>
                  </a:lnTo>
                  <a:lnTo>
                    <a:pt x="498" y="1012"/>
                  </a:lnTo>
                  <a:lnTo>
                    <a:pt x="482" y="996"/>
                  </a:lnTo>
                  <a:lnTo>
                    <a:pt x="482" y="996"/>
                  </a:lnTo>
                  <a:lnTo>
                    <a:pt x="460" y="1065"/>
                  </a:lnTo>
                  <a:lnTo>
                    <a:pt x="436" y="1135"/>
                  </a:lnTo>
                  <a:lnTo>
                    <a:pt x="407" y="1217"/>
                  </a:lnTo>
                  <a:lnTo>
                    <a:pt x="376" y="1303"/>
                  </a:lnTo>
                  <a:lnTo>
                    <a:pt x="346" y="1379"/>
                  </a:lnTo>
                  <a:lnTo>
                    <a:pt x="331" y="1411"/>
                  </a:lnTo>
                  <a:lnTo>
                    <a:pt x="319" y="1437"/>
                  </a:lnTo>
                  <a:lnTo>
                    <a:pt x="307" y="1458"/>
                  </a:lnTo>
                  <a:lnTo>
                    <a:pt x="302" y="1464"/>
                  </a:lnTo>
                  <a:lnTo>
                    <a:pt x="298" y="1470"/>
                  </a:lnTo>
                  <a:lnTo>
                    <a:pt x="298" y="1470"/>
                  </a:lnTo>
                  <a:lnTo>
                    <a:pt x="290" y="1481"/>
                  </a:lnTo>
                  <a:lnTo>
                    <a:pt x="283" y="1493"/>
                  </a:lnTo>
                  <a:lnTo>
                    <a:pt x="272" y="1506"/>
                  </a:lnTo>
                  <a:lnTo>
                    <a:pt x="260" y="1520"/>
                  </a:lnTo>
                  <a:lnTo>
                    <a:pt x="249" y="1530"/>
                  </a:lnTo>
                  <a:lnTo>
                    <a:pt x="241" y="1535"/>
                  </a:lnTo>
                  <a:lnTo>
                    <a:pt x="235" y="1539"/>
                  </a:lnTo>
                  <a:lnTo>
                    <a:pt x="228" y="1541"/>
                  </a:lnTo>
                  <a:lnTo>
                    <a:pt x="220" y="1542"/>
                  </a:lnTo>
                  <a:lnTo>
                    <a:pt x="220" y="1542"/>
                  </a:lnTo>
                  <a:lnTo>
                    <a:pt x="213" y="1541"/>
                  </a:lnTo>
                  <a:lnTo>
                    <a:pt x="205" y="1539"/>
                  </a:lnTo>
                  <a:lnTo>
                    <a:pt x="184" y="1533"/>
                  </a:lnTo>
                  <a:lnTo>
                    <a:pt x="162" y="1523"/>
                  </a:lnTo>
                  <a:lnTo>
                    <a:pt x="141" y="1509"/>
                  </a:lnTo>
                  <a:lnTo>
                    <a:pt x="130" y="1502"/>
                  </a:lnTo>
                  <a:lnTo>
                    <a:pt x="120" y="1493"/>
                  </a:lnTo>
                  <a:lnTo>
                    <a:pt x="111" y="1484"/>
                  </a:lnTo>
                  <a:lnTo>
                    <a:pt x="103" y="1473"/>
                  </a:lnTo>
                  <a:lnTo>
                    <a:pt x="97" y="1463"/>
                  </a:lnTo>
                  <a:lnTo>
                    <a:pt x="93" y="1452"/>
                  </a:lnTo>
                  <a:lnTo>
                    <a:pt x="90" y="1440"/>
                  </a:lnTo>
                  <a:lnTo>
                    <a:pt x="90" y="14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8" name="Freeform 16"/>
            <p:cNvSpPr>
              <a:spLocks/>
            </p:cNvSpPr>
            <p:nvPr/>
          </p:nvSpPr>
          <p:spPr bwMode="auto">
            <a:xfrm>
              <a:off x="1450" y="2170"/>
              <a:ext cx="110" cy="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3" y="29"/>
                </a:cxn>
                <a:cxn ang="0">
                  <a:pos x="12" y="23"/>
                </a:cxn>
                <a:cxn ang="0">
                  <a:pos x="27" y="15"/>
                </a:cxn>
                <a:cxn ang="0">
                  <a:pos x="48" y="8"/>
                </a:cxn>
                <a:cxn ang="0">
                  <a:pos x="61" y="5"/>
                </a:cxn>
                <a:cxn ang="0">
                  <a:pos x="75" y="2"/>
                </a:cxn>
                <a:cxn ang="0">
                  <a:pos x="91" y="0"/>
                </a:cxn>
                <a:cxn ang="0">
                  <a:pos x="109" y="0"/>
                </a:cxn>
                <a:cxn ang="0">
                  <a:pos x="129" y="0"/>
                </a:cxn>
                <a:cxn ang="0">
                  <a:pos x="150" y="3"/>
                </a:cxn>
                <a:cxn ang="0">
                  <a:pos x="174" y="6"/>
                </a:cxn>
                <a:cxn ang="0">
                  <a:pos x="197" y="12"/>
                </a:cxn>
                <a:cxn ang="0">
                  <a:pos x="220" y="80"/>
                </a:cxn>
                <a:cxn ang="0">
                  <a:pos x="220" y="80"/>
                </a:cxn>
                <a:cxn ang="0">
                  <a:pos x="199" y="77"/>
                </a:cxn>
                <a:cxn ang="0">
                  <a:pos x="177" y="74"/>
                </a:cxn>
                <a:cxn ang="0">
                  <a:pos x="150" y="72"/>
                </a:cxn>
                <a:cxn ang="0">
                  <a:pos x="121" y="71"/>
                </a:cxn>
                <a:cxn ang="0">
                  <a:pos x="93" y="71"/>
                </a:cxn>
                <a:cxn ang="0">
                  <a:pos x="79" y="72"/>
                </a:cxn>
                <a:cxn ang="0">
                  <a:pos x="67" y="74"/>
                </a:cxn>
                <a:cxn ang="0">
                  <a:pos x="57" y="77"/>
                </a:cxn>
                <a:cxn ang="0">
                  <a:pos x="49" y="80"/>
                </a:cxn>
                <a:cxn ang="0">
                  <a:pos x="49" y="80"/>
                </a:cxn>
                <a:cxn ang="0">
                  <a:pos x="42" y="84"/>
                </a:cxn>
                <a:cxn ang="0">
                  <a:pos x="39" y="89"/>
                </a:cxn>
                <a:cxn ang="0">
                  <a:pos x="36" y="95"/>
                </a:cxn>
                <a:cxn ang="0">
                  <a:pos x="36" y="99"/>
                </a:cxn>
                <a:cxn ang="0">
                  <a:pos x="37" y="105"/>
                </a:cxn>
                <a:cxn ang="0">
                  <a:pos x="40" y="110"/>
                </a:cxn>
                <a:cxn ang="0">
                  <a:pos x="48" y="120"/>
                </a:cxn>
                <a:cxn ang="0">
                  <a:pos x="57" y="129"/>
                </a:cxn>
                <a:cxn ang="0">
                  <a:pos x="66" y="136"/>
                </a:cxn>
                <a:cxn ang="0">
                  <a:pos x="76" y="142"/>
                </a:cxn>
                <a:cxn ang="0">
                  <a:pos x="76" y="142"/>
                </a:cxn>
                <a:cxn ang="0">
                  <a:pos x="73" y="145"/>
                </a:cxn>
                <a:cxn ang="0">
                  <a:pos x="67" y="148"/>
                </a:cxn>
                <a:cxn ang="0">
                  <a:pos x="64" y="150"/>
                </a:cxn>
                <a:cxn ang="0">
                  <a:pos x="58" y="150"/>
                </a:cxn>
                <a:cxn ang="0">
                  <a:pos x="54" y="150"/>
                </a:cxn>
                <a:cxn ang="0">
                  <a:pos x="48" y="147"/>
                </a:cxn>
                <a:cxn ang="0">
                  <a:pos x="42" y="144"/>
                </a:cxn>
                <a:cxn ang="0">
                  <a:pos x="36" y="138"/>
                </a:cxn>
                <a:cxn ang="0">
                  <a:pos x="28" y="129"/>
                </a:cxn>
                <a:cxn ang="0">
                  <a:pos x="22" y="117"/>
                </a:cxn>
                <a:cxn ang="0">
                  <a:pos x="16" y="101"/>
                </a:cxn>
                <a:cxn ang="0">
                  <a:pos x="10" y="81"/>
                </a:cxn>
                <a:cxn ang="0">
                  <a:pos x="4" y="59"/>
                </a:cxn>
                <a:cxn ang="0">
                  <a:pos x="0" y="30"/>
                </a:cxn>
              </a:cxnLst>
              <a:rect l="0" t="0" r="r" b="b"/>
              <a:pathLst>
                <a:path w="220" h="150"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12" y="23"/>
                  </a:lnTo>
                  <a:lnTo>
                    <a:pt x="27" y="15"/>
                  </a:lnTo>
                  <a:lnTo>
                    <a:pt x="48" y="8"/>
                  </a:lnTo>
                  <a:lnTo>
                    <a:pt x="61" y="5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9" y="0"/>
                  </a:lnTo>
                  <a:lnTo>
                    <a:pt x="129" y="0"/>
                  </a:lnTo>
                  <a:lnTo>
                    <a:pt x="150" y="3"/>
                  </a:lnTo>
                  <a:lnTo>
                    <a:pt x="174" y="6"/>
                  </a:lnTo>
                  <a:lnTo>
                    <a:pt x="197" y="12"/>
                  </a:lnTo>
                  <a:lnTo>
                    <a:pt x="220" y="80"/>
                  </a:lnTo>
                  <a:lnTo>
                    <a:pt x="220" y="80"/>
                  </a:lnTo>
                  <a:lnTo>
                    <a:pt x="199" y="77"/>
                  </a:lnTo>
                  <a:lnTo>
                    <a:pt x="177" y="74"/>
                  </a:lnTo>
                  <a:lnTo>
                    <a:pt x="150" y="72"/>
                  </a:lnTo>
                  <a:lnTo>
                    <a:pt x="121" y="71"/>
                  </a:lnTo>
                  <a:lnTo>
                    <a:pt x="93" y="71"/>
                  </a:lnTo>
                  <a:lnTo>
                    <a:pt x="79" y="72"/>
                  </a:lnTo>
                  <a:lnTo>
                    <a:pt x="67" y="74"/>
                  </a:lnTo>
                  <a:lnTo>
                    <a:pt x="57" y="7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9" y="89"/>
                  </a:lnTo>
                  <a:lnTo>
                    <a:pt x="36" y="95"/>
                  </a:lnTo>
                  <a:lnTo>
                    <a:pt x="36" y="99"/>
                  </a:lnTo>
                  <a:lnTo>
                    <a:pt x="37" y="105"/>
                  </a:lnTo>
                  <a:lnTo>
                    <a:pt x="40" y="110"/>
                  </a:lnTo>
                  <a:lnTo>
                    <a:pt x="48" y="120"/>
                  </a:lnTo>
                  <a:lnTo>
                    <a:pt x="57" y="129"/>
                  </a:lnTo>
                  <a:lnTo>
                    <a:pt x="66" y="136"/>
                  </a:lnTo>
                  <a:lnTo>
                    <a:pt x="76" y="142"/>
                  </a:lnTo>
                  <a:lnTo>
                    <a:pt x="76" y="142"/>
                  </a:lnTo>
                  <a:lnTo>
                    <a:pt x="73" y="145"/>
                  </a:lnTo>
                  <a:lnTo>
                    <a:pt x="67" y="148"/>
                  </a:lnTo>
                  <a:lnTo>
                    <a:pt x="64" y="150"/>
                  </a:lnTo>
                  <a:lnTo>
                    <a:pt x="58" y="150"/>
                  </a:lnTo>
                  <a:lnTo>
                    <a:pt x="54" y="150"/>
                  </a:lnTo>
                  <a:lnTo>
                    <a:pt x="48" y="147"/>
                  </a:lnTo>
                  <a:lnTo>
                    <a:pt x="42" y="144"/>
                  </a:lnTo>
                  <a:lnTo>
                    <a:pt x="36" y="138"/>
                  </a:lnTo>
                  <a:lnTo>
                    <a:pt x="28" y="129"/>
                  </a:lnTo>
                  <a:lnTo>
                    <a:pt x="22" y="117"/>
                  </a:lnTo>
                  <a:lnTo>
                    <a:pt x="16" y="101"/>
                  </a:lnTo>
                  <a:lnTo>
                    <a:pt x="10" y="81"/>
                  </a:lnTo>
                  <a:lnTo>
                    <a:pt x="4" y="59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96BE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9" name="Freeform 17"/>
            <p:cNvSpPr>
              <a:spLocks/>
            </p:cNvSpPr>
            <p:nvPr/>
          </p:nvSpPr>
          <p:spPr bwMode="auto">
            <a:xfrm>
              <a:off x="1450" y="2170"/>
              <a:ext cx="110" cy="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3" y="29"/>
                </a:cxn>
                <a:cxn ang="0">
                  <a:pos x="12" y="23"/>
                </a:cxn>
                <a:cxn ang="0">
                  <a:pos x="27" y="15"/>
                </a:cxn>
                <a:cxn ang="0">
                  <a:pos x="48" y="8"/>
                </a:cxn>
                <a:cxn ang="0">
                  <a:pos x="61" y="5"/>
                </a:cxn>
                <a:cxn ang="0">
                  <a:pos x="75" y="2"/>
                </a:cxn>
                <a:cxn ang="0">
                  <a:pos x="91" y="0"/>
                </a:cxn>
                <a:cxn ang="0">
                  <a:pos x="109" y="0"/>
                </a:cxn>
                <a:cxn ang="0">
                  <a:pos x="129" y="0"/>
                </a:cxn>
                <a:cxn ang="0">
                  <a:pos x="150" y="3"/>
                </a:cxn>
                <a:cxn ang="0">
                  <a:pos x="174" y="6"/>
                </a:cxn>
                <a:cxn ang="0">
                  <a:pos x="197" y="12"/>
                </a:cxn>
                <a:cxn ang="0">
                  <a:pos x="220" y="80"/>
                </a:cxn>
                <a:cxn ang="0">
                  <a:pos x="220" y="80"/>
                </a:cxn>
                <a:cxn ang="0">
                  <a:pos x="199" y="77"/>
                </a:cxn>
                <a:cxn ang="0">
                  <a:pos x="177" y="74"/>
                </a:cxn>
                <a:cxn ang="0">
                  <a:pos x="150" y="72"/>
                </a:cxn>
                <a:cxn ang="0">
                  <a:pos x="121" y="71"/>
                </a:cxn>
                <a:cxn ang="0">
                  <a:pos x="93" y="71"/>
                </a:cxn>
                <a:cxn ang="0">
                  <a:pos x="79" y="72"/>
                </a:cxn>
                <a:cxn ang="0">
                  <a:pos x="67" y="74"/>
                </a:cxn>
                <a:cxn ang="0">
                  <a:pos x="57" y="77"/>
                </a:cxn>
                <a:cxn ang="0">
                  <a:pos x="49" y="80"/>
                </a:cxn>
                <a:cxn ang="0">
                  <a:pos x="49" y="80"/>
                </a:cxn>
                <a:cxn ang="0">
                  <a:pos x="42" y="84"/>
                </a:cxn>
                <a:cxn ang="0">
                  <a:pos x="39" y="89"/>
                </a:cxn>
                <a:cxn ang="0">
                  <a:pos x="36" y="95"/>
                </a:cxn>
                <a:cxn ang="0">
                  <a:pos x="36" y="99"/>
                </a:cxn>
                <a:cxn ang="0">
                  <a:pos x="37" y="105"/>
                </a:cxn>
                <a:cxn ang="0">
                  <a:pos x="40" y="110"/>
                </a:cxn>
                <a:cxn ang="0">
                  <a:pos x="48" y="120"/>
                </a:cxn>
                <a:cxn ang="0">
                  <a:pos x="57" y="129"/>
                </a:cxn>
                <a:cxn ang="0">
                  <a:pos x="66" y="136"/>
                </a:cxn>
                <a:cxn ang="0">
                  <a:pos x="76" y="142"/>
                </a:cxn>
                <a:cxn ang="0">
                  <a:pos x="76" y="142"/>
                </a:cxn>
                <a:cxn ang="0">
                  <a:pos x="73" y="145"/>
                </a:cxn>
                <a:cxn ang="0">
                  <a:pos x="67" y="148"/>
                </a:cxn>
                <a:cxn ang="0">
                  <a:pos x="64" y="150"/>
                </a:cxn>
                <a:cxn ang="0">
                  <a:pos x="58" y="150"/>
                </a:cxn>
                <a:cxn ang="0">
                  <a:pos x="54" y="150"/>
                </a:cxn>
                <a:cxn ang="0">
                  <a:pos x="48" y="147"/>
                </a:cxn>
                <a:cxn ang="0">
                  <a:pos x="42" y="144"/>
                </a:cxn>
                <a:cxn ang="0">
                  <a:pos x="36" y="138"/>
                </a:cxn>
                <a:cxn ang="0">
                  <a:pos x="28" y="129"/>
                </a:cxn>
                <a:cxn ang="0">
                  <a:pos x="22" y="117"/>
                </a:cxn>
                <a:cxn ang="0">
                  <a:pos x="16" y="101"/>
                </a:cxn>
                <a:cxn ang="0">
                  <a:pos x="10" y="81"/>
                </a:cxn>
                <a:cxn ang="0">
                  <a:pos x="4" y="59"/>
                </a:cxn>
                <a:cxn ang="0">
                  <a:pos x="0" y="30"/>
                </a:cxn>
              </a:cxnLst>
              <a:rect l="0" t="0" r="r" b="b"/>
              <a:pathLst>
                <a:path w="220" h="150"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12" y="23"/>
                  </a:lnTo>
                  <a:lnTo>
                    <a:pt x="27" y="15"/>
                  </a:lnTo>
                  <a:lnTo>
                    <a:pt x="48" y="8"/>
                  </a:lnTo>
                  <a:lnTo>
                    <a:pt x="61" y="5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9" y="0"/>
                  </a:lnTo>
                  <a:lnTo>
                    <a:pt x="129" y="0"/>
                  </a:lnTo>
                  <a:lnTo>
                    <a:pt x="150" y="3"/>
                  </a:lnTo>
                  <a:lnTo>
                    <a:pt x="174" y="6"/>
                  </a:lnTo>
                  <a:lnTo>
                    <a:pt x="197" y="12"/>
                  </a:lnTo>
                  <a:lnTo>
                    <a:pt x="220" y="80"/>
                  </a:lnTo>
                  <a:lnTo>
                    <a:pt x="220" y="80"/>
                  </a:lnTo>
                  <a:lnTo>
                    <a:pt x="199" y="77"/>
                  </a:lnTo>
                  <a:lnTo>
                    <a:pt x="177" y="74"/>
                  </a:lnTo>
                  <a:lnTo>
                    <a:pt x="150" y="72"/>
                  </a:lnTo>
                  <a:lnTo>
                    <a:pt x="121" y="71"/>
                  </a:lnTo>
                  <a:lnTo>
                    <a:pt x="93" y="71"/>
                  </a:lnTo>
                  <a:lnTo>
                    <a:pt x="79" y="72"/>
                  </a:lnTo>
                  <a:lnTo>
                    <a:pt x="67" y="74"/>
                  </a:lnTo>
                  <a:lnTo>
                    <a:pt x="57" y="7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9" y="89"/>
                  </a:lnTo>
                  <a:lnTo>
                    <a:pt x="36" y="95"/>
                  </a:lnTo>
                  <a:lnTo>
                    <a:pt x="36" y="99"/>
                  </a:lnTo>
                  <a:lnTo>
                    <a:pt x="37" y="105"/>
                  </a:lnTo>
                  <a:lnTo>
                    <a:pt x="40" y="110"/>
                  </a:lnTo>
                  <a:lnTo>
                    <a:pt x="48" y="120"/>
                  </a:lnTo>
                  <a:lnTo>
                    <a:pt x="57" y="129"/>
                  </a:lnTo>
                  <a:lnTo>
                    <a:pt x="66" y="136"/>
                  </a:lnTo>
                  <a:lnTo>
                    <a:pt x="76" y="142"/>
                  </a:lnTo>
                  <a:lnTo>
                    <a:pt x="76" y="142"/>
                  </a:lnTo>
                  <a:lnTo>
                    <a:pt x="73" y="145"/>
                  </a:lnTo>
                  <a:lnTo>
                    <a:pt x="67" y="148"/>
                  </a:lnTo>
                  <a:lnTo>
                    <a:pt x="64" y="150"/>
                  </a:lnTo>
                  <a:lnTo>
                    <a:pt x="58" y="150"/>
                  </a:lnTo>
                  <a:lnTo>
                    <a:pt x="54" y="150"/>
                  </a:lnTo>
                  <a:lnTo>
                    <a:pt x="48" y="147"/>
                  </a:lnTo>
                  <a:lnTo>
                    <a:pt x="42" y="144"/>
                  </a:lnTo>
                  <a:lnTo>
                    <a:pt x="36" y="138"/>
                  </a:lnTo>
                  <a:lnTo>
                    <a:pt x="28" y="129"/>
                  </a:lnTo>
                  <a:lnTo>
                    <a:pt x="22" y="117"/>
                  </a:lnTo>
                  <a:lnTo>
                    <a:pt x="16" y="101"/>
                  </a:lnTo>
                  <a:lnTo>
                    <a:pt x="10" y="81"/>
                  </a:lnTo>
                  <a:lnTo>
                    <a:pt x="4" y="59"/>
                  </a:lnTo>
                  <a:lnTo>
                    <a:pt x="0" y="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0" name="Freeform 18"/>
            <p:cNvSpPr>
              <a:spLocks/>
            </p:cNvSpPr>
            <p:nvPr/>
          </p:nvSpPr>
          <p:spPr bwMode="auto">
            <a:xfrm>
              <a:off x="1704" y="1719"/>
              <a:ext cx="230" cy="272"/>
            </a:xfrm>
            <a:custGeom>
              <a:avLst/>
              <a:gdLst/>
              <a:ahLst/>
              <a:cxnLst>
                <a:cxn ang="0">
                  <a:pos x="383" y="85"/>
                </a:cxn>
                <a:cxn ang="0">
                  <a:pos x="253" y="0"/>
                </a:cxn>
                <a:cxn ang="0">
                  <a:pos x="40" y="54"/>
                </a:cxn>
                <a:cxn ang="0">
                  <a:pos x="0" y="143"/>
                </a:cxn>
                <a:cxn ang="0">
                  <a:pos x="0" y="143"/>
                </a:cxn>
                <a:cxn ang="0">
                  <a:pos x="3" y="170"/>
                </a:cxn>
                <a:cxn ang="0">
                  <a:pos x="7" y="194"/>
                </a:cxn>
                <a:cxn ang="0">
                  <a:pos x="13" y="218"/>
                </a:cxn>
                <a:cxn ang="0">
                  <a:pos x="19" y="241"/>
                </a:cxn>
                <a:cxn ang="0">
                  <a:pos x="33" y="284"/>
                </a:cxn>
                <a:cxn ang="0">
                  <a:pos x="48" y="321"/>
                </a:cxn>
                <a:cxn ang="0">
                  <a:pos x="64" y="356"/>
                </a:cxn>
                <a:cxn ang="0">
                  <a:pos x="82" y="387"/>
                </a:cxn>
                <a:cxn ang="0">
                  <a:pos x="100" y="414"/>
                </a:cxn>
                <a:cxn ang="0">
                  <a:pos x="119" y="437"/>
                </a:cxn>
                <a:cxn ang="0">
                  <a:pos x="137" y="458"/>
                </a:cxn>
                <a:cxn ang="0">
                  <a:pos x="154" y="474"/>
                </a:cxn>
                <a:cxn ang="0">
                  <a:pos x="169" y="488"/>
                </a:cxn>
                <a:cxn ang="0">
                  <a:pos x="184" y="500"/>
                </a:cxn>
                <a:cxn ang="0">
                  <a:pos x="203" y="513"/>
                </a:cxn>
                <a:cxn ang="0">
                  <a:pos x="211" y="518"/>
                </a:cxn>
                <a:cxn ang="0">
                  <a:pos x="211" y="518"/>
                </a:cxn>
                <a:cxn ang="0">
                  <a:pos x="215" y="521"/>
                </a:cxn>
                <a:cxn ang="0">
                  <a:pos x="226" y="527"/>
                </a:cxn>
                <a:cxn ang="0">
                  <a:pos x="241" y="534"/>
                </a:cxn>
                <a:cxn ang="0">
                  <a:pos x="250" y="539"/>
                </a:cxn>
                <a:cxn ang="0">
                  <a:pos x="260" y="540"/>
                </a:cxn>
                <a:cxn ang="0">
                  <a:pos x="271" y="542"/>
                </a:cxn>
                <a:cxn ang="0">
                  <a:pos x="281" y="543"/>
                </a:cxn>
                <a:cxn ang="0">
                  <a:pos x="293" y="542"/>
                </a:cxn>
                <a:cxn ang="0">
                  <a:pos x="305" y="537"/>
                </a:cxn>
                <a:cxn ang="0">
                  <a:pos x="317" y="531"/>
                </a:cxn>
                <a:cxn ang="0">
                  <a:pos x="329" y="522"/>
                </a:cxn>
                <a:cxn ang="0">
                  <a:pos x="339" y="510"/>
                </a:cxn>
                <a:cxn ang="0">
                  <a:pos x="351" y="495"/>
                </a:cxn>
                <a:cxn ang="0">
                  <a:pos x="351" y="495"/>
                </a:cxn>
                <a:cxn ang="0">
                  <a:pos x="362" y="477"/>
                </a:cxn>
                <a:cxn ang="0">
                  <a:pos x="371" y="459"/>
                </a:cxn>
                <a:cxn ang="0">
                  <a:pos x="380" y="440"/>
                </a:cxn>
                <a:cxn ang="0">
                  <a:pos x="387" y="419"/>
                </a:cxn>
                <a:cxn ang="0">
                  <a:pos x="401" y="380"/>
                </a:cxn>
                <a:cxn ang="0">
                  <a:pos x="411" y="339"/>
                </a:cxn>
                <a:cxn ang="0">
                  <a:pos x="420" y="304"/>
                </a:cxn>
                <a:cxn ang="0">
                  <a:pos x="426" y="272"/>
                </a:cxn>
                <a:cxn ang="0">
                  <a:pos x="432" y="233"/>
                </a:cxn>
                <a:cxn ang="0">
                  <a:pos x="432" y="233"/>
                </a:cxn>
                <a:cxn ang="0">
                  <a:pos x="435" y="226"/>
                </a:cxn>
                <a:cxn ang="0">
                  <a:pos x="438" y="218"/>
                </a:cxn>
                <a:cxn ang="0">
                  <a:pos x="449" y="208"/>
                </a:cxn>
                <a:cxn ang="0">
                  <a:pos x="453" y="203"/>
                </a:cxn>
                <a:cxn ang="0">
                  <a:pos x="458" y="197"/>
                </a:cxn>
                <a:cxn ang="0">
                  <a:pos x="459" y="188"/>
                </a:cxn>
                <a:cxn ang="0">
                  <a:pos x="459" y="178"/>
                </a:cxn>
                <a:cxn ang="0">
                  <a:pos x="459" y="178"/>
                </a:cxn>
                <a:cxn ang="0">
                  <a:pos x="456" y="166"/>
                </a:cxn>
                <a:cxn ang="0">
                  <a:pos x="452" y="157"/>
                </a:cxn>
                <a:cxn ang="0">
                  <a:pos x="446" y="151"/>
                </a:cxn>
                <a:cxn ang="0">
                  <a:pos x="440" y="145"/>
                </a:cxn>
                <a:cxn ang="0">
                  <a:pos x="434" y="142"/>
                </a:cxn>
                <a:cxn ang="0">
                  <a:pos x="428" y="140"/>
                </a:cxn>
                <a:cxn ang="0">
                  <a:pos x="423" y="139"/>
                </a:cxn>
                <a:cxn ang="0">
                  <a:pos x="428" y="107"/>
                </a:cxn>
                <a:cxn ang="0">
                  <a:pos x="383" y="85"/>
                </a:cxn>
              </a:cxnLst>
              <a:rect l="0" t="0" r="r" b="b"/>
              <a:pathLst>
                <a:path w="459" h="543">
                  <a:moveTo>
                    <a:pt x="383" y="85"/>
                  </a:moveTo>
                  <a:lnTo>
                    <a:pt x="253" y="0"/>
                  </a:lnTo>
                  <a:lnTo>
                    <a:pt x="40" y="54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3" y="170"/>
                  </a:lnTo>
                  <a:lnTo>
                    <a:pt x="7" y="194"/>
                  </a:lnTo>
                  <a:lnTo>
                    <a:pt x="13" y="218"/>
                  </a:lnTo>
                  <a:lnTo>
                    <a:pt x="19" y="241"/>
                  </a:lnTo>
                  <a:lnTo>
                    <a:pt x="33" y="284"/>
                  </a:lnTo>
                  <a:lnTo>
                    <a:pt x="48" y="321"/>
                  </a:lnTo>
                  <a:lnTo>
                    <a:pt x="64" y="356"/>
                  </a:lnTo>
                  <a:lnTo>
                    <a:pt x="82" y="387"/>
                  </a:lnTo>
                  <a:lnTo>
                    <a:pt x="100" y="414"/>
                  </a:lnTo>
                  <a:lnTo>
                    <a:pt x="119" y="437"/>
                  </a:lnTo>
                  <a:lnTo>
                    <a:pt x="137" y="458"/>
                  </a:lnTo>
                  <a:lnTo>
                    <a:pt x="154" y="474"/>
                  </a:lnTo>
                  <a:lnTo>
                    <a:pt x="169" y="488"/>
                  </a:lnTo>
                  <a:lnTo>
                    <a:pt x="184" y="500"/>
                  </a:lnTo>
                  <a:lnTo>
                    <a:pt x="203" y="513"/>
                  </a:lnTo>
                  <a:lnTo>
                    <a:pt x="211" y="518"/>
                  </a:lnTo>
                  <a:lnTo>
                    <a:pt x="211" y="518"/>
                  </a:lnTo>
                  <a:lnTo>
                    <a:pt x="215" y="521"/>
                  </a:lnTo>
                  <a:lnTo>
                    <a:pt x="226" y="527"/>
                  </a:lnTo>
                  <a:lnTo>
                    <a:pt x="241" y="534"/>
                  </a:lnTo>
                  <a:lnTo>
                    <a:pt x="250" y="539"/>
                  </a:lnTo>
                  <a:lnTo>
                    <a:pt x="260" y="540"/>
                  </a:lnTo>
                  <a:lnTo>
                    <a:pt x="271" y="542"/>
                  </a:lnTo>
                  <a:lnTo>
                    <a:pt x="281" y="543"/>
                  </a:lnTo>
                  <a:lnTo>
                    <a:pt x="293" y="542"/>
                  </a:lnTo>
                  <a:lnTo>
                    <a:pt x="305" y="537"/>
                  </a:lnTo>
                  <a:lnTo>
                    <a:pt x="317" y="531"/>
                  </a:lnTo>
                  <a:lnTo>
                    <a:pt x="329" y="522"/>
                  </a:lnTo>
                  <a:lnTo>
                    <a:pt x="339" y="510"/>
                  </a:lnTo>
                  <a:lnTo>
                    <a:pt x="351" y="495"/>
                  </a:lnTo>
                  <a:lnTo>
                    <a:pt x="351" y="495"/>
                  </a:lnTo>
                  <a:lnTo>
                    <a:pt x="362" y="477"/>
                  </a:lnTo>
                  <a:lnTo>
                    <a:pt x="371" y="459"/>
                  </a:lnTo>
                  <a:lnTo>
                    <a:pt x="380" y="440"/>
                  </a:lnTo>
                  <a:lnTo>
                    <a:pt x="387" y="419"/>
                  </a:lnTo>
                  <a:lnTo>
                    <a:pt x="401" y="380"/>
                  </a:lnTo>
                  <a:lnTo>
                    <a:pt x="411" y="339"/>
                  </a:lnTo>
                  <a:lnTo>
                    <a:pt x="420" y="304"/>
                  </a:lnTo>
                  <a:lnTo>
                    <a:pt x="426" y="272"/>
                  </a:lnTo>
                  <a:lnTo>
                    <a:pt x="432" y="233"/>
                  </a:lnTo>
                  <a:lnTo>
                    <a:pt x="432" y="233"/>
                  </a:lnTo>
                  <a:lnTo>
                    <a:pt x="435" y="226"/>
                  </a:lnTo>
                  <a:lnTo>
                    <a:pt x="438" y="218"/>
                  </a:lnTo>
                  <a:lnTo>
                    <a:pt x="449" y="208"/>
                  </a:lnTo>
                  <a:lnTo>
                    <a:pt x="453" y="203"/>
                  </a:lnTo>
                  <a:lnTo>
                    <a:pt x="458" y="197"/>
                  </a:lnTo>
                  <a:lnTo>
                    <a:pt x="459" y="188"/>
                  </a:lnTo>
                  <a:lnTo>
                    <a:pt x="459" y="178"/>
                  </a:lnTo>
                  <a:lnTo>
                    <a:pt x="459" y="178"/>
                  </a:lnTo>
                  <a:lnTo>
                    <a:pt x="456" y="166"/>
                  </a:lnTo>
                  <a:lnTo>
                    <a:pt x="452" y="157"/>
                  </a:lnTo>
                  <a:lnTo>
                    <a:pt x="446" y="151"/>
                  </a:lnTo>
                  <a:lnTo>
                    <a:pt x="440" y="145"/>
                  </a:lnTo>
                  <a:lnTo>
                    <a:pt x="434" y="142"/>
                  </a:lnTo>
                  <a:lnTo>
                    <a:pt x="428" y="140"/>
                  </a:lnTo>
                  <a:lnTo>
                    <a:pt x="423" y="139"/>
                  </a:lnTo>
                  <a:lnTo>
                    <a:pt x="428" y="107"/>
                  </a:lnTo>
                  <a:lnTo>
                    <a:pt x="383" y="85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1" name="Freeform 19"/>
            <p:cNvSpPr>
              <a:spLocks/>
            </p:cNvSpPr>
            <p:nvPr/>
          </p:nvSpPr>
          <p:spPr bwMode="auto">
            <a:xfrm>
              <a:off x="1702" y="1655"/>
              <a:ext cx="216" cy="196"/>
            </a:xfrm>
            <a:custGeom>
              <a:avLst/>
              <a:gdLst/>
              <a:ahLst/>
              <a:cxnLst>
                <a:cxn ang="0">
                  <a:pos x="5" y="271"/>
                </a:cxn>
                <a:cxn ang="0">
                  <a:pos x="0" y="229"/>
                </a:cxn>
                <a:cxn ang="0">
                  <a:pos x="2" y="176"/>
                </a:cxn>
                <a:cxn ang="0">
                  <a:pos x="8" y="146"/>
                </a:cxn>
                <a:cxn ang="0">
                  <a:pos x="20" y="119"/>
                </a:cxn>
                <a:cxn ang="0">
                  <a:pos x="36" y="96"/>
                </a:cxn>
                <a:cxn ang="0">
                  <a:pos x="77" y="57"/>
                </a:cxn>
                <a:cxn ang="0">
                  <a:pos x="115" y="24"/>
                </a:cxn>
                <a:cxn ang="0">
                  <a:pos x="144" y="8"/>
                </a:cxn>
                <a:cxn ang="0">
                  <a:pos x="163" y="2"/>
                </a:cxn>
                <a:cxn ang="0">
                  <a:pos x="184" y="0"/>
                </a:cxn>
                <a:cxn ang="0">
                  <a:pos x="193" y="0"/>
                </a:cxn>
                <a:cxn ang="0">
                  <a:pos x="280" y="21"/>
                </a:cxn>
                <a:cxn ang="0">
                  <a:pos x="323" y="36"/>
                </a:cxn>
                <a:cxn ang="0">
                  <a:pos x="361" y="56"/>
                </a:cxn>
                <a:cxn ang="0">
                  <a:pos x="368" y="60"/>
                </a:cxn>
                <a:cxn ang="0">
                  <a:pos x="383" y="74"/>
                </a:cxn>
                <a:cxn ang="0">
                  <a:pos x="401" y="101"/>
                </a:cxn>
                <a:cxn ang="0">
                  <a:pos x="418" y="146"/>
                </a:cxn>
                <a:cxn ang="0">
                  <a:pos x="428" y="202"/>
                </a:cxn>
                <a:cxn ang="0">
                  <a:pos x="433" y="235"/>
                </a:cxn>
                <a:cxn ang="0">
                  <a:pos x="415" y="264"/>
                </a:cxn>
                <a:cxn ang="0">
                  <a:pos x="392" y="307"/>
                </a:cxn>
                <a:cxn ang="0">
                  <a:pos x="379" y="346"/>
                </a:cxn>
                <a:cxn ang="0">
                  <a:pos x="374" y="375"/>
                </a:cxn>
                <a:cxn ang="0">
                  <a:pos x="347" y="393"/>
                </a:cxn>
                <a:cxn ang="0">
                  <a:pos x="347" y="385"/>
                </a:cxn>
                <a:cxn ang="0">
                  <a:pos x="341" y="354"/>
                </a:cxn>
                <a:cxn ang="0">
                  <a:pos x="332" y="331"/>
                </a:cxn>
                <a:cxn ang="0">
                  <a:pos x="325" y="321"/>
                </a:cxn>
                <a:cxn ang="0">
                  <a:pos x="312" y="298"/>
                </a:cxn>
                <a:cxn ang="0">
                  <a:pos x="292" y="259"/>
                </a:cxn>
                <a:cxn ang="0">
                  <a:pos x="283" y="249"/>
                </a:cxn>
                <a:cxn ang="0">
                  <a:pos x="273" y="243"/>
                </a:cxn>
                <a:cxn ang="0">
                  <a:pos x="258" y="240"/>
                </a:cxn>
                <a:cxn ang="0">
                  <a:pos x="249" y="241"/>
                </a:cxn>
                <a:cxn ang="0">
                  <a:pos x="235" y="246"/>
                </a:cxn>
                <a:cxn ang="0">
                  <a:pos x="216" y="261"/>
                </a:cxn>
                <a:cxn ang="0">
                  <a:pos x="193" y="288"/>
                </a:cxn>
                <a:cxn ang="0">
                  <a:pos x="174" y="304"/>
                </a:cxn>
                <a:cxn ang="0">
                  <a:pos x="157" y="310"/>
                </a:cxn>
                <a:cxn ang="0">
                  <a:pos x="148" y="312"/>
                </a:cxn>
                <a:cxn ang="0">
                  <a:pos x="130" y="310"/>
                </a:cxn>
                <a:cxn ang="0">
                  <a:pos x="115" y="304"/>
                </a:cxn>
                <a:cxn ang="0">
                  <a:pos x="86" y="285"/>
                </a:cxn>
                <a:cxn ang="0">
                  <a:pos x="51" y="256"/>
                </a:cxn>
                <a:cxn ang="0">
                  <a:pos x="41" y="253"/>
                </a:cxn>
                <a:cxn ang="0">
                  <a:pos x="32" y="255"/>
                </a:cxn>
                <a:cxn ang="0">
                  <a:pos x="17" y="259"/>
                </a:cxn>
                <a:cxn ang="0">
                  <a:pos x="6" y="268"/>
                </a:cxn>
              </a:cxnLst>
              <a:rect l="0" t="0" r="r" b="b"/>
              <a:pathLst>
                <a:path w="433" h="393">
                  <a:moveTo>
                    <a:pt x="5" y="271"/>
                  </a:moveTo>
                  <a:lnTo>
                    <a:pt x="5" y="271"/>
                  </a:lnTo>
                  <a:lnTo>
                    <a:pt x="2" y="252"/>
                  </a:lnTo>
                  <a:lnTo>
                    <a:pt x="0" y="229"/>
                  </a:lnTo>
                  <a:lnTo>
                    <a:pt x="0" y="204"/>
                  </a:lnTo>
                  <a:lnTo>
                    <a:pt x="2" y="176"/>
                  </a:lnTo>
                  <a:lnTo>
                    <a:pt x="5" y="161"/>
                  </a:lnTo>
                  <a:lnTo>
                    <a:pt x="8" y="146"/>
                  </a:lnTo>
                  <a:lnTo>
                    <a:pt x="14" y="132"/>
                  </a:lnTo>
                  <a:lnTo>
                    <a:pt x="20" y="119"/>
                  </a:lnTo>
                  <a:lnTo>
                    <a:pt x="27" y="10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77" y="57"/>
                  </a:lnTo>
                  <a:lnTo>
                    <a:pt x="96" y="39"/>
                  </a:lnTo>
                  <a:lnTo>
                    <a:pt x="115" y="24"/>
                  </a:lnTo>
                  <a:lnTo>
                    <a:pt x="135" y="12"/>
                  </a:lnTo>
                  <a:lnTo>
                    <a:pt x="144" y="8"/>
                  </a:lnTo>
                  <a:lnTo>
                    <a:pt x="154" y="5"/>
                  </a:lnTo>
                  <a:lnTo>
                    <a:pt x="163" y="2"/>
                  </a:lnTo>
                  <a:lnTo>
                    <a:pt x="174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37" y="9"/>
                  </a:lnTo>
                  <a:lnTo>
                    <a:pt x="280" y="21"/>
                  </a:lnTo>
                  <a:lnTo>
                    <a:pt x="303" y="29"/>
                  </a:lnTo>
                  <a:lnTo>
                    <a:pt x="323" y="36"/>
                  </a:lnTo>
                  <a:lnTo>
                    <a:pt x="343" y="45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8" y="60"/>
                  </a:lnTo>
                  <a:lnTo>
                    <a:pt x="376" y="66"/>
                  </a:lnTo>
                  <a:lnTo>
                    <a:pt x="383" y="74"/>
                  </a:lnTo>
                  <a:lnTo>
                    <a:pt x="389" y="83"/>
                  </a:lnTo>
                  <a:lnTo>
                    <a:pt x="401" y="101"/>
                  </a:lnTo>
                  <a:lnTo>
                    <a:pt x="410" y="122"/>
                  </a:lnTo>
                  <a:lnTo>
                    <a:pt x="418" y="146"/>
                  </a:lnTo>
                  <a:lnTo>
                    <a:pt x="424" y="173"/>
                  </a:lnTo>
                  <a:lnTo>
                    <a:pt x="428" y="202"/>
                  </a:lnTo>
                  <a:lnTo>
                    <a:pt x="433" y="235"/>
                  </a:lnTo>
                  <a:lnTo>
                    <a:pt x="433" y="235"/>
                  </a:lnTo>
                  <a:lnTo>
                    <a:pt x="424" y="249"/>
                  </a:lnTo>
                  <a:lnTo>
                    <a:pt x="415" y="264"/>
                  </a:lnTo>
                  <a:lnTo>
                    <a:pt x="403" y="283"/>
                  </a:lnTo>
                  <a:lnTo>
                    <a:pt x="392" y="307"/>
                  </a:lnTo>
                  <a:lnTo>
                    <a:pt x="383" y="333"/>
                  </a:lnTo>
                  <a:lnTo>
                    <a:pt x="379" y="346"/>
                  </a:lnTo>
                  <a:lnTo>
                    <a:pt x="377" y="360"/>
                  </a:lnTo>
                  <a:lnTo>
                    <a:pt x="374" y="375"/>
                  </a:lnTo>
                  <a:lnTo>
                    <a:pt x="374" y="388"/>
                  </a:lnTo>
                  <a:lnTo>
                    <a:pt x="347" y="393"/>
                  </a:lnTo>
                  <a:lnTo>
                    <a:pt x="347" y="393"/>
                  </a:lnTo>
                  <a:lnTo>
                    <a:pt x="347" y="385"/>
                  </a:lnTo>
                  <a:lnTo>
                    <a:pt x="344" y="366"/>
                  </a:lnTo>
                  <a:lnTo>
                    <a:pt x="341" y="354"/>
                  </a:lnTo>
                  <a:lnTo>
                    <a:pt x="337" y="342"/>
                  </a:lnTo>
                  <a:lnTo>
                    <a:pt x="332" y="331"/>
                  </a:lnTo>
                  <a:lnTo>
                    <a:pt x="325" y="321"/>
                  </a:lnTo>
                  <a:lnTo>
                    <a:pt x="325" y="321"/>
                  </a:lnTo>
                  <a:lnTo>
                    <a:pt x="318" y="312"/>
                  </a:lnTo>
                  <a:lnTo>
                    <a:pt x="312" y="298"/>
                  </a:lnTo>
                  <a:lnTo>
                    <a:pt x="300" y="271"/>
                  </a:lnTo>
                  <a:lnTo>
                    <a:pt x="292" y="259"/>
                  </a:lnTo>
                  <a:lnTo>
                    <a:pt x="288" y="255"/>
                  </a:lnTo>
                  <a:lnTo>
                    <a:pt x="283" y="249"/>
                  </a:lnTo>
                  <a:lnTo>
                    <a:pt x="279" y="246"/>
                  </a:lnTo>
                  <a:lnTo>
                    <a:pt x="273" y="243"/>
                  </a:lnTo>
                  <a:lnTo>
                    <a:pt x="265" y="240"/>
                  </a:lnTo>
                  <a:lnTo>
                    <a:pt x="258" y="240"/>
                  </a:lnTo>
                  <a:lnTo>
                    <a:pt x="258" y="240"/>
                  </a:lnTo>
                  <a:lnTo>
                    <a:pt x="249" y="241"/>
                  </a:lnTo>
                  <a:lnTo>
                    <a:pt x="241" y="243"/>
                  </a:lnTo>
                  <a:lnTo>
                    <a:pt x="235" y="246"/>
                  </a:lnTo>
                  <a:lnTo>
                    <a:pt x="228" y="250"/>
                  </a:lnTo>
                  <a:lnTo>
                    <a:pt x="216" y="261"/>
                  </a:lnTo>
                  <a:lnTo>
                    <a:pt x="205" y="274"/>
                  </a:lnTo>
                  <a:lnTo>
                    <a:pt x="193" y="288"/>
                  </a:lnTo>
                  <a:lnTo>
                    <a:pt x="180" y="298"/>
                  </a:lnTo>
                  <a:lnTo>
                    <a:pt x="174" y="304"/>
                  </a:lnTo>
                  <a:lnTo>
                    <a:pt x="166" y="307"/>
                  </a:lnTo>
                  <a:lnTo>
                    <a:pt x="157" y="310"/>
                  </a:lnTo>
                  <a:lnTo>
                    <a:pt x="148" y="312"/>
                  </a:lnTo>
                  <a:lnTo>
                    <a:pt x="148" y="312"/>
                  </a:lnTo>
                  <a:lnTo>
                    <a:pt x="139" y="312"/>
                  </a:lnTo>
                  <a:lnTo>
                    <a:pt x="130" y="310"/>
                  </a:lnTo>
                  <a:lnTo>
                    <a:pt x="123" y="309"/>
                  </a:lnTo>
                  <a:lnTo>
                    <a:pt x="115" y="304"/>
                  </a:lnTo>
                  <a:lnTo>
                    <a:pt x="101" y="295"/>
                  </a:lnTo>
                  <a:lnTo>
                    <a:pt x="86" y="285"/>
                  </a:lnTo>
                  <a:lnTo>
                    <a:pt x="62" y="264"/>
                  </a:lnTo>
                  <a:lnTo>
                    <a:pt x="51" y="256"/>
                  </a:lnTo>
                  <a:lnTo>
                    <a:pt x="45" y="255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32" y="255"/>
                  </a:lnTo>
                  <a:lnTo>
                    <a:pt x="24" y="256"/>
                  </a:lnTo>
                  <a:lnTo>
                    <a:pt x="17" y="259"/>
                  </a:lnTo>
                  <a:lnTo>
                    <a:pt x="12" y="262"/>
                  </a:lnTo>
                  <a:lnTo>
                    <a:pt x="6" y="268"/>
                  </a:lnTo>
                  <a:lnTo>
                    <a:pt x="5" y="271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2" name="Freeform 20"/>
            <p:cNvSpPr>
              <a:spLocks/>
            </p:cNvSpPr>
            <p:nvPr/>
          </p:nvSpPr>
          <p:spPr bwMode="auto">
            <a:xfrm>
              <a:off x="1702" y="1655"/>
              <a:ext cx="216" cy="196"/>
            </a:xfrm>
            <a:custGeom>
              <a:avLst/>
              <a:gdLst/>
              <a:ahLst/>
              <a:cxnLst>
                <a:cxn ang="0">
                  <a:pos x="5" y="271"/>
                </a:cxn>
                <a:cxn ang="0">
                  <a:pos x="0" y="229"/>
                </a:cxn>
                <a:cxn ang="0">
                  <a:pos x="2" y="176"/>
                </a:cxn>
                <a:cxn ang="0">
                  <a:pos x="8" y="146"/>
                </a:cxn>
                <a:cxn ang="0">
                  <a:pos x="20" y="119"/>
                </a:cxn>
                <a:cxn ang="0">
                  <a:pos x="36" y="96"/>
                </a:cxn>
                <a:cxn ang="0">
                  <a:pos x="77" y="57"/>
                </a:cxn>
                <a:cxn ang="0">
                  <a:pos x="115" y="24"/>
                </a:cxn>
                <a:cxn ang="0">
                  <a:pos x="144" y="8"/>
                </a:cxn>
                <a:cxn ang="0">
                  <a:pos x="163" y="2"/>
                </a:cxn>
                <a:cxn ang="0">
                  <a:pos x="184" y="0"/>
                </a:cxn>
                <a:cxn ang="0">
                  <a:pos x="193" y="0"/>
                </a:cxn>
                <a:cxn ang="0">
                  <a:pos x="280" y="21"/>
                </a:cxn>
                <a:cxn ang="0">
                  <a:pos x="323" y="36"/>
                </a:cxn>
                <a:cxn ang="0">
                  <a:pos x="361" y="56"/>
                </a:cxn>
                <a:cxn ang="0">
                  <a:pos x="368" y="60"/>
                </a:cxn>
                <a:cxn ang="0">
                  <a:pos x="383" y="74"/>
                </a:cxn>
                <a:cxn ang="0">
                  <a:pos x="401" y="101"/>
                </a:cxn>
                <a:cxn ang="0">
                  <a:pos x="418" y="146"/>
                </a:cxn>
                <a:cxn ang="0">
                  <a:pos x="428" y="202"/>
                </a:cxn>
                <a:cxn ang="0">
                  <a:pos x="433" y="235"/>
                </a:cxn>
                <a:cxn ang="0">
                  <a:pos x="415" y="264"/>
                </a:cxn>
                <a:cxn ang="0">
                  <a:pos x="392" y="307"/>
                </a:cxn>
                <a:cxn ang="0">
                  <a:pos x="379" y="346"/>
                </a:cxn>
                <a:cxn ang="0">
                  <a:pos x="374" y="375"/>
                </a:cxn>
                <a:cxn ang="0">
                  <a:pos x="347" y="393"/>
                </a:cxn>
                <a:cxn ang="0">
                  <a:pos x="347" y="385"/>
                </a:cxn>
                <a:cxn ang="0">
                  <a:pos x="341" y="354"/>
                </a:cxn>
                <a:cxn ang="0">
                  <a:pos x="332" y="331"/>
                </a:cxn>
                <a:cxn ang="0">
                  <a:pos x="325" y="321"/>
                </a:cxn>
                <a:cxn ang="0">
                  <a:pos x="312" y="298"/>
                </a:cxn>
                <a:cxn ang="0">
                  <a:pos x="292" y="259"/>
                </a:cxn>
                <a:cxn ang="0">
                  <a:pos x="283" y="249"/>
                </a:cxn>
                <a:cxn ang="0">
                  <a:pos x="273" y="243"/>
                </a:cxn>
                <a:cxn ang="0">
                  <a:pos x="258" y="240"/>
                </a:cxn>
                <a:cxn ang="0">
                  <a:pos x="249" y="241"/>
                </a:cxn>
                <a:cxn ang="0">
                  <a:pos x="235" y="246"/>
                </a:cxn>
                <a:cxn ang="0">
                  <a:pos x="216" y="261"/>
                </a:cxn>
                <a:cxn ang="0">
                  <a:pos x="193" y="288"/>
                </a:cxn>
                <a:cxn ang="0">
                  <a:pos x="174" y="304"/>
                </a:cxn>
                <a:cxn ang="0">
                  <a:pos x="157" y="310"/>
                </a:cxn>
                <a:cxn ang="0">
                  <a:pos x="148" y="312"/>
                </a:cxn>
                <a:cxn ang="0">
                  <a:pos x="130" y="310"/>
                </a:cxn>
                <a:cxn ang="0">
                  <a:pos x="115" y="304"/>
                </a:cxn>
                <a:cxn ang="0">
                  <a:pos x="86" y="285"/>
                </a:cxn>
                <a:cxn ang="0">
                  <a:pos x="51" y="256"/>
                </a:cxn>
                <a:cxn ang="0">
                  <a:pos x="41" y="253"/>
                </a:cxn>
                <a:cxn ang="0">
                  <a:pos x="32" y="255"/>
                </a:cxn>
                <a:cxn ang="0">
                  <a:pos x="17" y="259"/>
                </a:cxn>
                <a:cxn ang="0">
                  <a:pos x="6" y="268"/>
                </a:cxn>
              </a:cxnLst>
              <a:rect l="0" t="0" r="r" b="b"/>
              <a:pathLst>
                <a:path w="433" h="393">
                  <a:moveTo>
                    <a:pt x="5" y="271"/>
                  </a:moveTo>
                  <a:lnTo>
                    <a:pt x="5" y="271"/>
                  </a:lnTo>
                  <a:lnTo>
                    <a:pt x="2" y="252"/>
                  </a:lnTo>
                  <a:lnTo>
                    <a:pt x="0" y="229"/>
                  </a:lnTo>
                  <a:lnTo>
                    <a:pt x="0" y="204"/>
                  </a:lnTo>
                  <a:lnTo>
                    <a:pt x="2" y="176"/>
                  </a:lnTo>
                  <a:lnTo>
                    <a:pt x="5" y="161"/>
                  </a:lnTo>
                  <a:lnTo>
                    <a:pt x="8" y="146"/>
                  </a:lnTo>
                  <a:lnTo>
                    <a:pt x="14" y="132"/>
                  </a:lnTo>
                  <a:lnTo>
                    <a:pt x="20" y="119"/>
                  </a:lnTo>
                  <a:lnTo>
                    <a:pt x="27" y="10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77" y="57"/>
                  </a:lnTo>
                  <a:lnTo>
                    <a:pt x="96" y="39"/>
                  </a:lnTo>
                  <a:lnTo>
                    <a:pt x="115" y="24"/>
                  </a:lnTo>
                  <a:lnTo>
                    <a:pt x="135" y="12"/>
                  </a:lnTo>
                  <a:lnTo>
                    <a:pt x="144" y="8"/>
                  </a:lnTo>
                  <a:lnTo>
                    <a:pt x="154" y="5"/>
                  </a:lnTo>
                  <a:lnTo>
                    <a:pt x="163" y="2"/>
                  </a:lnTo>
                  <a:lnTo>
                    <a:pt x="174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37" y="9"/>
                  </a:lnTo>
                  <a:lnTo>
                    <a:pt x="280" y="21"/>
                  </a:lnTo>
                  <a:lnTo>
                    <a:pt x="303" y="29"/>
                  </a:lnTo>
                  <a:lnTo>
                    <a:pt x="323" y="36"/>
                  </a:lnTo>
                  <a:lnTo>
                    <a:pt x="343" y="45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8" y="60"/>
                  </a:lnTo>
                  <a:lnTo>
                    <a:pt x="376" y="66"/>
                  </a:lnTo>
                  <a:lnTo>
                    <a:pt x="383" y="74"/>
                  </a:lnTo>
                  <a:lnTo>
                    <a:pt x="389" y="83"/>
                  </a:lnTo>
                  <a:lnTo>
                    <a:pt x="401" y="101"/>
                  </a:lnTo>
                  <a:lnTo>
                    <a:pt x="410" y="122"/>
                  </a:lnTo>
                  <a:lnTo>
                    <a:pt x="418" y="146"/>
                  </a:lnTo>
                  <a:lnTo>
                    <a:pt x="424" y="173"/>
                  </a:lnTo>
                  <a:lnTo>
                    <a:pt x="428" y="202"/>
                  </a:lnTo>
                  <a:lnTo>
                    <a:pt x="433" y="235"/>
                  </a:lnTo>
                  <a:lnTo>
                    <a:pt x="433" y="235"/>
                  </a:lnTo>
                  <a:lnTo>
                    <a:pt x="424" y="249"/>
                  </a:lnTo>
                  <a:lnTo>
                    <a:pt x="415" y="264"/>
                  </a:lnTo>
                  <a:lnTo>
                    <a:pt x="403" y="283"/>
                  </a:lnTo>
                  <a:lnTo>
                    <a:pt x="392" y="307"/>
                  </a:lnTo>
                  <a:lnTo>
                    <a:pt x="383" y="333"/>
                  </a:lnTo>
                  <a:lnTo>
                    <a:pt x="379" y="346"/>
                  </a:lnTo>
                  <a:lnTo>
                    <a:pt x="377" y="360"/>
                  </a:lnTo>
                  <a:lnTo>
                    <a:pt x="374" y="375"/>
                  </a:lnTo>
                  <a:lnTo>
                    <a:pt x="374" y="388"/>
                  </a:lnTo>
                  <a:lnTo>
                    <a:pt x="347" y="393"/>
                  </a:lnTo>
                  <a:lnTo>
                    <a:pt x="347" y="393"/>
                  </a:lnTo>
                  <a:lnTo>
                    <a:pt x="347" y="385"/>
                  </a:lnTo>
                  <a:lnTo>
                    <a:pt x="344" y="366"/>
                  </a:lnTo>
                  <a:lnTo>
                    <a:pt x="341" y="354"/>
                  </a:lnTo>
                  <a:lnTo>
                    <a:pt x="337" y="342"/>
                  </a:lnTo>
                  <a:lnTo>
                    <a:pt x="332" y="331"/>
                  </a:lnTo>
                  <a:lnTo>
                    <a:pt x="325" y="321"/>
                  </a:lnTo>
                  <a:lnTo>
                    <a:pt x="325" y="321"/>
                  </a:lnTo>
                  <a:lnTo>
                    <a:pt x="318" y="312"/>
                  </a:lnTo>
                  <a:lnTo>
                    <a:pt x="312" y="298"/>
                  </a:lnTo>
                  <a:lnTo>
                    <a:pt x="300" y="271"/>
                  </a:lnTo>
                  <a:lnTo>
                    <a:pt x="292" y="259"/>
                  </a:lnTo>
                  <a:lnTo>
                    <a:pt x="288" y="255"/>
                  </a:lnTo>
                  <a:lnTo>
                    <a:pt x="283" y="249"/>
                  </a:lnTo>
                  <a:lnTo>
                    <a:pt x="279" y="246"/>
                  </a:lnTo>
                  <a:lnTo>
                    <a:pt x="273" y="243"/>
                  </a:lnTo>
                  <a:lnTo>
                    <a:pt x="265" y="240"/>
                  </a:lnTo>
                  <a:lnTo>
                    <a:pt x="258" y="240"/>
                  </a:lnTo>
                  <a:lnTo>
                    <a:pt x="258" y="240"/>
                  </a:lnTo>
                  <a:lnTo>
                    <a:pt x="249" y="241"/>
                  </a:lnTo>
                  <a:lnTo>
                    <a:pt x="241" y="243"/>
                  </a:lnTo>
                  <a:lnTo>
                    <a:pt x="235" y="246"/>
                  </a:lnTo>
                  <a:lnTo>
                    <a:pt x="228" y="250"/>
                  </a:lnTo>
                  <a:lnTo>
                    <a:pt x="216" y="261"/>
                  </a:lnTo>
                  <a:lnTo>
                    <a:pt x="205" y="274"/>
                  </a:lnTo>
                  <a:lnTo>
                    <a:pt x="193" y="288"/>
                  </a:lnTo>
                  <a:lnTo>
                    <a:pt x="180" y="298"/>
                  </a:lnTo>
                  <a:lnTo>
                    <a:pt x="174" y="304"/>
                  </a:lnTo>
                  <a:lnTo>
                    <a:pt x="166" y="307"/>
                  </a:lnTo>
                  <a:lnTo>
                    <a:pt x="157" y="310"/>
                  </a:lnTo>
                  <a:lnTo>
                    <a:pt x="148" y="312"/>
                  </a:lnTo>
                  <a:lnTo>
                    <a:pt x="148" y="312"/>
                  </a:lnTo>
                  <a:lnTo>
                    <a:pt x="139" y="312"/>
                  </a:lnTo>
                  <a:lnTo>
                    <a:pt x="130" y="310"/>
                  </a:lnTo>
                  <a:lnTo>
                    <a:pt x="123" y="309"/>
                  </a:lnTo>
                  <a:lnTo>
                    <a:pt x="115" y="304"/>
                  </a:lnTo>
                  <a:lnTo>
                    <a:pt x="101" y="295"/>
                  </a:lnTo>
                  <a:lnTo>
                    <a:pt x="86" y="285"/>
                  </a:lnTo>
                  <a:lnTo>
                    <a:pt x="62" y="264"/>
                  </a:lnTo>
                  <a:lnTo>
                    <a:pt x="51" y="256"/>
                  </a:lnTo>
                  <a:lnTo>
                    <a:pt x="45" y="255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32" y="255"/>
                  </a:lnTo>
                  <a:lnTo>
                    <a:pt x="24" y="256"/>
                  </a:lnTo>
                  <a:lnTo>
                    <a:pt x="17" y="259"/>
                  </a:lnTo>
                  <a:lnTo>
                    <a:pt x="12" y="262"/>
                  </a:lnTo>
                  <a:lnTo>
                    <a:pt x="6" y="268"/>
                  </a:lnTo>
                  <a:lnTo>
                    <a:pt x="5" y="27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3" name="Freeform 21"/>
            <p:cNvSpPr>
              <a:spLocks/>
            </p:cNvSpPr>
            <p:nvPr/>
          </p:nvSpPr>
          <p:spPr bwMode="auto">
            <a:xfrm>
              <a:off x="1466" y="2202"/>
              <a:ext cx="137" cy="26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9" y="63"/>
                </a:cxn>
                <a:cxn ang="0">
                  <a:pos x="56" y="86"/>
                </a:cxn>
                <a:cxn ang="0">
                  <a:pos x="63" y="112"/>
                </a:cxn>
                <a:cxn ang="0">
                  <a:pos x="66" y="146"/>
                </a:cxn>
                <a:cxn ang="0">
                  <a:pos x="65" y="211"/>
                </a:cxn>
                <a:cxn ang="0">
                  <a:pos x="63" y="251"/>
                </a:cxn>
                <a:cxn ang="0">
                  <a:pos x="59" y="339"/>
                </a:cxn>
                <a:cxn ang="0">
                  <a:pos x="63" y="393"/>
                </a:cxn>
                <a:cxn ang="0">
                  <a:pos x="69" y="411"/>
                </a:cxn>
                <a:cxn ang="0">
                  <a:pos x="72" y="416"/>
                </a:cxn>
                <a:cxn ang="0">
                  <a:pos x="78" y="419"/>
                </a:cxn>
                <a:cxn ang="0">
                  <a:pos x="83" y="414"/>
                </a:cxn>
                <a:cxn ang="0">
                  <a:pos x="89" y="396"/>
                </a:cxn>
                <a:cxn ang="0">
                  <a:pos x="102" y="345"/>
                </a:cxn>
                <a:cxn ang="0">
                  <a:pos x="110" y="333"/>
                </a:cxn>
                <a:cxn ang="0">
                  <a:pos x="105" y="393"/>
                </a:cxn>
                <a:cxn ang="0">
                  <a:pos x="102" y="465"/>
                </a:cxn>
                <a:cxn ang="0">
                  <a:pos x="108" y="474"/>
                </a:cxn>
                <a:cxn ang="0">
                  <a:pos x="113" y="476"/>
                </a:cxn>
                <a:cxn ang="0">
                  <a:pos x="120" y="474"/>
                </a:cxn>
                <a:cxn ang="0">
                  <a:pos x="128" y="465"/>
                </a:cxn>
                <a:cxn ang="0">
                  <a:pos x="137" y="449"/>
                </a:cxn>
                <a:cxn ang="0">
                  <a:pos x="146" y="422"/>
                </a:cxn>
                <a:cxn ang="0">
                  <a:pos x="153" y="383"/>
                </a:cxn>
                <a:cxn ang="0">
                  <a:pos x="150" y="444"/>
                </a:cxn>
                <a:cxn ang="0">
                  <a:pos x="147" y="479"/>
                </a:cxn>
                <a:cxn ang="0">
                  <a:pos x="147" y="507"/>
                </a:cxn>
                <a:cxn ang="0">
                  <a:pos x="151" y="518"/>
                </a:cxn>
                <a:cxn ang="0">
                  <a:pos x="159" y="522"/>
                </a:cxn>
                <a:cxn ang="0">
                  <a:pos x="166" y="519"/>
                </a:cxn>
                <a:cxn ang="0">
                  <a:pos x="175" y="507"/>
                </a:cxn>
                <a:cxn ang="0">
                  <a:pos x="184" y="485"/>
                </a:cxn>
                <a:cxn ang="0">
                  <a:pos x="193" y="452"/>
                </a:cxn>
                <a:cxn ang="0">
                  <a:pos x="208" y="392"/>
                </a:cxn>
                <a:cxn ang="0">
                  <a:pos x="219" y="360"/>
                </a:cxn>
                <a:cxn ang="0">
                  <a:pos x="220" y="360"/>
                </a:cxn>
                <a:cxn ang="0">
                  <a:pos x="225" y="389"/>
                </a:cxn>
                <a:cxn ang="0">
                  <a:pos x="228" y="434"/>
                </a:cxn>
                <a:cxn ang="0">
                  <a:pos x="226" y="444"/>
                </a:cxn>
                <a:cxn ang="0">
                  <a:pos x="213" y="473"/>
                </a:cxn>
                <a:cxn ang="0">
                  <a:pos x="205" y="491"/>
                </a:cxn>
                <a:cxn ang="0">
                  <a:pos x="205" y="500"/>
                </a:cxn>
                <a:cxn ang="0">
                  <a:pos x="207" y="501"/>
                </a:cxn>
                <a:cxn ang="0">
                  <a:pos x="219" y="506"/>
                </a:cxn>
                <a:cxn ang="0">
                  <a:pos x="235" y="498"/>
                </a:cxn>
                <a:cxn ang="0">
                  <a:pos x="252" y="473"/>
                </a:cxn>
                <a:cxn ang="0">
                  <a:pos x="268" y="428"/>
                </a:cxn>
                <a:cxn ang="0">
                  <a:pos x="274" y="398"/>
                </a:cxn>
                <a:cxn ang="0">
                  <a:pos x="276" y="339"/>
                </a:cxn>
                <a:cxn ang="0">
                  <a:pos x="271" y="286"/>
                </a:cxn>
                <a:cxn ang="0">
                  <a:pos x="258" y="215"/>
                </a:cxn>
                <a:cxn ang="0">
                  <a:pos x="252" y="190"/>
                </a:cxn>
                <a:cxn ang="0">
                  <a:pos x="217" y="94"/>
                </a:cxn>
                <a:cxn ang="0">
                  <a:pos x="183" y="15"/>
                </a:cxn>
                <a:cxn ang="0">
                  <a:pos x="163" y="10"/>
                </a:cxn>
                <a:cxn ang="0">
                  <a:pos x="116" y="1"/>
                </a:cxn>
                <a:cxn ang="0">
                  <a:pos x="56" y="0"/>
                </a:cxn>
                <a:cxn ang="0">
                  <a:pos x="26" y="3"/>
                </a:cxn>
                <a:cxn ang="0">
                  <a:pos x="0" y="12"/>
                </a:cxn>
              </a:cxnLst>
              <a:rect l="0" t="0" r="r" b="b"/>
              <a:pathLst>
                <a:path w="276" h="522">
                  <a:moveTo>
                    <a:pt x="0" y="12"/>
                  </a:moveTo>
                  <a:lnTo>
                    <a:pt x="0" y="12"/>
                  </a:lnTo>
                  <a:lnTo>
                    <a:pt x="21" y="39"/>
                  </a:lnTo>
                  <a:lnTo>
                    <a:pt x="39" y="63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0" y="98"/>
                  </a:lnTo>
                  <a:lnTo>
                    <a:pt x="63" y="112"/>
                  </a:lnTo>
                  <a:lnTo>
                    <a:pt x="66" y="128"/>
                  </a:lnTo>
                  <a:lnTo>
                    <a:pt x="66" y="146"/>
                  </a:lnTo>
                  <a:lnTo>
                    <a:pt x="66" y="181"/>
                  </a:lnTo>
                  <a:lnTo>
                    <a:pt x="65" y="211"/>
                  </a:lnTo>
                  <a:lnTo>
                    <a:pt x="65" y="211"/>
                  </a:lnTo>
                  <a:lnTo>
                    <a:pt x="63" y="251"/>
                  </a:lnTo>
                  <a:lnTo>
                    <a:pt x="59" y="309"/>
                  </a:lnTo>
                  <a:lnTo>
                    <a:pt x="59" y="339"/>
                  </a:lnTo>
                  <a:lnTo>
                    <a:pt x="60" y="368"/>
                  </a:lnTo>
                  <a:lnTo>
                    <a:pt x="63" y="393"/>
                  </a:lnTo>
                  <a:lnTo>
                    <a:pt x="65" y="402"/>
                  </a:lnTo>
                  <a:lnTo>
                    <a:pt x="69" y="411"/>
                  </a:lnTo>
                  <a:lnTo>
                    <a:pt x="69" y="411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7"/>
                  </a:lnTo>
                  <a:lnTo>
                    <a:pt x="83" y="414"/>
                  </a:lnTo>
                  <a:lnTo>
                    <a:pt x="86" y="410"/>
                  </a:lnTo>
                  <a:lnTo>
                    <a:pt x="89" y="396"/>
                  </a:lnTo>
                  <a:lnTo>
                    <a:pt x="98" y="362"/>
                  </a:lnTo>
                  <a:lnTo>
                    <a:pt x="102" y="345"/>
                  </a:lnTo>
                  <a:lnTo>
                    <a:pt x="105" y="338"/>
                  </a:lnTo>
                  <a:lnTo>
                    <a:pt x="110" y="333"/>
                  </a:lnTo>
                  <a:lnTo>
                    <a:pt x="110" y="333"/>
                  </a:lnTo>
                  <a:lnTo>
                    <a:pt x="105" y="393"/>
                  </a:lnTo>
                  <a:lnTo>
                    <a:pt x="102" y="465"/>
                  </a:lnTo>
                  <a:lnTo>
                    <a:pt x="102" y="465"/>
                  </a:lnTo>
                  <a:lnTo>
                    <a:pt x="104" y="470"/>
                  </a:lnTo>
                  <a:lnTo>
                    <a:pt x="108" y="474"/>
                  </a:lnTo>
                  <a:lnTo>
                    <a:pt x="110" y="476"/>
                  </a:lnTo>
                  <a:lnTo>
                    <a:pt x="113" y="476"/>
                  </a:lnTo>
                  <a:lnTo>
                    <a:pt x="117" y="476"/>
                  </a:lnTo>
                  <a:lnTo>
                    <a:pt x="120" y="474"/>
                  </a:lnTo>
                  <a:lnTo>
                    <a:pt x="125" y="470"/>
                  </a:lnTo>
                  <a:lnTo>
                    <a:pt x="128" y="465"/>
                  </a:lnTo>
                  <a:lnTo>
                    <a:pt x="132" y="458"/>
                  </a:lnTo>
                  <a:lnTo>
                    <a:pt x="137" y="449"/>
                  </a:lnTo>
                  <a:lnTo>
                    <a:pt x="141" y="437"/>
                  </a:lnTo>
                  <a:lnTo>
                    <a:pt x="146" y="422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3" y="414"/>
                  </a:lnTo>
                  <a:lnTo>
                    <a:pt x="150" y="444"/>
                  </a:lnTo>
                  <a:lnTo>
                    <a:pt x="147" y="479"/>
                  </a:lnTo>
                  <a:lnTo>
                    <a:pt x="147" y="479"/>
                  </a:lnTo>
                  <a:lnTo>
                    <a:pt x="146" y="494"/>
                  </a:lnTo>
                  <a:lnTo>
                    <a:pt x="147" y="507"/>
                  </a:lnTo>
                  <a:lnTo>
                    <a:pt x="150" y="513"/>
                  </a:lnTo>
                  <a:lnTo>
                    <a:pt x="151" y="518"/>
                  </a:lnTo>
                  <a:lnTo>
                    <a:pt x="154" y="521"/>
                  </a:lnTo>
                  <a:lnTo>
                    <a:pt x="159" y="522"/>
                  </a:lnTo>
                  <a:lnTo>
                    <a:pt x="162" y="521"/>
                  </a:lnTo>
                  <a:lnTo>
                    <a:pt x="166" y="519"/>
                  </a:lnTo>
                  <a:lnTo>
                    <a:pt x="171" y="515"/>
                  </a:lnTo>
                  <a:lnTo>
                    <a:pt x="175" y="507"/>
                  </a:lnTo>
                  <a:lnTo>
                    <a:pt x="180" y="498"/>
                  </a:lnTo>
                  <a:lnTo>
                    <a:pt x="184" y="485"/>
                  </a:lnTo>
                  <a:lnTo>
                    <a:pt x="189" y="470"/>
                  </a:lnTo>
                  <a:lnTo>
                    <a:pt x="193" y="452"/>
                  </a:lnTo>
                  <a:lnTo>
                    <a:pt x="193" y="452"/>
                  </a:lnTo>
                  <a:lnTo>
                    <a:pt x="208" y="392"/>
                  </a:lnTo>
                  <a:lnTo>
                    <a:pt x="216" y="365"/>
                  </a:lnTo>
                  <a:lnTo>
                    <a:pt x="219" y="360"/>
                  </a:lnTo>
                  <a:lnTo>
                    <a:pt x="220" y="359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25" y="389"/>
                  </a:lnTo>
                  <a:lnTo>
                    <a:pt x="226" y="413"/>
                  </a:lnTo>
                  <a:lnTo>
                    <a:pt x="228" y="434"/>
                  </a:lnTo>
                  <a:lnTo>
                    <a:pt x="228" y="434"/>
                  </a:lnTo>
                  <a:lnTo>
                    <a:pt x="226" y="444"/>
                  </a:lnTo>
                  <a:lnTo>
                    <a:pt x="222" y="453"/>
                  </a:lnTo>
                  <a:lnTo>
                    <a:pt x="213" y="473"/>
                  </a:lnTo>
                  <a:lnTo>
                    <a:pt x="208" y="482"/>
                  </a:lnTo>
                  <a:lnTo>
                    <a:pt x="205" y="491"/>
                  </a:lnTo>
                  <a:lnTo>
                    <a:pt x="204" y="497"/>
                  </a:lnTo>
                  <a:lnTo>
                    <a:pt x="205" y="500"/>
                  </a:lnTo>
                  <a:lnTo>
                    <a:pt x="207" y="501"/>
                  </a:lnTo>
                  <a:lnTo>
                    <a:pt x="207" y="501"/>
                  </a:lnTo>
                  <a:lnTo>
                    <a:pt x="213" y="504"/>
                  </a:lnTo>
                  <a:lnTo>
                    <a:pt x="219" y="506"/>
                  </a:lnTo>
                  <a:lnTo>
                    <a:pt x="226" y="503"/>
                  </a:lnTo>
                  <a:lnTo>
                    <a:pt x="235" y="498"/>
                  </a:lnTo>
                  <a:lnTo>
                    <a:pt x="243" y="488"/>
                  </a:lnTo>
                  <a:lnTo>
                    <a:pt x="252" y="473"/>
                  </a:lnTo>
                  <a:lnTo>
                    <a:pt x="261" y="453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4" y="398"/>
                  </a:lnTo>
                  <a:lnTo>
                    <a:pt x="276" y="369"/>
                  </a:lnTo>
                  <a:lnTo>
                    <a:pt x="276" y="339"/>
                  </a:lnTo>
                  <a:lnTo>
                    <a:pt x="274" y="312"/>
                  </a:lnTo>
                  <a:lnTo>
                    <a:pt x="271" y="286"/>
                  </a:lnTo>
                  <a:lnTo>
                    <a:pt x="267" y="260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52" y="190"/>
                  </a:lnTo>
                  <a:lnTo>
                    <a:pt x="241" y="160"/>
                  </a:lnTo>
                  <a:lnTo>
                    <a:pt x="217" y="94"/>
                  </a:lnTo>
                  <a:lnTo>
                    <a:pt x="193" y="3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63" y="10"/>
                  </a:lnTo>
                  <a:lnTo>
                    <a:pt x="143" y="6"/>
                  </a:lnTo>
                  <a:lnTo>
                    <a:pt x="116" y="1"/>
                  </a:lnTo>
                  <a:lnTo>
                    <a:pt x="86" y="0"/>
                  </a:lnTo>
                  <a:lnTo>
                    <a:pt x="56" y="0"/>
                  </a:lnTo>
                  <a:lnTo>
                    <a:pt x="41" y="1"/>
                  </a:lnTo>
                  <a:lnTo>
                    <a:pt x="26" y="3"/>
                  </a:lnTo>
                  <a:lnTo>
                    <a:pt x="14" y="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4" name="Freeform 22"/>
            <p:cNvSpPr>
              <a:spLocks/>
            </p:cNvSpPr>
            <p:nvPr/>
          </p:nvSpPr>
          <p:spPr bwMode="auto">
            <a:xfrm>
              <a:off x="1466" y="2202"/>
              <a:ext cx="137" cy="26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9" y="63"/>
                </a:cxn>
                <a:cxn ang="0">
                  <a:pos x="56" y="86"/>
                </a:cxn>
                <a:cxn ang="0">
                  <a:pos x="63" y="112"/>
                </a:cxn>
                <a:cxn ang="0">
                  <a:pos x="66" y="146"/>
                </a:cxn>
                <a:cxn ang="0">
                  <a:pos x="65" y="211"/>
                </a:cxn>
                <a:cxn ang="0">
                  <a:pos x="63" y="251"/>
                </a:cxn>
                <a:cxn ang="0">
                  <a:pos x="59" y="339"/>
                </a:cxn>
                <a:cxn ang="0">
                  <a:pos x="63" y="393"/>
                </a:cxn>
                <a:cxn ang="0">
                  <a:pos x="69" y="411"/>
                </a:cxn>
                <a:cxn ang="0">
                  <a:pos x="72" y="416"/>
                </a:cxn>
                <a:cxn ang="0">
                  <a:pos x="78" y="419"/>
                </a:cxn>
                <a:cxn ang="0">
                  <a:pos x="83" y="414"/>
                </a:cxn>
                <a:cxn ang="0">
                  <a:pos x="89" y="396"/>
                </a:cxn>
                <a:cxn ang="0">
                  <a:pos x="102" y="345"/>
                </a:cxn>
                <a:cxn ang="0">
                  <a:pos x="110" y="333"/>
                </a:cxn>
                <a:cxn ang="0">
                  <a:pos x="105" y="393"/>
                </a:cxn>
                <a:cxn ang="0">
                  <a:pos x="102" y="465"/>
                </a:cxn>
                <a:cxn ang="0">
                  <a:pos x="108" y="474"/>
                </a:cxn>
                <a:cxn ang="0">
                  <a:pos x="113" y="476"/>
                </a:cxn>
                <a:cxn ang="0">
                  <a:pos x="120" y="474"/>
                </a:cxn>
                <a:cxn ang="0">
                  <a:pos x="128" y="465"/>
                </a:cxn>
                <a:cxn ang="0">
                  <a:pos x="137" y="449"/>
                </a:cxn>
                <a:cxn ang="0">
                  <a:pos x="146" y="422"/>
                </a:cxn>
                <a:cxn ang="0">
                  <a:pos x="153" y="383"/>
                </a:cxn>
                <a:cxn ang="0">
                  <a:pos x="150" y="444"/>
                </a:cxn>
                <a:cxn ang="0">
                  <a:pos x="147" y="479"/>
                </a:cxn>
                <a:cxn ang="0">
                  <a:pos x="147" y="507"/>
                </a:cxn>
                <a:cxn ang="0">
                  <a:pos x="151" y="518"/>
                </a:cxn>
                <a:cxn ang="0">
                  <a:pos x="159" y="522"/>
                </a:cxn>
                <a:cxn ang="0">
                  <a:pos x="166" y="519"/>
                </a:cxn>
                <a:cxn ang="0">
                  <a:pos x="175" y="507"/>
                </a:cxn>
                <a:cxn ang="0">
                  <a:pos x="184" y="485"/>
                </a:cxn>
                <a:cxn ang="0">
                  <a:pos x="193" y="452"/>
                </a:cxn>
                <a:cxn ang="0">
                  <a:pos x="208" y="392"/>
                </a:cxn>
                <a:cxn ang="0">
                  <a:pos x="219" y="360"/>
                </a:cxn>
                <a:cxn ang="0">
                  <a:pos x="220" y="360"/>
                </a:cxn>
                <a:cxn ang="0">
                  <a:pos x="225" y="389"/>
                </a:cxn>
                <a:cxn ang="0">
                  <a:pos x="228" y="434"/>
                </a:cxn>
                <a:cxn ang="0">
                  <a:pos x="226" y="444"/>
                </a:cxn>
                <a:cxn ang="0">
                  <a:pos x="213" y="473"/>
                </a:cxn>
                <a:cxn ang="0">
                  <a:pos x="205" y="491"/>
                </a:cxn>
                <a:cxn ang="0">
                  <a:pos x="205" y="500"/>
                </a:cxn>
                <a:cxn ang="0">
                  <a:pos x="207" y="501"/>
                </a:cxn>
                <a:cxn ang="0">
                  <a:pos x="219" y="506"/>
                </a:cxn>
                <a:cxn ang="0">
                  <a:pos x="235" y="498"/>
                </a:cxn>
                <a:cxn ang="0">
                  <a:pos x="252" y="473"/>
                </a:cxn>
                <a:cxn ang="0">
                  <a:pos x="268" y="428"/>
                </a:cxn>
                <a:cxn ang="0">
                  <a:pos x="274" y="398"/>
                </a:cxn>
                <a:cxn ang="0">
                  <a:pos x="276" y="339"/>
                </a:cxn>
                <a:cxn ang="0">
                  <a:pos x="271" y="286"/>
                </a:cxn>
                <a:cxn ang="0">
                  <a:pos x="258" y="215"/>
                </a:cxn>
                <a:cxn ang="0">
                  <a:pos x="252" y="190"/>
                </a:cxn>
                <a:cxn ang="0">
                  <a:pos x="217" y="94"/>
                </a:cxn>
                <a:cxn ang="0">
                  <a:pos x="183" y="15"/>
                </a:cxn>
                <a:cxn ang="0">
                  <a:pos x="163" y="10"/>
                </a:cxn>
                <a:cxn ang="0">
                  <a:pos x="116" y="1"/>
                </a:cxn>
                <a:cxn ang="0">
                  <a:pos x="56" y="0"/>
                </a:cxn>
                <a:cxn ang="0">
                  <a:pos x="26" y="3"/>
                </a:cxn>
                <a:cxn ang="0">
                  <a:pos x="0" y="12"/>
                </a:cxn>
              </a:cxnLst>
              <a:rect l="0" t="0" r="r" b="b"/>
              <a:pathLst>
                <a:path w="276" h="522">
                  <a:moveTo>
                    <a:pt x="0" y="12"/>
                  </a:moveTo>
                  <a:lnTo>
                    <a:pt x="0" y="12"/>
                  </a:lnTo>
                  <a:lnTo>
                    <a:pt x="21" y="39"/>
                  </a:lnTo>
                  <a:lnTo>
                    <a:pt x="39" y="63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0" y="98"/>
                  </a:lnTo>
                  <a:lnTo>
                    <a:pt x="63" y="112"/>
                  </a:lnTo>
                  <a:lnTo>
                    <a:pt x="66" y="128"/>
                  </a:lnTo>
                  <a:lnTo>
                    <a:pt x="66" y="146"/>
                  </a:lnTo>
                  <a:lnTo>
                    <a:pt x="66" y="181"/>
                  </a:lnTo>
                  <a:lnTo>
                    <a:pt x="65" y="211"/>
                  </a:lnTo>
                  <a:lnTo>
                    <a:pt x="65" y="211"/>
                  </a:lnTo>
                  <a:lnTo>
                    <a:pt x="63" y="251"/>
                  </a:lnTo>
                  <a:lnTo>
                    <a:pt x="59" y="309"/>
                  </a:lnTo>
                  <a:lnTo>
                    <a:pt x="59" y="339"/>
                  </a:lnTo>
                  <a:lnTo>
                    <a:pt x="60" y="368"/>
                  </a:lnTo>
                  <a:lnTo>
                    <a:pt x="63" y="393"/>
                  </a:lnTo>
                  <a:lnTo>
                    <a:pt x="65" y="402"/>
                  </a:lnTo>
                  <a:lnTo>
                    <a:pt x="69" y="411"/>
                  </a:lnTo>
                  <a:lnTo>
                    <a:pt x="69" y="411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7"/>
                  </a:lnTo>
                  <a:lnTo>
                    <a:pt x="83" y="414"/>
                  </a:lnTo>
                  <a:lnTo>
                    <a:pt x="86" y="410"/>
                  </a:lnTo>
                  <a:lnTo>
                    <a:pt x="89" y="396"/>
                  </a:lnTo>
                  <a:lnTo>
                    <a:pt x="98" y="362"/>
                  </a:lnTo>
                  <a:lnTo>
                    <a:pt x="102" y="345"/>
                  </a:lnTo>
                  <a:lnTo>
                    <a:pt x="105" y="338"/>
                  </a:lnTo>
                  <a:lnTo>
                    <a:pt x="110" y="333"/>
                  </a:lnTo>
                  <a:lnTo>
                    <a:pt x="110" y="333"/>
                  </a:lnTo>
                  <a:lnTo>
                    <a:pt x="105" y="393"/>
                  </a:lnTo>
                  <a:lnTo>
                    <a:pt x="102" y="465"/>
                  </a:lnTo>
                  <a:lnTo>
                    <a:pt x="102" y="465"/>
                  </a:lnTo>
                  <a:lnTo>
                    <a:pt x="104" y="470"/>
                  </a:lnTo>
                  <a:lnTo>
                    <a:pt x="108" y="474"/>
                  </a:lnTo>
                  <a:lnTo>
                    <a:pt x="110" y="476"/>
                  </a:lnTo>
                  <a:lnTo>
                    <a:pt x="113" y="476"/>
                  </a:lnTo>
                  <a:lnTo>
                    <a:pt x="117" y="476"/>
                  </a:lnTo>
                  <a:lnTo>
                    <a:pt x="120" y="474"/>
                  </a:lnTo>
                  <a:lnTo>
                    <a:pt x="125" y="470"/>
                  </a:lnTo>
                  <a:lnTo>
                    <a:pt x="128" y="465"/>
                  </a:lnTo>
                  <a:lnTo>
                    <a:pt x="132" y="458"/>
                  </a:lnTo>
                  <a:lnTo>
                    <a:pt x="137" y="449"/>
                  </a:lnTo>
                  <a:lnTo>
                    <a:pt x="141" y="437"/>
                  </a:lnTo>
                  <a:lnTo>
                    <a:pt x="146" y="422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3" y="414"/>
                  </a:lnTo>
                  <a:lnTo>
                    <a:pt x="150" y="444"/>
                  </a:lnTo>
                  <a:lnTo>
                    <a:pt x="147" y="479"/>
                  </a:lnTo>
                  <a:lnTo>
                    <a:pt x="147" y="479"/>
                  </a:lnTo>
                  <a:lnTo>
                    <a:pt x="146" y="494"/>
                  </a:lnTo>
                  <a:lnTo>
                    <a:pt x="147" y="507"/>
                  </a:lnTo>
                  <a:lnTo>
                    <a:pt x="150" y="513"/>
                  </a:lnTo>
                  <a:lnTo>
                    <a:pt x="151" y="518"/>
                  </a:lnTo>
                  <a:lnTo>
                    <a:pt x="154" y="521"/>
                  </a:lnTo>
                  <a:lnTo>
                    <a:pt x="159" y="522"/>
                  </a:lnTo>
                  <a:lnTo>
                    <a:pt x="162" y="521"/>
                  </a:lnTo>
                  <a:lnTo>
                    <a:pt x="166" y="519"/>
                  </a:lnTo>
                  <a:lnTo>
                    <a:pt x="171" y="515"/>
                  </a:lnTo>
                  <a:lnTo>
                    <a:pt x="175" y="507"/>
                  </a:lnTo>
                  <a:lnTo>
                    <a:pt x="180" y="498"/>
                  </a:lnTo>
                  <a:lnTo>
                    <a:pt x="184" y="485"/>
                  </a:lnTo>
                  <a:lnTo>
                    <a:pt x="189" y="470"/>
                  </a:lnTo>
                  <a:lnTo>
                    <a:pt x="193" y="452"/>
                  </a:lnTo>
                  <a:lnTo>
                    <a:pt x="193" y="452"/>
                  </a:lnTo>
                  <a:lnTo>
                    <a:pt x="208" y="392"/>
                  </a:lnTo>
                  <a:lnTo>
                    <a:pt x="216" y="365"/>
                  </a:lnTo>
                  <a:lnTo>
                    <a:pt x="219" y="360"/>
                  </a:lnTo>
                  <a:lnTo>
                    <a:pt x="220" y="359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25" y="389"/>
                  </a:lnTo>
                  <a:lnTo>
                    <a:pt x="226" y="413"/>
                  </a:lnTo>
                  <a:lnTo>
                    <a:pt x="228" y="434"/>
                  </a:lnTo>
                  <a:lnTo>
                    <a:pt x="228" y="434"/>
                  </a:lnTo>
                  <a:lnTo>
                    <a:pt x="226" y="444"/>
                  </a:lnTo>
                  <a:lnTo>
                    <a:pt x="222" y="453"/>
                  </a:lnTo>
                  <a:lnTo>
                    <a:pt x="213" y="473"/>
                  </a:lnTo>
                  <a:lnTo>
                    <a:pt x="208" y="482"/>
                  </a:lnTo>
                  <a:lnTo>
                    <a:pt x="205" y="491"/>
                  </a:lnTo>
                  <a:lnTo>
                    <a:pt x="204" y="497"/>
                  </a:lnTo>
                  <a:lnTo>
                    <a:pt x="205" y="500"/>
                  </a:lnTo>
                  <a:lnTo>
                    <a:pt x="207" y="501"/>
                  </a:lnTo>
                  <a:lnTo>
                    <a:pt x="207" y="501"/>
                  </a:lnTo>
                  <a:lnTo>
                    <a:pt x="213" y="504"/>
                  </a:lnTo>
                  <a:lnTo>
                    <a:pt x="219" y="506"/>
                  </a:lnTo>
                  <a:lnTo>
                    <a:pt x="226" y="503"/>
                  </a:lnTo>
                  <a:lnTo>
                    <a:pt x="235" y="498"/>
                  </a:lnTo>
                  <a:lnTo>
                    <a:pt x="243" y="488"/>
                  </a:lnTo>
                  <a:lnTo>
                    <a:pt x="252" y="473"/>
                  </a:lnTo>
                  <a:lnTo>
                    <a:pt x="261" y="453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4" y="398"/>
                  </a:lnTo>
                  <a:lnTo>
                    <a:pt x="276" y="369"/>
                  </a:lnTo>
                  <a:lnTo>
                    <a:pt x="276" y="339"/>
                  </a:lnTo>
                  <a:lnTo>
                    <a:pt x="274" y="312"/>
                  </a:lnTo>
                  <a:lnTo>
                    <a:pt x="271" y="286"/>
                  </a:lnTo>
                  <a:lnTo>
                    <a:pt x="267" y="260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52" y="190"/>
                  </a:lnTo>
                  <a:lnTo>
                    <a:pt x="241" y="160"/>
                  </a:lnTo>
                  <a:lnTo>
                    <a:pt x="217" y="94"/>
                  </a:lnTo>
                  <a:lnTo>
                    <a:pt x="193" y="3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63" y="10"/>
                  </a:lnTo>
                  <a:lnTo>
                    <a:pt x="143" y="6"/>
                  </a:lnTo>
                  <a:lnTo>
                    <a:pt x="116" y="1"/>
                  </a:lnTo>
                  <a:lnTo>
                    <a:pt x="86" y="0"/>
                  </a:lnTo>
                  <a:lnTo>
                    <a:pt x="56" y="0"/>
                  </a:lnTo>
                  <a:lnTo>
                    <a:pt x="41" y="1"/>
                  </a:lnTo>
                  <a:lnTo>
                    <a:pt x="26" y="3"/>
                  </a:lnTo>
                  <a:lnTo>
                    <a:pt x="14" y="7"/>
                  </a:lnTo>
                  <a:lnTo>
                    <a:pt x="0" y="1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5" name="Freeform 23"/>
            <p:cNvSpPr>
              <a:spLocks/>
            </p:cNvSpPr>
            <p:nvPr/>
          </p:nvSpPr>
          <p:spPr bwMode="auto">
            <a:xfrm>
              <a:off x="1750" y="2195"/>
              <a:ext cx="191" cy="277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157" y="86"/>
                </a:cxn>
                <a:cxn ang="0">
                  <a:pos x="132" y="118"/>
                </a:cxn>
                <a:cxn ang="0">
                  <a:pos x="118" y="140"/>
                </a:cxn>
                <a:cxn ang="0">
                  <a:pos x="91" y="185"/>
                </a:cxn>
                <a:cxn ang="0">
                  <a:pos x="78" y="206"/>
                </a:cxn>
                <a:cxn ang="0">
                  <a:pos x="46" y="251"/>
                </a:cxn>
                <a:cxn ang="0">
                  <a:pos x="34" y="272"/>
                </a:cxn>
                <a:cxn ang="0">
                  <a:pos x="30" y="290"/>
                </a:cxn>
                <a:cxn ang="0">
                  <a:pos x="28" y="299"/>
                </a:cxn>
                <a:cxn ang="0">
                  <a:pos x="15" y="341"/>
                </a:cxn>
                <a:cxn ang="0">
                  <a:pos x="2" y="386"/>
                </a:cxn>
                <a:cxn ang="0">
                  <a:pos x="0" y="398"/>
                </a:cxn>
                <a:cxn ang="0">
                  <a:pos x="5" y="431"/>
                </a:cxn>
                <a:cxn ang="0">
                  <a:pos x="16" y="473"/>
                </a:cxn>
                <a:cxn ang="0">
                  <a:pos x="31" y="510"/>
                </a:cxn>
                <a:cxn ang="0">
                  <a:pos x="43" y="528"/>
                </a:cxn>
                <a:cxn ang="0">
                  <a:pos x="48" y="531"/>
                </a:cxn>
                <a:cxn ang="0">
                  <a:pos x="60" y="533"/>
                </a:cxn>
                <a:cxn ang="0">
                  <a:pos x="66" y="525"/>
                </a:cxn>
                <a:cxn ang="0">
                  <a:pos x="70" y="513"/>
                </a:cxn>
                <a:cxn ang="0">
                  <a:pos x="75" y="521"/>
                </a:cxn>
                <a:cxn ang="0">
                  <a:pos x="93" y="543"/>
                </a:cxn>
                <a:cxn ang="0">
                  <a:pos x="106" y="554"/>
                </a:cxn>
                <a:cxn ang="0">
                  <a:pos x="111" y="554"/>
                </a:cxn>
                <a:cxn ang="0">
                  <a:pos x="117" y="552"/>
                </a:cxn>
                <a:cxn ang="0">
                  <a:pos x="129" y="543"/>
                </a:cxn>
                <a:cxn ang="0">
                  <a:pos x="135" y="534"/>
                </a:cxn>
                <a:cxn ang="0">
                  <a:pos x="154" y="530"/>
                </a:cxn>
                <a:cxn ang="0">
                  <a:pos x="166" y="522"/>
                </a:cxn>
                <a:cxn ang="0">
                  <a:pos x="172" y="510"/>
                </a:cxn>
                <a:cxn ang="0">
                  <a:pos x="174" y="504"/>
                </a:cxn>
                <a:cxn ang="0">
                  <a:pos x="183" y="488"/>
                </a:cxn>
                <a:cxn ang="0">
                  <a:pos x="189" y="470"/>
                </a:cxn>
                <a:cxn ang="0">
                  <a:pos x="186" y="440"/>
                </a:cxn>
                <a:cxn ang="0">
                  <a:pos x="183" y="419"/>
                </a:cxn>
                <a:cxn ang="0">
                  <a:pos x="183" y="378"/>
                </a:cxn>
                <a:cxn ang="0">
                  <a:pos x="187" y="342"/>
                </a:cxn>
                <a:cxn ang="0">
                  <a:pos x="193" y="319"/>
                </a:cxn>
                <a:cxn ang="0">
                  <a:pos x="196" y="311"/>
                </a:cxn>
                <a:cxn ang="0">
                  <a:pos x="220" y="275"/>
                </a:cxn>
                <a:cxn ang="0">
                  <a:pos x="233" y="250"/>
                </a:cxn>
                <a:cxn ang="0">
                  <a:pos x="239" y="226"/>
                </a:cxn>
                <a:cxn ang="0">
                  <a:pos x="241" y="199"/>
                </a:cxn>
                <a:cxn ang="0">
                  <a:pos x="244" y="167"/>
                </a:cxn>
                <a:cxn ang="0">
                  <a:pos x="253" y="140"/>
                </a:cxn>
                <a:cxn ang="0">
                  <a:pos x="260" y="131"/>
                </a:cxn>
                <a:cxn ang="0">
                  <a:pos x="271" y="124"/>
                </a:cxn>
                <a:cxn ang="0">
                  <a:pos x="301" y="113"/>
                </a:cxn>
                <a:cxn ang="0">
                  <a:pos x="382" y="81"/>
                </a:cxn>
                <a:cxn ang="0">
                  <a:pos x="382" y="78"/>
                </a:cxn>
                <a:cxn ang="0">
                  <a:pos x="373" y="61"/>
                </a:cxn>
                <a:cxn ang="0">
                  <a:pos x="353" y="43"/>
                </a:cxn>
                <a:cxn ang="0">
                  <a:pos x="332" y="28"/>
                </a:cxn>
                <a:cxn ang="0">
                  <a:pos x="304" y="16"/>
                </a:cxn>
                <a:cxn ang="0">
                  <a:pos x="263" y="4"/>
                </a:cxn>
              </a:cxnLst>
              <a:rect l="0" t="0" r="r" b="b"/>
              <a:pathLst>
                <a:path w="382" h="554">
                  <a:moveTo>
                    <a:pt x="239" y="0"/>
                  </a:moveTo>
                  <a:lnTo>
                    <a:pt x="239" y="0"/>
                  </a:lnTo>
                  <a:lnTo>
                    <a:pt x="193" y="48"/>
                  </a:lnTo>
                  <a:lnTo>
                    <a:pt x="157" y="86"/>
                  </a:lnTo>
                  <a:lnTo>
                    <a:pt x="142" y="104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18" y="140"/>
                  </a:lnTo>
                  <a:lnTo>
                    <a:pt x="105" y="163"/>
                  </a:lnTo>
                  <a:lnTo>
                    <a:pt x="91" y="185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61" y="227"/>
                  </a:lnTo>
                  <a:lnTo>
                    <a:pt x="46" y="251"/>
                  </a:lnTo>
                  <a:lnTo>
                    <a:pt x="40" y="262"/>
                  </a:lnTo>
                  <a:lnTo>
                    <a:pt x="34" y="272"/>
                  </a:lnTo>
                  <a:lnTo>
                    <a:pt x="31" y="283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8" y="299"/>
                  </a:lnTo>
                  <a:lnTo>
                    <a:pt x="25" y="311"/>
                  </a:lnTo>
                  <a:lnTo>
                    <a:pt x="15" y="341"/>
                  </a:lnTo>
                  <a:lnTo>
                    <a:pt x="5" y="371"/>
                  </a:lnTo>
                  <a:lnTo>
                    <a:pt x="2" y="386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2" y="413"/>
                  </a:lnTo>
                  <a:lnTo>
                    <a:pt x="5" y="431"/>
                  </a:lnTo>
                  <a:lnTo>
                    <a:pt x="9" y="450"/>
                  </a:lnTo>
                  <a:lnTo>
                    <a:pt x="16" y="473"/>
                  </a:lnTo>
                  <a:lnTo>
                    <a:pt x="24" y="492"/>
                  </a:lnTo>
                  <a:lnTo>
                    <a:pt x="31" y="510"/>
                  </a:lnTo>
                  <a:lnTo>
                    <a:pt x="39" y="524"/>
                  </a:lnTo>
                  <a:lnTo>
                    <a:pt x="43" y="528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4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6" y="525"/>
                  </a:lnTo>
                  <a:lnTo>
                    <a:pt x="70" y="518"/>
                  </a:lnTo>
                  <a:lnTo>
                    <a:pt x="70" y="513"/>
                  </a:lnTo>
                  <a:lnTo>
                    <a:pt x="70" y="513"/>
                  </a:lnTo>
                  <a:lnTo>
                    <a:pt x="75" y="521"/>
                  </a:lnTo>
                  <a:lnTo>
                    <a:pt x="85" y="536"/>
                  </a:lnTo>
                  <a:lnTo>
                    <a:pt x="93" y="543"/>
                  </a:lnTo>
                  <a:lnTo>
                    <a:pt x="99" y="549"/>
                  </a:lnTo>
                  <a:lnTo>
                    <a:pt x="106" y="554"/>
                  </a:lnTo>
                  <a:lnTo>
                    <a:pt x="109" y="554"/>
                  </a:lnTo>
                  <a:lnTo>
                    <a:pt x="111" y="554"/>
                  </a:lnTo>
                  <a:lnTo>
                    <a:pt x="111" y="554"/>
                  </a:lnTo>
                  <a:lnTo>
                    <a:pt x="117" y="552"/>
                  </a:lnTo>
                  <a:lnTo>
                    <a:pt x="121" y="549"/>
                  </a:lnTo>
                  <a:lnTo>
                    <a:pt x="129" y="543"/>
                  </a:lnTo>
                  <a:lnTo>
                    <a:pt x="135" y="534"/>
                  </a:lnTo>
                  <a:lnTo>
                    <a:pt x="135" y="534"/>
                  </a:lnTo>
                  <a:lnTo>
                    <a:pt x="141" y="533"/>
                  </a:lnTo>
                  <a:lnTo>
                    <a:pt x="154" y="530"/>
                  </a:lnTo>
                  <a:lnTo>
                    <a:pt x="160" y="527"/>
                  </a:lnTo>
                  <a:lnTo>
                    <a:pt x="166" y="522"/>
                  </a:lnTo>
                  <a:lnTo>
                    <a:pt x="171" y="518"/>
                  </a:lnTo>
                  <a:lnTo>
                    <a:pt x="172" y="510"/>
                  </a:lnTo>
                  <a:lnTo>
                    <a:pt x="172" y="510"/>
                  </a:lnTo>
                  <a:lnTo>
                    <a:pt x="174" y="504"/>
                  </a:lnTo>
                  <a:lnTo>
                    <a:pt x="175" y="498"/>
                  </a:lnTo>
                  <a:lnTo>
                    <a:pt x="183" y="488"/>
                  </a:lnTo>
                  <a:lnTo>
                    <a:pt x="186" y="480"/>
                  </a:lnTo>
                  <a:lnTo>
                    <a:pt x="189" y="470"/>
                  </a:lnTo>
                  <a:lnTo>
                    <a:pt x="189" y="456"/>
                  </a:lnTo>
                  <a:lnTo>
                    <a:pt x="186" y="440"/>
                  </a:lnTo>
                  <a:lnTo>
                    <a:pt x="186" y="440"/>
                  </a:lnTo>
                  <a:lnTo>
                    <a:pt x="183" y="419"/>
                  </a:lnTo>
                  <a:lnTo>
                    <a:pt x="183" y="398"/>
                  </a:lnTo>
                  <a:lnTo>
                    <a:pt x="183" y="378"/>
                  </a:lnTo>
                  <a:lnTo>
                    <a:pt x="184" y="359"/>
                  </a:lnTo>
                  <a:lnTo>
                    <a:pt x="187" y="342"/>
                  </a:lnTo>
                  <a:lnTo>
                    <a:pt x="190" y="329"/>
                  </a:lnTo>
                  <a:lnTo>
                    <a:pt x="193" y="319"/>
                  </a:lnTo>
                  <a:lnTo>
                    <a:pt x="196" y="311"/>
                  </a:lnTo>
                  <a:lnTo>
                    <a:pt x="196" y="311"/>
                  </a:lnTo>
                  <a:lnTo>
                    <a:pt x="205" y="296"/>
                  </a:lnTo>
                  <a:lnTo>
                    <a:pt x="220" y="275"/>
                  </a:lnTo>
                  <a:lnTo>
                    <a:pt x="227" y="263"/>
                  </a:lnTo>
                  <a:lnTo>
                    <a:pt x="233" y="250"/>
                  </a:lnTo>
                  <a:lnTo>
                    <a:pt x="238" y="238"/>
                  </a:lnTo>
                  <a:lnTo>
                    <a:pt x="239" y="226"/>
                  </a:lnTo>
                  <a:lnTo>
                    <a:pt x="239" y="226"/>
                  </a:lnTo>
                  <a:lnTo>
                    <a:pt x="241" y="199"/>
                  </a:lnTo>
                  <a:lnTo>
                    <a:pt x="241" y="184"/>
                  </a:lnTo>
                  <a:lnTo>
                    <a:pt x="244" y="167"/>
                  </a:lnTo>
                  <a:lnTo>
                    <a:pt x="247" y="154"/>
                  </a:lnTo>
                  <a:lnTo>
                    <a:pt x="253" y="140"/>
                  </a:lnTo>
                  <a:lnTo>
                    <a:pt x="256" y="136"/>
                  </a:lnTo>
                  <a:lnTo>
                    <a:pt x="260" y="131"/>
                  </a:lnTo>
                  <a:lnTo>
                    <a:pt x="265" y="127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301" y="113"/>
                  </a:lnTo>
                  <a:lnTo>
                    <a:pt x="337" y="98"/>
                  </a:lnTo>
                  <a:lnTo>
                    <a:pt x="382" y="81"/>
                  </a:lnTo>
                  <a:lnTo>
                    <a:pt x="382" y="81"/>
                  </a:lnTo>
                  <a:lnTo>
                    <a:pt x="382" y="78"/>
                  </a:lnTo>
                  <a:lnTo>
                    <a:pt x="379" y="72"/>
                  </a:lnTo>
                  <a:lnTo>
                    <a:pt x="373" y="61"/>
                  </a:lnTo>
                  <a:lnTo>
                    <a:pt x="362" y="49"/>
                  </a:lnTo>
                  <a:lnTo>
                    <a:pt x="353" y="43"/>
                  </a:lnTo>
                  <a:lnTo>
                    <a:pt x="344" y="36"/>
                  </a:lnTo>
                  <a:lnTo>
                    <a:pt x="332" y="28"/>
                  </a:lnTo>
                  <a:lnTo>
                    <a:pt x="319" y="22"/>
                  </a:lnTo>
                  <a:lnTo>
                    <a:pt x="304" y="16"/>
                  </a:lnTo>
                  <a:lnTo>
                    <a:pt x="284" y="10"/>
                  </a:lnTo>
                  <a:lnTo>
                    <a:pt x="263" y="4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6" name="Freeform 24"/>
            <p:cNvSpPr>
              <a:spLocks/>
            </p:cNvSpPr>
            <p:nvPr/>
          </p:nvSpPr>
          <p:spPr bwMode="auto">
            <a:xfrm>
              <a:off x="1750" y="2195"/>
              <a:ext cx="191" cy="277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157" y="86"/>
                </a:cxn>
                <a:cxn ang="0">
                  <a:pos x="132" y="118"/>
                </a:cxn>
                <a:cxn ang="0">
                  <a:pos x="118" y="140"/>
                </a:cxn>
                <a:cxn ang="0">
                  <a:pos x="91" y="185"/>
                </a:cxn>
                <a:cxn ang="0">
                  <a:pos x="78" y="206"/>
                </a:cxn>
                <a:cxn ang="0">
                  <a:pos x="46" y="251"/>
                </a:cxn>
                <a:cxn ang="0">
                  <a:pos x="34" y="272"/>
                </a:cxn>
                <a:cxn ang="0">
                  <a:pos x="30" y="290"/>
                </a:cxn>
                <a:cxn ang="0">
                  <a:pos x="28" y="299"/>
                </a:cxn>
                <a:cxn ang="0">
                  <a:pos x="15" y="341"/>
                </a:cxn>
                <a:cxn ang="0">
                  <a:pos x="2" y="386"/>
                </a:cxn>
                <a:cxn ang="0">
                  <a:pos x="0" y="398"/>
                </a:cxn>
                <a:cxn ang="0">
                  <a:pos x="5" y="431"/>
                </a:cxn>
                <a:cxn ang="0">
                  <a:pos x="16" y="473"/>
                </a:cxn>
                <a:cxn ang="0">
                  <a:pos x="31" y="510"/>
                </a:cxn>
                <a:cxn ang="0">
                  <a:pos x="43" y="528"/>
                </a:cxn>
                <a:cxn ang="0">
                  <a:pos x="48" y="531"/>
                </a:cxn>
                <a:cxn ang="0">
                  <a:pos x="60" y="533"/>
                </a:cxn>
                <a:cxn ang="0">
                  <a:pos x="66" y="525"/>
                </a:cxn>
                <a:cxn ang="0">
                  <a:pos x="70" y="513"/>
                </a:cxn>
                <a:cxn ang="0">
                  <a:pos x="75" y="521"/>
                </a:cxn>
                <a:cxn ang="0">
                  <a:pos x="93" y="543"/>
                </a:cxn>
                <a:cxn ang="0">
                  <a:pos x="106" y="554"/>
                </a:cxn>
                <a:cxn ang="0">
                  <a:pos x="111" y="554"/>
                </a:cxn>
                <a:cxn ang="0">
                  <a:pos x="117" y="552"/>
                </a:cxn>
                <a:cxn ang="0">
                  <a:pos x="129" y="543"/>
                </a:cxn>
                <a:cxn ang="0">
                  <a:pos x="135" y="534"/>
                </a:cxn>
                <a:cxn ang="0">
                  <a:pos x="154" y="530"/>
                </a:cxn>
                <a:cxn ang="0">
                  <a:pos x="166" y="522"/>
                </a:cxn>
                <a:cxn ang="0">
                  <a:pos x="172" y="510"/>
                </a:cxn>
                <a:cxn ang="0">
                  <a:pos x="174" y="504"/>
                </a:cxn>
                <a:cxn ang="0">
                  <a:pos x="183" y="488"/>
                </a:cxn>
                <a:cxn ang="0">
                  <a:pos x="189" y="470"/>
                </a:cxn>
                <a:cxn ang="0">
                  <a:pos x="186" y="440"/>
                </a:cxn>
                <a:cxn ang="0">
                  <a:pos x="183" y="419"/>
                </a:cxn>
                <a:cxn ang="0">
                  <a:pos x="183" y="378"/>
                </a:cxn>
                <a:cxn ang="0">
                  <a:pos x="187" y="342"/>
                </a:cxn>
                <a:cxn ang="0">
                  <a:pos x="193" y="319"/>
                </a:cxn>
                <a:cxn ang="0">
                  <a:pos x="196" y="311"/>
                </a:cxn>
                <a:cxn ang="0">
                  <a:pos x="220" y="275"/>
                </a:cxn>
                <a:cxn ang="0">
                  <a:pos x="233" y="250"/>
                </a:cxn>
                <a:cxn ang="0">
                  <a:pos x="239" y="226"/>
                </a:cxn>
                <a:cxn ang="0">
                  <a:pos x="241" y="199"/>
                </a:cxn>
                <a:cxn ang="0">
                  <a:pos x="244" y="167"/>
                </a:cxn>
                <a:cxn ang="0">
                  <a:pos x="253" y="140"/>
                </a:cxn>
                <a:cxn ang="0">
                  <a:pos x="260" y="131"/>
                </a:cxn>
                <a:cxn ang="0">
                  <a:pos x="271" y="124"/>
                </a:cxn>
                <a:cxn ang="0">
                  <a:pos x="301" y="113"/>
                </a:cxn>
                <a:cxn ang="0">
                  <a:pos x="382" y="81"/>
                </a:cxn>
                <a:cxn ang="0">
                  <a:pos x="382" y="78"/>
                </a:cxn>
                <a:cxn ang="0">
                  <a:pos x="373" y="61"/>
                </a:cxn>
                <a:cxn ang="0">
                  <a:pos x="353" y="43"/>
                </a:cxn>
                <a:cxn ang="0">
                  <a:pos x="332" y="28"/>
                </a:cxn>
                <a:cxn ang="0">
                  <a:pos x="304" y="16"/>
                </a:cxn>
                <a:cxn ang="0">
                  <a:pos x="263" y="4"/>
                </a:cxn>
              </a:cxnLst>
              <a:rect l="0" t="0" r="r" b="b"/>
              <a:pathLst>
                <a:path w="382" h="554">
                  <a:moveTo>
                    <a:pt x="239" y="0"/>
                  </a:moveTo>
                  <a:lnTo>
                    <a:pt x="239" y="0"/>
                  </a:lnTo>
                  <a:lnTo>
                    <a:pt x="193" y="48"/>
                  </a:lnTo>
                  <a:lnTo>
                    <a:pt x="157" y="86"/>
                  </a:lnTo>
                  <a:lnTo>
                    <a:pt x="142" y="104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18" y="140"/>
                  </a:lnTo>
                  <a:lnTo>
                    <a:pt x="105" y="163"/>
                  </a:lnTo>
                  <a:lnTo>
                    <a:pt x="91" y="185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61" y="227"/>
                  </a:lnTo>
                  <a:lnTo>
                    <a:pt x="46" y="251"/>
                  </a:lnTo>
                  <a:lnTo>
                    <a:pt x="40" y="262"/>
                  </a:lnTo>
                  <a:lnTo>
                    <a:pt x="34" y="272"/>
                  </a:lnTo>
                  <a:lnTo>
                    <a:pt x="31" y="283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8" y="299"/>
                  </a:lnTo>
                  <a:lnTo>
                    <a:pt x="25" y="311"/>
                  </a:lnTo>
                  <a:lnTo>
                    <a:pt x="15" y="341"/>
                  </a:lnTo>
                  <a:lnTo>
                    <a:pt x="5" y="371"/>
                  </a:lnTo>
                  <a:lnTo>
                    <a:pt x="2" y="386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2" y="413"/>
                  </a:lnTo>
                  <a:lnTo>
                    <a:pt x="5" y="431"/>
                  </a:lnTo>
                  <a:lnTo>
                    <a:pt x="9" y="450"/>
                  </a:lnTo>
                  <a:lnTo>
                    <a:pt x="16" y="473"/>
                  </a:lnTo>
                  <a:lnTo>
                    <a:pt x="24" y="492"/>
                  </a:lnTo>
                  <a:lnTo>
                    <a:pt x="31" y="510"/>
                  </a:lnTo>
                  <a:lnTo>
                    <a:pt x="39" y="524"/>
                  </a:lnTo>
                  <a:lnTo>
                    <a:pt x="43" y="528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4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6" y="525"/>
                  </a:lnTo>
                  <a:lnTo>
                    <a:pt x="70" y="518"/>
                  </a:lnTo>
                  <a:lnTo>
                    <a:pt x="70" y="513"/>
                  </a:lnTo>
                  <a:lnTo>
                    <a:pt x="70" y="513"/>
                  </a:lnTo>
                  <a:lnTo>
                    <a:pt x="75" y="521"/>
                  </a:lnTo>
                  <a:lnTo>
                    <a:pt x="85" y="536"/>
                  </a:lnTo>
                  <a:lnTo>
                    <a:pt x="93" y="543"/>
                  </a:lnTo>
                  <a:lnTo>
                    <a:pt x="99" y="549"/>
                  </a:lnTo>
                  <a:lnTo>
                    <a:pt x="106" y="554"/>
                  </a:lnTo>
                  <a:lnTo>
                    <a:pt x="109" y="554"/>
                  </a:lnTo>
                  <a:lnTo>
                    <a:pt x="111" y="554"/>
                  </a:lnTo>
                  <a:lnTo>
                    <a:pt x="111" y="554"/>
                  </a:lnTo>
                  <a:lnTo>
                    <a:pt x="117" y="552"/>
                  </a:lnTo>
                  <a:lnTo>
                    <a:pt x="121" y="549"/>
                  </a:lnTo>
                  <a:lnTo>
                    <a:pt x="129" y="543"/>
                  </a:lnTo>
                  <a:lnTo>
                    <a:pt x="135" y="534"/>
                  </a:lnTo>
                  <a:lnTo>
                    <a:pt x="135" y="534"/>
                  </a:lnTo>
                  <a:lnTo>
                    <a:pt x="141" y="533"/>
                  </a:lnTo>
                  <a:lnTo>
                    <a:pt x="154" y="530"/>
                  </a:lnTo>
                  <a:lnTo>
                    <a:pt x="160" y="527"/>
                  </a:lnTo>
                  <a:lnTo>
                    <a:pt x="166" y="522"/>
                  </a:lnTo>
                  <a:lnTo>
                    <a:pt x="171" y="518"/>
                  </a:lnTo>
                  <a:lnTo>
                    <a:pt x="172" y="510"/>
                  </a:lnTo>
                  <a:lnTo>
                    <a:pt x="172" y="510"/>
                  </a:lnTo>
                  <a:lnTo>
                    <a:pt x="174" y="504"/>
                  </a:lnTo>
                  <a:lnTo>
                    <a:pt x="175" y="498"/>
                  </a:lnTo>
                  <a:lnTo>
                    <a:pt x="183" y="488"/>
                  </a:lnTo>
                  <a:lnTo>
                    <a:pt x="186" y="480"/>
                  </a:lnTo>
                  <a:lnTo>
                    <a:pt x="189" y="470"/>
                  </a:lnTo>
                  <a:lnTo>
                    <a:pt x="189" y="456"/>
                  </a:lnTo>
                  <a:lnTo>
                    <a:pt x="186" y="440"/>
                  </a:lnTo>
                  <a:lnTo>
                    <a:pt x="186" y="440"/>
                  </a:lnTo>
                  <a:lnTo>
                    <a:pt x="183" y="419"/>
                  </a:lnTo>
                  <a:lnTo>
                    <a:pt x="183" y="398"/>
                  </a:lnTo>
                  <a:lnTo>
                    <a:pt x="183" y="378"/>
                  </a:lnTo>
                  <a:lnTo>
                    <a:pt x="184" y="359"/>
                  </a:lnTo>
                  <a:lnTo>
                    <a:pt x="187" y="342"/>
                  </a:lnTo>
                  <a:lnTo>
                    <a:pt x="190" y="329"/>
                  </a:lnTo>
                  <a:lnTo>
                    <a:pt x="193" y="319"/>
                  </a:lnTo>
                  <a:lnTo>
                    <a:pt x="196" y="311"/>
                  </a:lnTo>
                  <a:lnTo>
                    <a:pt x="196" y="311"/>
                  </a:lnTo>
                  <a:lnTo>
                    <a:pt x="205" y="296"/>
                  </a:lnTo>
                  <a:lnTo>
                    <a:pt x="220" y="275"/>
                  </a:lnTo>
                  <a:lnTo>
                    <a:pt x="227" y="263"/>
                  </a:lnTo>
                  <a:lnTo>
                    <a:pt x="233" y="250"/>
                  </a:lnTo>
                  <a:lnTo>
                    <a:pt x="238" y="238"/>
                  </a:lnTo>
                  <a:lnTo>
                    <a:pt x="239" y="226"/>
                  </a:lnTo>
                  <a:lnTo>
                    <a:pt x="239" y="226"/>
                  </a:lnTo>
                  <a:lnTo>
                    <a:pt x="241" y="199"/>
                  </a:lnTo>
                  <a:lnTo>
                    <a:pt x="241" y="184"/>
                  </a:lnTo>
                  <a:lnTo>
                    <a:pt x="244" y="167"/>
                  </a:lnTo>
                  <a:lnTo>
                    <a:pt x="247" y="154"/>
                  </a:lnTo>
                  <a:lnTo>
                    <a:pt x="253" y="140"/>
                  </a:lnTo>
                  <a:lnTo>
                    <a:pt x="256" y="136"/>
                  </a:lnTo>
                  <a:lnTo>
                    <a:pt x="260" y="131"/>
                  </a:lnTo>
                  <a:lnTo>
                    <a:pt x="265" y="127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301" y="113"/>
                  </a:lnTo>
                  <a:lnTo>
                    <a:pt x="337" y="98"/>
                  </a:lnTo>
                  <a:lnTo>
                    <a:pt x="382" y="81"/>
                  </a:lnTo>
                  <a:lnTo>
                    <a:pt x="382" y="81"/>
                  </a:lnTo>
                  <a:lnTo>
                    <a:pt x="382" y="78"/>
                  </a:lnTo>
                  <a:lnTo>
                    <a:pt x="379" y="72"/>
                  </a:lnTo>
                  <a:lnTo>
                    <a:pt x="373" y="61"/>
                  </a:lnTo>
                  <a:lnTo>
                    <a:pt x="362" y="49"/>
                  </a:lnTo>
                  <a:lnTo>
                    <a:pt x="353" y="43"/>
                  </a:lnTo>
                  <a:lnTo>
                    <a:pt x="344" y="36"/>
                  </a:lnTo>
                  <a:lnTo>
                    <a:pt x="332" y="28"/>
                  </a:lnTo>
                  <a:lnTo>
                    <a:pt x="319" y="22"/>
                  </a:lnTo>
                  <a:lnTo>
                    <a:pt x="304" y="16"/>
                  </a:lnTo>
                  <a:lnTo>
                    <a:pt x="284" y="10"/>
                  </a:lnTo>
                  <a:lnTo>
                    <a:pt x="263" y="4"/>
                  </a:lnTo>
                  <a:lnTo>
                    <a:pt x="239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6457" name="Text Box 25"/>
          <p:cNvSpPr txBox="1">
            <a:spLocks noChangeArrowheads="1"/>
          </p:cNvSpPr>
          <p:nvPr/>
        </p:nvSpPr>
        <p:spPr bwMode="auto">
          <a:xfrm>
            <a:off x="6011863" y="968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Insert your slogan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BANDEAU-VER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550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1FCA0826-AA1B-4464-8AD4-FB77E7E161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3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1150" y="477838"/>
            <a:ext cx="852011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Customize your headline here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140200" y="2392363"/>
            <a:ext cx="4643438" cy="4060825"/>
            <a:chOff x="1143" y="1655"/>
            <a:chExt cx="1156" cy="1011"/>
          </a:xfrm>
        </p:grpSpPr>
        <p:sp>
          <p:nvSpPr>
            <p:cNvPr id="146441" name="Freeform 9"/>
            <p:cNvSpPr>
              <a:spLocks/>
            </p:cNvSpPr>
            <p:nvPr/>
          </p:nvSpPr>
          <p:spPr bwMode="auto">
            <a:xfrm>
              <a:off x="1729" y="1836"/>
              <a:ext cx="291" cy="494"/>
            </a:xfrm>
            <a:custGeom>
              <a:avLst/>
              <a:gdLst/>
              <a:ahLst/>
              <a:cxnLst>
                <a:cxn ang="0">
                  <a:pos x="383" y="0"/>
                </a:cxn>
                <a:cxn ang="0">
                  <a:pos x="383" y="0"/>
                </a:cxn>
                <a:cxn ang="0">
                  <a:pos x="373" y="36"/>
                </a:cxn>
                <a:cxn ang="0">
                  <a:pos x="361" y="74"/>
                </a:cxn>
                <a:cxn ang="0">
                  <a:pos x="344" y="120"/>
                </a:cxn>
                <a:cxn ang="0">
                  <a:pos x="334" y="144"/>
                </a:cxn>
                <a:cxn ang="0">
                  <a:pos x="323" y="168"/>
                </a:cxn>
                <a:cxn ang="0">
                  <a:pos x="311" y="192"/>
                </a:cxn>
                <a:cxn ang="0">
                  <a:pos x="298" y="216"/>
                </a:cxn>
                <a:cxn ang="0">
                  <a:pos x="283" y="238"/>
                </a:cxn>
                <a:cxn ang="0">
                  <a:pos x="268" y="258"/>
                </a:cxn>
                <a:cxn ang="0">
                  <a:pos x="252" y="274"/>
                </a:cxn>
                <a:cxn ang="0">
                  <a:pos x="235" y="289"/>
                </a:cxn>
                <a:cxn ang="0">
                  <a:pos x="126" y="240"/>
                </a:cxn>
                <a:cxn ang="0">
                  <a:pos x="14" y="551"/>
                </a:cxn>
                <a:cxn ang="0">
                  <a:pos x="0" y="713"/>
                </a:cxn>
                <a:cxn ang="0">
                  <a:pos x="99" y="847"/>
                </a:cxn>
                <a:cxn ang="0">
                  <a:pos x="240" y="988"/>
                </a:cxn>
                <a:cxn ang="0">
                  <a:pos x="374" y="975"/>
                </a:cxn>
                <a:cxn ang="0">
                  <a:pos x="567" y="794"/>
                </a:cxn>
                <a:cxn ang="0">
                  <a:pos x="582" y="686"/>
                </a:cxn>
                <a:cxn ang="0">
                  <a:pos x="464" y="262"/>
                </a:cxn>
                <a:cxn ang="0">
                  <a:pos x="383" y="0"/>
                </a:cxn>
              </a:cxnLst>
              <a:rect l="0" t="0" r="r" b="b"/>
              <a:pathLst>
                <a:path w="582" h="988">
                  <a:moveTo>
                    <a:pt x="383" y="0"/>
                  </a:moveTo>
                  <a:lnTo>
                    <a:pt x="383" y="0"/>
                  </a:lnTo>
                  <a:lnTo>
                    <a:pt x="373" y="36"/>
                  </a:lnTo>
                  <a:lnTo>
                    <a:pt x="361" y="74"/>
                  </a:lnTo>
                  <a:lnTo>
                    <a:pt x="344" y="120"/>
                  </a:lnTo>
                  <a:lnTo>
                    <a:pt x="334" y="144"/>
                  </a:lnTo>
                  <a:lnTo>
                    <a:pt x="323" y="168"/>
                  </a:lnTo>
                  <a:lnTo>
                    <a:pt x="311" y="192"/>
                  </a:lnTo>
                  <a:lnTo>
                    <a:pt x="298" y="216"/>
                  </a:lnTo>
                  <a:lnTo>
                    <a:pt x="283" y="238"/>
                  </a:lnTo>
                  <a:lnTo>
                    <a:pt x="268" y="258"/>
                  </a:lnTo>
                  <a:lnTo>
                    <a:pt x="252" y="274"/>
                  </a:lnTo>
                  <a:lnTo>
                    <a:pt x="235" y="289"/>
                  </a:lnTo>
                  <a:lnTo>
                    <a:pt x="126" y="240"/>
                  </a:lnTo>
                  <a:lnTo>
                    <a:pt x="14" y="551"/>
                  </a:lnTo>
                  <a:lnTo>
                    <a:pt x="0" y="713"/>
                  </a:lnTo>
                  <a:lnTo>
                    <a:pt x="99" y="847"/>
                  </a:lnTo>
                  <a:lnTo>
                    <a:pt x="240" y="988"/>
                  </a:lnTo>
                  <a:lnTo>
                    <a:pt x="374" y="975"/>
                  </a:lnTo>
                  <a:lnTo>
                    <a:pt x="567" y="794"/>
                  </a:lnTo>
                  <a:lnTo>
                    <a:pt x="582" y="686"/>
                  </a:lnTo>
                  <a:lnTo>
                    <a:pt x="464" y="262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96BE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2" name="Freeform 10"/>
            <p:cNvSpPr>
              <a:spLocks/>
            </p:cNvSpPr>
            <p:nvPr/>
          </p:nvSpPr>
          <p:spPr bwMode="auto">
            <a:xfrm>
              <a:off x="1754" y="1958"/>
              <a:ext cx="149" cy="327"/>
            </a:xfrm>
            <a:custGeom>
              <a:avLst/>
              <a:gdLst/>
              <a:ahLst/>
              <a:cxnLst>
                <a:cxn ang="0">
                  <a:pos x="89" y="0"/>
                </a:cxn>
                <a:cxn ang="0">
                  <a:pos x="130" y="110"/>
                </a:cxn>
                <a:cxn ang="0">
                  <a:pos x="130" y="200"/>
                </a:cxn>
                <a:cxn ang="0">
                  <a:pos x="130" y="200"/>
                </a:cxn>
                <a:cxn ang="0">
                  <a:pos x="116" y="251"/>
                </a:cxn>
                <a:cxn ang="0">
                  <a:pos x="103" y="304"/>
                </a:cxn>
                <a:cxn ang="0">
                  <a:pos x="83" y="365"/>
                </a:cxn>
                <a:cxn ang="0">
                  <a:pos x="62" y="426"/>
                </a:cxn>
                <a:cxn ang="0">
                  <a:pos x="52" y="456"/>
                </a:cxn>
                <a:cxn ang="0">
                  <a:pos x="41" y="483"/>
                </a:cxn>
                <a:cxn ang="0">
                  <a:pos x="31" y="506"/>
                </a:cxn>
                <a:cxn ang="0">
                  <a:pos x="19" y="525"/>
                </a:cxn>
                <a:cxn ang="0">
                  <a:pos x="10" y="540"/>
                </a:cxn>
                <a:cxn ang="0">
                  <a:pos x="4" y="545"/>
                </a:cxn>
                <a:cxn ang="0">
                  <a:pos x="0" y="548"/>
                </a:cxn>
                <a:cxn ang="0">
                  <a:pos x="85" y="652"/>
                </a:cxn>
                <a:cxn ang="0">
                  <a:pos x="85" y="652"/>
                </a:cxn>
                <a:cxn ang="0">
                  <a:pos x="98" y="627"/>
                </a:cxn>
                <a:cxn ang="0">
                  <a:pos x="128" y="570"/>
                </a:cxn>
                <a:cxn ang="0">
                  <a:pos x="145" y="534"/>
                </a:cxn>
                <a:cxn ang="0">
                  <a:pos x="160" y="500"/>
                </a:cxn>
                <a:cxn ang="0">
                  <a:pos x="170" y="467"/>
                </a:cxn>
                <a:cxn ang="0">
                  <a:pos x="173" y="453"/>
                </a:cxn>
                <a:cxn ang="0">
                  <a:pos x="176" y="440"/>
                </a:cxn>
                <a:cxn ang="0">
                  <a:pos x="176" y="440"/>
                </a:cxn>
                <a:cxn ang="0">
                  <a:pos x="182" y="378"/>
                </a:cxn>
                <a:cxn ang="0">
                  <a:pos x="191" y="305"/>
                </a:cxn>
                <a:cxn ang="0">
                  <a:pos x="203" y="220"/>
                </a:cxn>
                <a:cxn ang="0">
                  <a:pos x="243" y="119"/>
                </a:cxn>
                <a:cxn ang="0">
                  <a:pos x="297" y="48"/>
                </a:cxn>
                <a:cxn ang="0">
                  <a:pos x="252" y="16"/>
                </a:cxn>
                <a:cxn ang="0">
                  <a:pos x="225" y="101"/>
                </a:cxn>
                <a:cxn ang="0">
                  <a:pos x="163" y="101"/>
                </a:cxn>
                <a:cxn ang="0">
                  <a:pos x="130" y="25"/>
                </a:cxn>
                <a:cxn ang="0">
                  <a:pos x="89" y="0"/>
                </a:cxn>
              </a:cxnLst>
              <a:rect l="0" t="0" r="r" b="b"/>
              <a:pathLst>
                <a:path w="297" h="652">
                  <a:moveTo>
                    <a:pt x="89" y="0"/>
                  </a:moveTo>
                  <a:lnTo>
                    <a:pt x="130" y="110"/>
                  </a:lnTo>
                  <a:lnTo>
                    <a:pt x="130" y="200"/>
                  </a:lnTo>
                  <a:lnTo>
                    <a:pt x="130" y="200"/>
                  </a:lnTo>
                  <a:lnTo>
                    <a:pt x="116" y="251"/>
                  </a:lnTo>
                  <a:lnTo>
                    <a:pt x="103" y="304"/>
                  </a:lnTo>
                  <a:lnTo>
                    <a:pt x="83" y="365"/>
                  </a:lnTo>
                  <a:lnTo>
                    <a:pt x="62" y="426"/>
                  </a:lnTo>
                  <a:lnTo>
                    <a:pt x="52" y="456"/>
                  </a:lnTo>
                  <a:lnTo>
                    <a:pt x="41" y="483"/>
                  </a:lnTo>
                  <a:lnTo>
                    <a:pt x="31" y="506"/>
                  </a:lnTo>
                  <a:lnTo>
                    <a:pt x="19" y="525"/>
                  </a:lnTo>
                  <a:lnTo>
                    <a:pt x="10" y="540"/>
                  </a:lnTo>
                  <a:lnTo>
                    <a:pt x="4" y="545"/>
                  </a:lnTo>
                  <a:lnTo>
                    <a:pt x="0" y="548"/>
                  </a:lnTo>
                  <a:lnTo>
                    <a:pt x="85" y="652"/>
                  </a:lnTo>
                  <a:lnTo>
                    <a:pt x="85" y="652"/>
                  </a:lnTo>
                  <a:lnTo>
                    <a:pt x="98" y="627"/>
                  </a:lnTo>
                  <a:lnTo>
                    <a:pt x="128" y="570"/>
                  </a:lnTo>
                  <a:lnTo>
                    <a:pt x="145" y="534"/>
                  </a:lnTo>
                  <a:lnTo>
                    <a:pt x="160" y="500"/>
                  </a:lnTo>
                  <a:lnTo>
                    <a:pt x="170" y="467"/>
                  </a:lnTo>
                  <a:lnTo>
                    <a:pt x="173" y="453"/>
                  </a:lnTo>
                  <a:lnTo>
                    <a:pt x="176" y="440"/>
                  </a:lnTo>
                  <a:lnTo>
                    <a:pt x="176" y="440"/>
                  </a:lnTo>
                  <a:lnTo>
                    <a:pt x="182" y="378"/>
                  </a:lnTo>
                  <a:lnTo>
                    <a:pt x="191" y="305"/>
                  </a:lnTo>
                  <a:lnTo>
                    <a:pt x="203" y="220"/>
                  </a:lnTo>
                  <a:lnTo>
                    <a:pt x="243" y="119"/>
                  </a:lnTo>
                  <a:lnTo>
                    <a:pt x="297" y="48"/>
                  </a:lnTo>
                  <a:lnTo>
                    <a:pt x="252" y="16"/>
                  </a:lnTo>
                  <a:lnTo>
                    <a:pt x="225" y="101"/>
                  </a:lnTo>
                  <a:lnTo>
                    <a:pt x="163" y="101"/>
                  </a:lnTo>
                  <a:lnTo>
                    <a:pt x="130" y="25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71707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3" name="Freeform 11"/>
            <p:cNvSpPr>
              <a:spLocks/>
            </p:cNvSpPr>
            <p:nvPr/>
          </p:nvSpPr>
          <p:spPr bwMode="auto">
            <a:xfrm>
              <a:off x="1143" y="2472"/>
              <a:ext cx="334" cy="161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373" y="23"/>
                </a:cxn>
                <a:cxn ang="0">
                  <a:pos x="333" y="47"/>
                </a:cxn>
                <a:cxn ang="0">
                  <a:pos x="294" y="80"/>
                </a:cxn>
                <a:cxn ang="0">
                  <a:pos x="274" y="98"/>
                </a:cxn>
                <a:cxn ang="0">
                  <a:pos x="229" y="128"/>
                </a:cxn>
                <a:cxn ang="0">
                  <a:pos x="178" y="149"/>
                </a:cxn>
                <a:cxn ang="0">
                  <a:pos x="123" y="163"/>
                </a:cxn>
                <a:cxn ang="0">
                  <a:pos x="95" y="166"/>
                </a:cxn>
                <a:cxn ang="0">
                  <a:pos x="69" y="170"/>
                </a:cxn>
                <a:cxn ang="0">
                  <a:pos x="48" y="176"/>
                </a:cxn>
                <a:cxn ang="0">
                  <a:pos x="32" y="187"/>
                </a:cxn>
                <a:cxn ang="0">
                  <a:pos x="11" y="208"/>
                </a:cxn>
                <a:cxn ang="0">
                  <a:pos x="0" y="224"/>
                </a:cxn>
                <a:cxn ang="0">
                  <a:pos x="20" y="235"/>
                </a:cxn>
                <a:cxn ang="0">
                  <a:pos x="72" y="255"/>
                </a:cxn>
                <a:cxn ang="0">
                  <a:pos x="150" y="278"/>
                </a:cxn>
                <a:cxn ang="0">
                  <a:pos x="198" y="285"/>
                </a:cxn>
                <a:cxn ang="0">
                  <a:pos x="249" y="287"/>
                </a:cxn>
                <a:cxn ang="0">
                  <a:pos x="298" y="287"/>
                </a:cxn>
                <a:cxn ang="0">
                  <a:pos x="410" y="281"/>
                </a:cxn>
                <a:cxn ang="0">
                  <a:pos x="469" y="273"/>
                </a:cxn>
                <a:cxn ang="0">
                  <a:pos x="668" y="287"/>
                </a:cxn>
                <a:cxn ang="0">
                  <a:pos x="666" y="263"/>
                </a:cxn>
                <a:cxn ang="0">
                  <a:pos x="657" y="203"/>
                </a:cxn>
                <a:cxn ang="0">
                  <a:pos x="645" y="146"/>
                </a:cxn>
                <a:cxn ang="0">
                  <a:pos x="632" y="109"/>
                </a:cxn>
                <a:cxn ang="0">
                  <a:pos x="614" y="73"/>
                </a:cxn>
                <a:cxn ang="0">
                  <a:pos x="605" y="58"/>
                </a:cxn>
                <a:cxn ang="0">
                  <a:pos x="580" y="32"/>
                </a:cxn>
                <a:cxn ang="0">
                  <a:pos x="550" y="14"/>
                </a:cxn>
                <a:cxn ang="0">
                  <a:pos x="518" y="4"/>
                </a:cxn>
                <a:cxn ang="0">
                  <a:pos x="488" y="0"/>
                </a:cxn>
                <a:cxn ang="0">
                  <a:pos x="436" y="1"/>
                </a:cxn>
              </a:cxnLst>
              <a:rect l="0" t="0" r="r" b="b"/>
              <a:pathLst>
                <a:path w="668" h="323">
                  <a:moveTo>
                    <a:pt x="415" y="4"/>
                  </a:moveTo>
                  <a:lnTo>
                    <a:pt x="415" y="4"/>
                  </a:lnTo>
                  <a:lnTo>
                    <a:pt x="403" y="9"/>
                  </a:lnTo>
                  <a:lnTo>
                    <a:pt x="373" y="23"/>
                  </a:lnTo>
                  <a:lnTo>
                    <a:pt x="354" y="34"/>
                  </a:lnTo>
                  <a:lnTo>
                    <a:pt x="333" y="47"/>
                  </a:lnTo>
                  <a:lnTo>
                    <a:pt x="313" y="62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74" y="98"/>
                  </a:lnTo>
                  <a:lnTo>
                    <a:pt x="252" y="113"/>
                  </a:lnTo>
                  <a:lnTo>
                    <a:pt x="229" y="128"/>
                  </a:lnTo>
                  <a:lnTo>
                    <a:pt x="204" y="140"/>
                  </a:lnTo>
                  <a:lnTo>
                    <a:pt x="178" y="149"/>
                  </a:lnTo>
                  <a:lnTo>
                    <a:pt x="152" y="157"/>
                  </a:lnTo>
                  <a:lnTo>
                    <a:pt x="123" y="16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81" y="167"/>
                  </a:lnTo>
                  <a:lnTo>
                    <a:pt x="69" y="170"/>
                  </a:lnTo>
                  <a:lnTo>
                    <a:pt x="57" y="173"/>
                  </a:lnTo>
                  <a:lnTo>
                    <a:pt x="48" y="176"/>
                  </a:lnTo>
                  <a:lnTo>
                    <a:pt x="39" y="181"/>
                  </a:lnTo>
                  <a:lnTo>
                    <a:pt x="32" y="187"/>
                  </a:lnTo>
                  <a:lnTo>
                    <a:pt x="18" y="197"/>
                  </a:lnTo>
                  <a:lnTo>
                    <a:pt x="11" y="208"/>
                  </a:lnTo>
                  <a:lnTo>
                    <a:pt x="5" y="215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0" y="235"/>
                  </a:lnTo>
                  <a:lnTo>
                    <a:pt x="42" y="244"/>
                  </a:lnTo>
                  <a:lnTo>
                    <a:pt x="72" y="255"/>
                  </a:lnTo>
                  <a:lnTo>
                    <a:pt x="108" y="267"/>
                  </a:lnTo>
                  <a:lnTo>
                    <a:pt x="150" y="278"/>
                  </a:lnTo>
                  <a:lnTo>
                    <a:pt x="174" y="281"/>
                  </a:lnTo>
                  <a:lnTo>
                    <a:pt x="198" y="285"/>
                  </a:lnTo>
                  <a:lnTo>
                    <a:pt x="222" y="287"/>
                  </a:lnTo>
                  <a:lnTo>
                    <a:pt x="249" y="287"/>
                  </a:lnTo>
                  <a:lnTo>
                    <a:pt x="249" y="287"/>
                  </a:lnTo>
                  <a:lnTo>
                    <a:pt x="298" y="287"/>
                  </a:lnTo>
                  <a:lnTo>
                    <a:pt x="342" y="285"/>
                  </a:lnTo>
                  <a:lnTo>
                    <a:pt x="410" y="281"/>
                  </a:lnTo>
                  <a:lnTo>
                    <a:pt x="454" y="276"/>
                  </a:lnTo>
                  <a:lnTo>
                    <a:pt x="469" y="273"/>
                  </a:lnTo>
                  <a:lnTo>
                    <a:pt x="460" y="323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66" y="263"/>
                  </a:lnTo>
                  <a:lnTo>
                    <a:pt x="663" y="236"/>
                  </a:lnTo>
                  <a:lnTo>
                    <a:pt x="657" y="203"/>
                  </a:lnTo>
                  <a:lnTo>
                    <a:pt x="650" y="166"/>
                  </a:lnTo>
                  <a:lnTo>
                    <a:pt x="645" y="146"/>
                  </a:lnTo>
                  <a:lnTo>
                    <a:pt x="639" y="128"/>
                  </a:lnTo>
                  <a:lnTo>
                    <a:pt x="632" y="109"/>
                  </a:lnTo>
                  <a:lnTo>
                    <a:pt x="624" y="91"/>
                  </a:lnTo>
                  <a:lnTo>
                    <a:pt x="614" y="73"/>
                  </a:lnTo>
                  <a:lnTo>
                    <a:pt x="605" y="58"/>
                  </a:lnTo>
                  <a:lnTo>
                    <a:pt x="605" y="58"/>
                  </a:lnTo>
                  <a:lnTo>
                    <a:pt x="593" y="43"/>
                  </a:lnTo>
                  <a:lnTo>
                    <a:pt x="580" y="32"/>
                  </a:lnTo>
                  <a:lnTo>
                    <a:pt x="565" y="22"/>
                  </a:lnTo>
                  <a:lnTo>
                    <a:pt x="550" y="14"/>
                  </a:lnTo>
                  <a:lnTo>
                    <a:pt x="535" y="9"/>
                  </a:lnTo>
                  <a:lnTo>
                    <a:pt x="518" y="4"/>
                  </a:lnTo>
                  <a:lnTo>
                    <a:pt x="503" y="3"/>
                  </a:lnTo>
                  <a:lnTo>
                    <a:pt x="488" y="0"/>
                  </a:lnTo>
                  <a:lnTo>
                    <a:pt x="460" y="0"/>
                  </a:lnTo>
                  <a:lnTo>
                    <a:pt x="436" y="1"/>
                  </a:lnTo>
                  <a:lnTo>
                    <a:pt x="415" y="4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4" name="Freeform 12"/>
            <p:cNvSpPr>
              <a:spLocks/>
            </p:cNvSpPr>
            <p:nvPr/>
          </p:nvSpPr>
          <p:spPr bwMode="auto">
            <a:xfrm>
              <a:off x="1143" y="2472"/>
              <a:ext cx="334" cy="161"/>
            </a:xfrm>
            <a:custGeom>
              <a:avLst/>
              <a:gdLst/>
              <a:ahLst/>
              <a:cxnLst>
                <a:cxn ang="0">
                  <a:pos x="415" y="4"/>
                </a:cxn>
                <a:cxn ang="0">
                  <a:pos x="373" y="23"/>
                </a:cxn>
                <a:cxn ang="0">
                  <a:pos x="333" y="47"/>
                </a:cxn>
                <a:cxn ang="0">
                  <a:pos x="294" y="80"/>
                </a:cxn>
                <a:cxn ang="0">
                  <a:pos x="274" y="98"/>
                </a:cxn>
                <a:cxn ang="0">
                  <a:pos x="229" y="128"/>
                </a:cxn>
                <a:cxn ang="0">
                  <a:pos x="178" y="149"/>
                </a:cxn>
                <a:cxn ang="0">
                  <a:pos x="123" y="163"/>
                </a:cxn>
                <a:cxn ang="0">
                  <a:pos x="95" y="166"/>
                </a:cxn>
                <a:cxn ang="0">
                  <a:pos x="69" y="170"/>
                </a:cxn>
                <a:cxn ang="0">
                  <a:pos x="48" y="176"/>
                </a:cxn>
                <a:cxn ang="0">
                  <a:pos x="32" y="187"/>
                </a:cxn>
                <a:cxn ang="0">
                  <a:pos x="11" y="208"/>
                </a:cxn>
                <a:cxn ang="0">
                  <a:pos x="0" y="224"/>
                </a:cxn>
                <a:cxn ang="0">
                  <a:pos x="20" y="235"/>
                </a:cxn>
                <a:cxn ang="0">
                  <a:pos x="72" y="255"/>
                </a:cxn>
                <a:cxn ang="0">
                  <a:pos x="150" y="278"/>
                </a:cxn>
                <a:cxn ang="0">
                  <a:pos x="198" y="285"/>
                </a:cxn>
                <a:cxn ang="0">
                  <a:pos x="249" y="287"/>
                </a:cxn>
                <a:cxn ang="0">
                  <a:pos x="298" y="287"/>
                </a:cxn>
                <a:cxn ang="0">
                  <a:pos x="410" y="281"/>
                </a:cxn>
                <a:cxn ang="0">
                  <a:pos x="469" y="273"/>
                </a:cxn>
                <a:cxn ang="0">
                  <a:pos x="668" y="287"/>
                </a:cxn>
                <a:cxn ang="0">
                  <a:pos x="666" y="263"/>
                </a:cxn>
                <a:cxn ang="0">
                  <a:pos x="657" y="203"/>
                </a:cxn>
                <a:cxn ang="0">
                  <a:pos x="645" y="146"/>
                </a:cxn>
                <a:cxn ang="0">
                  <a:pos x="632" y="109"/>
                </a:cxn>
                <a:cxn ang="0">
                  <a:pos x="614" y="73"/>
                </a:cxn>
                <a:cxn ang="0">
                  <a:pos x="605" y="58"/>
                </a:cxn>
                <a:cxn ang="0">
                  <a:pos x="580" y="32"/>
                </a:cxn>
                <a:cxn ang="0">
                  <a:pos x="550" y="14"/>
                </a:cxn>
                <a:cxn ang="0">
                  <a:pos x="518" y="4"/>
                </a:cxn>
                <a:cxn ang="0">
                  <a:pos x="488" y="0"/>
                </a:cxn>
                <a:cxn ang="0">
                  <a:pos x="436" y="1"/>
                </a:cxn>
              </a:cxnLst>
              <a:rect l="0" t="0" r="r" b="b"/>
              <a:pathLst>
                <a:path w="668" h="323">
                  <a:moveTo>
                    <a:pt x="415" y="4"/>
                  </a:moveTo>
                  <a:lnTo>
                    <a:pt x="415" y="4"/>
                  </a:lnTo>
                  <a:lnTo>
                    <a:pt x="403" y="9"/>
                  </a:lnTo>
                  <a:lnTo>
                    <a:pt x="373" y="23"/>
                  </a:lnTo>
                  <a:lnTo>
                    <a:pt x="354" y="34"/>
                  </a:lnTo>
                  <a:lnTo>
                    <a:pt x="333" y="47"/>
                  </a:lnTo>
                  <a:lnTo>
                    <a:pt x="313" y="62"/>
                  </a:lnTo>
                  <a:lnTo>
                    <a:pt x="294" y="80"/>
                  </a:lnTo>
                  <a:lnTo>
                    <a:pt x="294" y="80"/>
                  </a:lnTo>
                  <a:lnTo>
                    <a:pt x="274" y="98"/>
                  </a:lnTo>
                  <a:lnTo>
                    <a:pt x="252" y="113"/>
                  </a:lnTo>
                  <a:lnTo>
                    <a:pt x="229" y="128"/>
                  </a:lnTo>
                  <a:lnTo>
                    <a:pt x="204" y="140"/>
                  </a:lnTo>
                  <a:lnTo>
                    <a:pt x="178" y="149"/>
                  </a:lnTo>
                  <a:lnTo>
                    <a:pt x="152" y="157"/>
                  </a:lnTo>
                  <a:lnTo>
                    <a:pt x="123" y="163"/>
                  </a:lnTo>
                  <a:lnTo>
                    <a:pt x="95" y="166"/>
                  </a:lnTo>
                  <a:lnTo>
                    <a:pt x="95" y="166"/>
                  </a:lnTo>
                  <a:lnTo>
                    <a:pt x="81" y="167"/>
                  </a:lnTo>
                  <a:lnTo>
                    <a:pt x="69" y="170"/>
                  </a:lnTo>
                  <a:lnTo>
                    <a:pt x="57" y="173"/>
                  </a:lnTo>
                  <a:lnTo>
                    <a:pt x="48" y="176"/>
                  </a:lnTo>
                  <a:lnTo>
                    <a:pt x="39" y="181"/>
                  </a:lnTo>
                  <a:lnTo>
                    <a:pt x="32" y="187"/>
                  </a:lnTo>
                  <a:lnTo>
                    <a:pt x="18" y="197"/>
                  </a:lnTo>
                  <a:lnTo>
                    <a:pt x="11" y="208"/>
                  </a:lnTo>
                  <a:lnTo>
                    <a:pt x="5" y="215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20" y="235"/>
                  </a:lnTo>
                  <a:lnTo>
                    <a:pt x="42" y="244"/>
                  </a:lnTo>
                  <a:lnTo>
                    <a:pt x="72" y="255"/>
                  </a:lnTo>
                  <a:lnTo>
                    <a:pt x="108" y="267"/>
                  </a:lnTo>
                  <a:lnTo>
                    <a:pt x="150" y="278"/>
                  </a:lnTo>
                  <a:lnTo>
                    <a:pt x="174" y="281"/>
                  </a:lnTo>
                  <a:lnTo>
                    <a:pt x="198" y="285"/>
                  </a:lnTo>
                  <a:lnTo>
                    <a:pt x="222" y="287"/>
                  </a:lnTo>
                  <a:lnTo>
                    <a:pt x="249" y="287"/>
                  </a:lnTo>
                  <a:lnTo>
                    <a:pt x="249" y="287"/>
                  </a:lnTo>
                  <a:lnTo>
                    <a:pt x="298" y="287"/>
                  </a:lnTo>
                  <a:lnTo>
                    <a:pt x="342" y="285"/>
                  </a:lnTo>
                  <a:lnTo>
                    <a:pt x="410" y="281"/>
                  </a:lnTo>
                  <a:lnTo>
                    <a:pt x="454" y="276"/>
                  </a:lnTo>
                  <a:lnTo>
                    <a:pt x="469" y="273"/>
                  </a:lnTo>
                  <a:lnTo>
                    <a:pt x="460" y="323"/>
                  </a:lnTo>
                  <a:lnTo>
                    <a:pt x="668" y="287"/>
                  </a:lnTo>
                  <a:lnTo>
                    <a:pt x="668" y="287"/>
                  </a:lnTo>
                  <a:lnTo>
                    <a:pt x="666" y="263"/>
                  </a:lnTo>
                  <a:lnTo>
                    <a:pt x="663" y="236"/>
                  </a:lnTo>
                  <a:lnTo>
                    <a:pt x="657" y="203"/>
                  </a:lnTo>
                  <a:lnTo>
                    <a:pt x="650" y="166"/>
                  </a:lnTo>
                  <a:lnTo>
                    <a:pt x="645" y="146"/>
                  </a:lnTo>
                  <a:lnTo>
                    <a:pt x="639" y="128"/>
                  </a:lnTo>
                  <a:lnTo>
                    <a:pt x="632" y="109"/>
                  </a:lnTo>
                  <a:lnTo>
                    <a:pt x="624" y="91"/>
                  </a:lnTo>
                  <a:lnTo>
                    <a:pt x="614" y="73"/>
                  </a:lnTo>
                  <a:lnTo>
                    <a:pt x="605" y="58"/>
                  </a:lnTo>
                  <a:lnTo>
                    <a:pt x="605" y="58"/>
                  </a:lnTo>
                  <a:lnTo>
                    <a:pt x="593" y="43"/>
                  </a:lnTo>
                  <a:lnTo>
                    <a:pt x="580" y="32"/>
                  </a:lnTo>
                  <a:lnTo>
                    <a:pt x="565" y="22"/>
                  </a:lnTo>
                  <a:lnTo>
                    <a:pt x="550" y="14"/>
                  </a:lnTo>
                  <a:lnTo>
                    <a:pt x="535" y="9"/>
                  </a:lnTo>
                  <a:lnTo>
                    <a:pt x="518" y="4"/>
                  </a:lnTo>
                  <a:lnTo>
                    <a:pt x="503" y="3"/>
                  </a:lnTo>
                  <a:lnTo>
                    <a:pt x="488" y="0"/>
                  </a:lnTo>
                  <a:lnTo>
                    <a:pt x="460" y="0"/>
                  </a:lnTo>
                  <a:lnTo>
                    <a:pt x="436" y="1"/>
                  </a:lnTo>
                  <a:lnTo>
                    <a:pt x="415" y="4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5" name="Freeform 13"/>
            <p:cNvSpPr>
              <a:spLocks/>
            </p:cNvSpPr>
            <p:nvPr/>
          </p:nvSpPr>
          <p:spPr bwMode="auto">
            <a:xfrm>
              <a:off x="1725" y="2512"/>
              <a:ext cx="180" cy="154"/>
            </a:xfrm>
            <a:custGeom>
              <a:avLst/>
              <a:gdLst/>
              <a:ahLst/>
              <a:cxnLst>
                <a:cxn ang="0">
                  <a:pos x="193" y="9"/>
                </a:cxn>
                <a:cxn ang="0">
                  <a:pos x="193" y="9"/>
                </a:cxn>
                <a:cxn ang="0">
                  <a:pos x="171" y="30"/>
                </a:cxn>
                <a:cxn ang="0">
                  <a:pos x="150" y="51"/>
                </a:cxn>
                <a:cxn ang="0">
                  <a:pos x="130" y="72"/>
                </a:cxn>
                <a:cxn ang="0">
                  <a:pos x="130" y="72"/>
                </a:cxn>
                <a:cxn ang="0">
                  <a:pos x="126" y="77"/>
                </a:cxn>
                <a:cxn ang="0">
                  <a:pos x="120" y="83"/>
                </a:cxn>
                <a:cxn ang="0">
                  <a:pos x="103" y="93"/>
                </a:cxn>
                <a:cxn ang="0">
                  <a:pos x="84" y="104"/>
                </a:cxn>
                <a:cxn ang="0">
                  <a:pos x="63" y="114"/>
                </a:cxn>
                <a:cxn ang="0">
                  <a:pos x="26" y="134"/>
                </a:cxn>
                <a:cxn ang="0">
                  <a:pos x="12" y="141"/>
                </a:cxn>
                <a:cxn ang="0">
                  <a:pos x="8" y="146"/>
                </a:cxn>
                <a:cxn ang="0">
                  <a:pos x="5" y="149"/>
                </a:cxn>
                <a:cxn ang="0">
                  <a:pos x="5" y="149"/>
                </a:cxn>
                <a:cxn ang="0">
                  <a:pos x="2" y="158"/>
                </a:cxn>
                <a:cxn ang="0">
                  <a:pos x="0" y="168"/>
                </a:cxn>
                <a:cxn ang="0">
                  <a:pos x="0" y="175"/>
                </a:cxn>
                <a:cxn ang="0">
                  <a:pos x="0" y="183"/>
                </a:cxn>
                <a:cxn ang="0">
                  <a:pos x="3" y="190"/>
                </a:cxn>
                <a:cxn ang="0">
                  <a:pos x="8" y="198"/>
                </a:cxn>
                <a:cxn ang="0">
                  <a:pos x="12" y="207"/>
                </a:cxn>
                <a:cxn ang="0">
                  <a:pos x="20" y="216"/>
                </a:cxn>
                <a:cxn ang="0">
                  <a:pos x="30" y="225"/>
                </a:cxn>
                <a:cxn ang="0">
                  <a:pos x="42" y="235"/>
                </a:cxn>
                <a:cxn ang="0">
                  <a:pos x="56" y="244"/>
                </a:cxn>
                <a:cxn ang="0">
                  <a:pos x="73" y="255"/>
                </a:cxn>
                <a:cxn ang="0">
                  <a:pos x="93" y="265"/>
                </a:cxn>
                <a:cxn ang="0">
                  <a:pos x="117" y="274"/>
                </a:cxn>
                <a:cxn ang="0">
                  <a:pos x="117" y="274"/>
                </a:cxn>
                <a:cxn ang="0">
                  <a:pos x="142" y="285"/>
                </a:cxn>
                <a:cxn ang="0">
                  <a:pos x="165" y="292"/>
                </a:cxn>
                <a:cxn ang="0">
                  <a:pos x="186" y="298"/>
                </a:cxn>
                <a:cxn ang="0">
                  <a:pos x="205" y="303"/>
                </a:cxn>
                <a:cxn ang="0">
                  <a:pos x="223" y="306"/>
                </a:cxn>
                <a:cxn ang="0">
                  <a:pos x="240" y="307"/>
                </a:cxn>
                <a:cxn ang="0">
                  <a:pos x="255" y="306"/>
                </a:cxn>
                <a:cxn ang="0">
                  <a:pos x="268" y="304"/>
                </a:cxn>
                <a:cxn ang="0">
                  <a:pos x="281" y="300"/>
                </a:cxn>
                <a:cxn ang="0">
                  <a:pos x="292" y="294"/>
                </a:cxn>
                <a:cxn ang="0">
                  <a:pos x="302" y="286"/>
                </a:cxn>
                <a:cxn ang="0">
                  <a:pos x="311" y="277"/>
                </a:cxn>
                <a:cxn ang="0">
                  <a:pos x="319" y="265"/>
                </a:cxn>
                <a:cxn ang="0">
                  <a:pos x="326" y="253"/>
                </a:cxn>
                <a:cxn ang="0">
                  <a:pos x="332" y="238"/>
                </a:cxn>
                <a:cxn ang="0">
                  <a:pos x="338" y="220"/>
                </a:cxn>
                <a:cxn ang="0">
                  <a:pos x="338" y="220"/>
                </a:cxn>
                <a:cxn ang="0">
                  <a:pos x="347" y="187"/>
                </a:cxn>
                <a:cxn ang="0">
                  <a:pos x="353" y="161"/>
                </a:cxn>
                <a:cxn ang="0">
                  <a:pos x="358" y="137"/>
                </a:cxn>
                <a:cxn ang="0">
                  <a:pos x="359" y="117"/>
                </a:cxn>
                <a:cxn ang="0">
                  <a:pos x="361" y="93"/>
                </a:cxn>
                <a:cxn ang="0">
                  <a:pos x="361" y="86"/>
                </a:cxn>
                <a:cxn ang="0">
                  <a:pos x="293" y="0"/>
                </a:cxn>
                <a:cxn ang="0">
                  <a:pos x="193" y="9"/>
                </a:cxn>
              </a:cxnLst>
              <a:rect l="0" t="0" r="r" b="b"/>
              <a:pathLst>
                <a:path w="361" h="307">
                  <a:moveTo>
                    <a:pt x="193" y="9"/>
                  </a:moveTo>
                  <a:lnTo>
                    <a:pt x="193" y="9"/>
                  </a:lnTo>
                  <a:lnTo>
                    <a:pt x="171" y="30"/>
                  </a:lnTo>
                  <a:lnTo>
                    <a:pt x="150" y="51"/>
                  </a:lnTo>
                  <a:lnTo>
                    <a:pt x="130" y="72"/>
                  </a:lnTo>
                  <a:lnTo>
                    <a:pt x="130" y="72"/>
                  </a:lnTo>
                  <a:lnTo>
                    <a:pt x="126" y="77"/>
                  </a:lnTo>
                  <a:lnTo>
                    <a:pt x="120" y="83"/>
                  </a:lnTo>
                  <a:lnTo>
                    <a:pt x="103" y="93"/>
                  </a:lnTo>
                  <a:lnTo>
                    <a:pt x="84" y="104"/>
                  </a:lnTo>
                  <a:lnTo>
                    <a:pt x="63" y="114"/>
                  </a:lnTo>
                  <a:lnTo>
                    <a:pt x="26" y="134"/>
                  </a:lnTo>
                  <a:lnTo>
                    <a:pt x="12" y="141"/>
                  </a:lnTo>
                  <a:lnTo>
                    <a:pt x="8" y="146"/>
                  </a:lnTo>
                  <a:lnTo>
                    <a:pt x="5" y="149"/>
                  </a:lnTo>
                  <a:lnTo>
                    <a:pt x="5" y="149"/>
                  </a:lnTo>
                  <a:lnTo>
                    <a:pt x="2" y="158"/>
                  </a:lnTo>
                  <a:lnTo>
                    <a:pt x="0" y="168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3" y="190"/>
                  </a:lnTo>
                  <a:lnTo>
                    <a:pt x="8" y="198"/>
                  </a:lnTo>
                  <a:lnTo>
                    <a:pt x="12" y="207"/>
                  </a:lnTo>
                  <a:lnTo>
                    <a:pt x="20" y="216"/>
                  </a:lnTo>
                  <a:lnTo>
                    <a:pt x="30" y="225"/>
                  </a:lnTo>
                  <a:lnTo>
                    <a:pt x="42" y="235"/>
                  </a:lnTo>
                  <a:lnTo>
                    <a:pt x="56" y="244"/>
                  </a:lnTo>
                  <a:lnTo>
                    <a:pt x="73" y="255"/>
                  </a:lnTo>
                  <a:lnTo>
                    <a:pt x="93" y="265"/>
                  </a:lnTo>
                  <a:lnTo>
                    <a:pt x="117" y="274"/>
                  </a:lnTo>
                  <a:lnTo>
                    <a:pt x="117" y="274"/>
                  </a:lnTo>
                  <a:lnTo>
                    <a:pt x="142" y="285"/>
                  </a:lnTo>
                  <a:lnTo>
                    <a:pt x="165" y="292"/>
                  </a:lnTo>
                  <a:lnTo>
                    <a:pt x="186" y="298"/>
                  </a:lnTo>
                  <a:lnTo>
                    <a:pt x="205" y="303"/>
                  </a:lnTo>
                  <a:lnTo>
                    <a:pt x="223" y="306"/>
                  </a:lnTo>
                  <a:lnTo>
                    <a:pt x="240" y="307"/>
                  </a:lnTo>
                  <a:lnTo>
                    <a:pt x="255" y="306"/>
                  </a:lnTo>
                  <a:lnTo>
                    <a:pt x="268" y="304"/>
                  </a:lnTo>
                  <a:lnTo>
                    <a:pt x="281" y="300"/>
                  </a:lnTo>
                  <a:lnTo>
                    <a:pt x="292" y="294"/>
                  </a:lnTo>
                  <a:lnTo>
                    <a:pt x="302" y="286"/>
                  </a:lnTo>
                  <a:lnTo>
                    <a:pt x="311" y="277"/>
                  </a:lnTo>
                  <a:lnTo>
                    <a:pt x="319" y="265"/>
                  </a:lnTo>
                  <a:lnTo>
                    <a:pt x="326" y="253"/>
                  </a:lnTo>
                  <a:lnTo>
                    <a:pt x="332" y="238"/>
                  </a:lnTo>
                  <a:lnTo>
                    <a:pt x="338" y="220"/>
                  </a:lnTo>
                  <a:lnTo>
                    <a:pt x="338" y="220"/>
                  </a:lnTo>
                  <a:lnTo>
                    <a:pt x="347" y="187"/>
                  </a:lnTo>
                  <a:lnTo>
                    <a:pt x="353" y="161"/>
                  </a:lnTo>
                  <a:lnTo>
                    <a:pt x="358" y="137"/>
                  </a:lnTo>
                  <a:lnTo>
                    <a:pt x="359" y="117"/>
                  </a:lnTo>
                  <a:lnTo>
                    <a:pt x="361" y="93"/>
                  </a:lnTo>
                  <a:lnTo>
                    <a:pt x="361" y="86"/>
                  </a:lnTo>
                  <a:lnTo>
                    <a:pt x="293" y="0"/>
                  </a:lnTo>
                  <a:lnTo>
                    <a:pt x="193" y="9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6" name="Freeform 14"/>
            <p:cNvSpPr>
              <a:spLocks/>
            </p:cNvSpPr>
            <p:nvPr/>
          </p:nvSpPr>
          <p:spPr bwMode="auto">
            <a:xfrm>
              <a:off x="1306" y="1759"/>
              <a:ext cx="993" cy="816"/>
            </a:xfrm>
            <a:custGeom>
              <a:avLst/>
              <a:gdLst/>
              <a:ahLst/>
              <a:cxnLst>
                <a:cxn ang="0">
                  <a:pos x="26" y="1348"/>
                </a:cxn>
                <a:cxn ang="0">
                  <a:pos x="29" y="1225"/>
                </a:cxn>
                <a:cxn ang="0">
                  <a:pos x="133" y="1102"/>
                </a:cxn>
                <a:cxn ang="0">
                  <a:pos x="234" y="595"/>
                </a:cxn>
                <a:cxn ang="0">
                  <a:pos x="352" y="456"/>
                </a:cxn>
                <a:cxn ang="0">
                  <a:pos x="415" y="384"/>
                </a:cxn>
                <a:cxn ang="0">
                  <a:pos x="477" y="366"/>
                </a:cxn>
                <a:cxn ang="0">
                  <a:pos x="572" y="310"/>
                </a:cxn>
                <a:cxn ang="0">
                  <a:pos x="635" y="243"/>
                </a:cxn>
                <a:cxn ang="0">
                  <a:pos x="665" y="218"/>
                </a:cxn>
                <a:cxn ang="0">
                  <a:pos x="703" y="81"/>
                </a:cxn>
                <a:cxn ang="0">
                  <a:pos x="955" y="481"/>
                </a:cxn>
                <a:cxn ang="0">
                  <a:pos x="905" y="635"/>
                </a:cxn>
                <a:cxn ang="0">
                  <a:pos x="991" y="1020"/>
                </a:cxn>
                <a:cxn ang="0">
                  <a:pos x="1090" y="1086"/>
                </a:cxn>
                <a:cxn ang="0">
                  <a:pos x="1271" y="1006"/>
                </a:cxn>
                <a:cxn ang="0">
                  <a:pos x="1384" y="923"/>
                </a:cxn>
                <a:cxn ang="0">
                  <a:pos x="1371" y="869"/>
                </a:cxn>
                <a:cxn ang="0">
                  <a:pos x="1289" y="726"/>
                </a:cxn>
                <a:cxn ang="0">
                  <a:pos x="1230" y="595"/>
                </a:cxn>
                <a:cxn ang="0">
                  <a:pos x="1251" y="104"/>
                </a:cxn>
                <a:cxn ang="0">
                  <a:pos x="1221" y="59"/>
                </a:cxn>
                <a:cxn ang="0">
                  <a:pos x="1236" y="6"/>
                </a:cxn>
                <a:cxn ang="0">
                  <a:pos x="1262" y="6"/>
                </a:cxn>
                <a:cxn ang="0">
                  <a:pos x="1307" y="77"/>
                </a:cxn>
                <a:cxn ang="0">
                  <a:pos x="1393" y="107"/>
                </a:cxn>
                <a:cxn ang="0">
                  <a:pos x="1534" y="129"/>
                </a:cxn>
                <a:cxn ang="0">
                  <a:pos x="1625" y="216"/>
                </a:cxn>
                <a:cxn ang="0">
                  <a:pos x="1658" y="306"/>
                </a:cxn>
                <a:cxn ang="0">
                  <a:pos x="1708" y="527"/>
                </a:cxn>
                <a:cxn ang="0">
                  <a:pos x="1645" y="726"/>
                </a:cxn>
                <a:cxn ang="0">
                  <a:pos x="1732" y="987"/>
                </a:cxn>
                <a:cxn ang="0">
                  <a:pos x="1779" y="1306"/>
                </a:cxn>
                <a:cxn ang="0">
                  <a:pos x="1854" y="1405"/>
                </a:cxn>
                <a:cxn ang="0">
                  <a:pos x="1980" y="1482"/>
                </a:cxn>
                <a:cxn ang="0">
                  <a:pos x="1841" y="1499"/>
                </a:cxn>
                <a:cxn ang="0">
                  <a:pos x="1775" y="1451"/>
                </a:cxn>
                <a:cxn ang="0">
                  <a:pos x="1699" y="1418"/>
                </a:cxn>
                <a:cxn ang="0">
                  <a:pos x="1618" y="1400"/>
                </a:cxn>
                <a:cxn ang="0">
                  <a:pos x="1464" y="1493"/>
                </a:cxn>
                <a:cxn ang="0">
                  <a:pos x="1378" y="1493"/>
                </a:cxn>
                <a:cxn ang="0">
                  <a:pos x="1254" y="1565"/>
                </a:cxn>
                <a:cxn ang="0">
                  <a:pos x="1181" y="1622"/>
                </a:cxn>
                <a:cxn ang="0">
                  <a:pos x="1136" y="1569"/>
                </a:cxn>
                <a:cxn ang="0">
                  <a:pos x="1105" y="1536"/>
                </a:cxn>
                <a:cxn ang="0">
                  <a:pos x="1034" y="1446"/>
                </a:cxn>
                <a:cxn ang="0">
                  <a:pos x="825" y="1379"/>
                </a:cxn>
                <a:cxn ang="0">
                  <a:pos x="662" y="1405"/>
                </a:cxn>
                <a:cxn ang="0">
                  <a:pos x="597" y="1396"/>
                </a:cxn>
                <a:cxn ang="0">
                  <a:pos x="621" y="1294"/>
                </a:cxn>
                <a:cxn ang="0">
                  <a:pos x="612" y="1102"/>
                </a:cxn>
                <a:cxn ang="0">
                  <a:pos x="537" y="1048"/>
                </a:cxn>
                <a:cxn ang="0">
                  <a:pos x="376" y="1303"/>
                </a:cxn>
                <a:cxn ang="0">
                  <a:pos x="298" y="1470"/>
                </a:cxn>
                <a:cxn ang="0">
                  <a:pos x="235" y="1539"/>
                </a:cxn>
                <a:cxn ang="0">
                  <a:pos x="162" y="1523"/>
                </a:cxn>
                <a:cxn ang="0">
                  <a:pos x="93" y="1452"/>
                </a:cxn>
              </a:cxnLst>
              <a:rect l="0" t="0" r="r" b="b"/>
              <a:pathLst>
                <a:path w="1987" h="1632">
                  <a:moveTo>
                    <a:pt x="90" y="1430"/>
                  </a:moveTo>
                  <a:lnTo>
                    <a:pt x="90" y="1430"/>
                  </a:lnTo>
                  <a:lnTo>
                    <a:pt x="78" y="1418"/>
                  </a:lnTo>
                  <a:lnTo>
                    <a:pt x="64" y="1405"/>
                  </a:lnTo>
                  <a:lnTo>
                    <a:pt x="48" y="1387"/>
                  </a:lnTo>
                  <a:lnTo>
                    <a:pt x="33" y="1361"/>
                  </a:lnTo>
                  <a:lnTo>
                    <a:pt x="26" y="1348"/>
                  </a:lnTo>
                  <a:lnTo>
                    <a:pt x="18" y="1333"/>
                  </a:lnTo>
                  <a:lnTo>
                    <a:pt x="12" y="1316"/>
                  </a:lnTo>
                  <a:lnTo>
                    <a:pt x="6" y="1298"/>
                  </a:lnTo>
                  <a:lnTo>
                    <a:pt x="3" y="1279"/>
                  </a:lnTo>
                  <a:lnTo>
                    <a:pt x="0" y="1258"/>
                  </a:lnTo>
                  <a:lnTo>
                    <a:pt x="0" y="1258"/>
                  </a:lnTo>
                  <a:lnTo>
                    <a:pt x="29" y="1225"/>
                  </a:lnTo>
                  <a:lnTo>
                    <a:pt x="58" y="1194"/>
                  </a:lnTo>
                  <a:lnTo>
                    <a:pt x="94" y="1159"/>
                  </a:lnTo>
                  <a:lnTo>
                    <a:pt x="94" y="1159"/>
                  </a:lnTo>
                  <a:lnTo>
                    <a:pt x="103" y="1149"/>
                  </a:lnTo>
                  <a:lnTo>
                    <a:pt x="114" y="1135"/>
                  </a:lnTo>
                  <a:lnTo>
                    <a:pt x="123" y="1120"/>
                  </a:lnTo>
                  <a:lnTo>
                    <a:pt x="133" y="1102"/>
                  </a:lnTo>
                  <a:lnTo>
                    <a:pt x="151" y="1062"/>
                  </a:lnTo>
                  <a:lnTo>
                    <a:pt x="171" y="1018"/>
                  </a:lnTo>
                  <a:lnTo>
                    <a:pt x="204" y="938"/>
                  </a:lnTo>
                  <a:lnTo>
                    <a:pt x="219" y="908"/>
                  </a:lnTo>
                  <a:lnTo>
                    <a:pt x="225" y="896"/>
                  </a:lnTo>
                  <a:lnTo>
                    <a:pt x="229" y="888"/>
                  </a:lnTo>
                  <a:lnTo>
                    <a:pt x="234" y="595"/>
                  </a:lnTo>
                  <a:lnTo>
                    <a:pt x="234" y="595"/>
                  </a:lnTo>
                  <a:lnTo>
                    <a:pt x="240" y="587"/>
                  </a:lnTo>
                  <a:lnTo>
                    <a:pt x="257" y="562"/>
                  </a:lnTo>
                  <a:lnTo>
                    <a:pt x="272" y="541"/>
                  </a:lnTo>
                  <a:lnTo>
                    <a:pt x="293" y="517"/>
                  </a:lnTo>
                  <a:lnTo>
                    <a:pt x="319" y="488"/>
                  </a:lnTo>
                  <a:lnTo>
                    <a:pt x="352" y="456"/>
                  </a:lnTo>
                  <a:lnTo>
                    <a:pt x="352" y="456"/>
                  </a:lnTo>
                  <a:lnTo>
                    <a:pt x="358" y="445"/>
                  </a:lnTo>
                  <a:lnTo>
                    <a:pt x="367" y="433"/>
                  </a:lnTo>
                  <a:lnTo>
                    <a:pt x="376" y="420"/>
                  </a:lnTo>
                  <a:lnTo>
                    <a:pt x="388" y="405"/>
                  </a:lnTo>
                  <a:lnTo>
                    <a:pt x="401" y="393"/>
                  </a:lnTo>
                  <a:lnTo>
                    <a:pt x="415" y="384"/>
                  </a:lnTo>
                  <a:lnTo>
                    <a:pt x="421" y="381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42" y="376"/>
                  </a:lnTo>
                  <a:lnTo>
                    <a:pt x="454" y="373"/>
                  </a:lnTo>
                  <a:lnTo>
                    <a:pt x="466" y="370"/>
                  </a:lnTo>
                  <a:lnTo>
                    <a:pt x="477" y="366"/>
                  </a:lnTo>
                  <a:lnTo>
                    <a:pt x="501" y="352"/>
                  </a:lnTo>
                  <a:lnTo>
                    <a:pt x="527" y="334"/>
                  </a:lnTo>
                  <a:lnTo>
                    <a:pt x="527" y="334"/>
                  </a:lnTo>
                  <a:lnTo>
                    <a:pt x="540" y="325"/>
                  </a:lnTo>
                  <a:lnTo>
                    <a:pt x="552" y="318"/>
                  </a:lnTo>
                  <a:lnTo>
                    <a:pt x="563" y="313"/>
                  </a:lnTo>
                  <a:lnTo>
                    <a:pt x="572" y="310"/>
                  </a:lnTo>
                  <a:lnTo>
                    <a:pt x="585" y="307"/>
                  </a:lnTo>
                  <a:lnTo>
                    <a:pt x="590" y="307"/>
                  </a:lnTo>
                  <a:lnTo>
                    <a:pt x="590" y="307"/>
                  </a:lnTo>
                  <a:lnTo>
                    <a:pt x="597" y="295"/>
                  </a:lnTo>
                  <a:lnTo>
                    <a:pt x="614" y="268"/>
                  </a:lnTo>
                  <a:lnTo>
                    <a:pt x="624" y="255"/>
                  </a:lnTo>
                  <a:lnTo>
                    <a:pt x="635" y="243"/>
                  </a:lnTo>
                  <a:lnTo>
                    <a:pt x="644" y="234"/>
                  </a:lnTo>
                  <a:lnTo>
                    <a:pt x="650" y="231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7" y="228"/>
                  </a:lnTo>
                  <a:lnTo>
                    <a:pt x="662" y="224"/>
                  </a:lnTo>
                  <a:lnTo>
                    <a:pt x="665" y="218"/>
                  </a:lnTo>
                  <a:lnTo>
                    <a:pt x="668" y="209"/>
                  </a:lnTo>
                  <a:lnTo>
                    <a:pt x="672" y="185"/>
                  </a:lnTo>
                  <a:lnTo>
                    <a:pt x="678" y="158"/>
                  </a:lnTo>
                  <a:lnTo>
                    <a:pt x="684" y="129"/>
                  </a:lnTo>
                  <a:lnTo>
                    <a:pt x="693" y="102"/>
                  </a:lnTo>
                  <a:lnTo>
                    <a:pt x="697" y="92"/>
                  </a:lnTo>
                  <a:lnTo>
                    <a:pt x="703" y="81"/>
                  </a:lnTo>
                  <a:lnTo>
                    <a:pt x="709" y="74"/>
                  </a:lnTo>
                  <a:lnTo>
                    <a:pt x="717" y="68"/>
                  </a:lnTo>
                  <a:lnTo>
                    <a:pt x="838" y="77"/>
                  </a:lnTo>
                  <a:lnTo>
                    <a:pt x="973" y="393"/>
                  </a:lnTo>
                  <a:lnTo>
                    <a:pt x="973" y="393"/>
                  </a:lnTo>
                  <a:lnTo>
                    <a:pt x="968" y="418"/>
                  </a:lnTo>
                  <a:lnTo>
                    <a:pt x="955" y="481"/>
                  </a:lnTo>
                  <a:lnTo>
                    <a:pt x="946" y="517"/>
                  </a:lnTo>
                  <a:lnTo>
                    <a:pt x="935" y="553"/>
                  </a:lnTo>
                  <a:lnTo>
                    <a:pt x="925" y="584"/>
                  </a:lnTo>
                  <a:lnTo>
                    <a:pt x="914" y="608"/>
                  </a:lnTo>
                  <a:lnTo>
                    <a:pt x="914" y="608"/>
                  </a:lnTo>
                  <a:lnTo>
                    <a:pt x="910" y="620"/>
                  </a:lnTo>
                  <a:lnTo>
                    <a:pt x="905" y="635"/>
                  </a:lnTo>
                  <a:lnTo>
                    <a:pt x="897" y="671"/>
                  </a:lnTo>
                  <a:lnTo>
                    <a:pt x="889" y="713"/>
                  </a:lnTo>
                  <a:lnTo>
                    <a:pt x="882" y="755"/>
                  </a:lnTo>
                  <a:lnTo>
                    <a:pt x="873" y="830"/>
                  </a:lnTo>
                  <a:lnTo>
                    <a:pt x="870" y="861"/>
                  </a:lnTo>
                  <a:lnTo>
                    <a:pt x="991" y="1020"/>
                  </a:lnTo>
                  <a:lnTo>
                    <a:pt x="991" y="1020"/>
                  </a:lnTo>
                  <a:lnTo>
                    <a:pt x="997" y="1024"/>
                  </a:lnTo>
                  <a:lnTo>
                    <a:pt x="1009" y="1036"/>
                  </a:lnTo>
                  <a:lnTo>
                    <a:pt x="1030" y="1053"/>
                  </a:lnTo>
                  <a:lnTo>
                    <a:pt x="1043" y="1062"/>
                  </a:lnTo>
                  <a:lnTo>
                    <a:pt x="1057" y="1071"/>
                  </a:lnTo>
                  <a:lnTo>
                    <a:pt x="1073" y="1078"/>
                  </a:lnTo>
                  <a:lnTo>
                    <a:pt x="1090" y="1086"/>
                  </a:lnTo>
                  <a:lnTo>
                    <a:pt x="1108" y="1093"/>
                  </a:lnTo>
                  <a:lnTo>
                    <a:pt x="1127" y="1098"/>
                  </a:lnTo>
                  <a:lnTo>
                    <a:pt x="1146" y="1099"/>
                  </a:lnTo>
                  <a:lnTo>
                    <a:pt x="1166" y="1099"/>
                  </a:lnTo>
                  <a:lnTo>
                    <a:pt x="1187" y="1098"/>
                  </a:lnTo>
                  <a:lnTo>
                    <a:pt x="1208" y="1092"/>
                  </a:lnTo>
                  <a:lnTo>
                    <a:pt x="1271" y="1006"/>
                  </a:lnTo>
                  <a:lnTo>
                    <a:pt x="1271" y="1006"/>
                  </a:lnTo>
                  <a:lnTo>
                    <a:pt x="1322" y="972"/>
                  </a:lnTo>
                  <a:lnTo>
                    <a:pt x="1359" y="947"/>
                  </a:lnTo>
                  <a:lnTo>
                    <a:pt x="1372" y="936"/>
                  </a:lnTo>
                  <a:lnTo>
                    <a:pt x="1378" y="929"/>
                  </a:lnTo>
                  <a:lnTo>
                    <a:pt x="1378" y="929"/>
                  </a:lnTo>
                  <a:lnTo>
                    <a:pt x="1384" y="923"/>
                  </a:lnTo>
                  <a:lnTo>
                    <a:pt x="1389" y="914"/>
                  </a:lnTo>
                  <a:lnTo>
                    <a:pt x="1390" y="908"/>
                  </a:lnTo>
                  <a:lnTo>
                    <a:pt x="1390" y="902"/>
                  </a:lnTo>
                  <a:lnTo>
                    <a:pt x="1389" y="894"/>
                  </a:lnTo>
                  <a:lnTo>
                    <a:pt x="1386" y="887"/>
                  </a:lnTo>
                  <a:lnTo>
                    <a:pt x="1380" y="878"/>
                  </a:lnTo>
                  <a:lnTo>
                    <a:pt x="1371" y="869"/>
                  </a:lnTo>
                  <a:lnTo>
                    <a:pt x="1359" y="858"/>
                  </a:lnTo>
                  <a:lnTo>
                    <a:pt x="1342" y="848"/>
                  </a:lnTo>
                  <a:lnTo>
                    <a:pt x="1322" y="836"/>
                  </a:lnTo>
                  <a:lnTo>
                    <a:pt x="1296" y="822"/>
                  </a:lnTo>
                  <a:lnTo>
                    <a:pt x="1266" y="809"/>
                  </a:lnTo>
                  <a:lnTo>
                    <a:pt x="1230" y="794"/>
                  </a:lnTo>
                  <a:lnTo>
                    <a:pt x="1289" y="726"/>
                  </a:lnTo>
                  <a:lnTo>
                    <a:pt x="1289" y="726"/>
                  </a:lnTo>
                  <a:lnTo>
                    <a:pt x="1280" y="710"/>
                  </a:lnTo>
                  <a:lnTo>
                    <a:pt x="1260" y="671"/>
                  </a:lnTo>
                  <a:lnTo>
                    <a:pt x="1248" y="649"/>
                  </a:lnTo>
                  <a:lnTo>
                    <a:pt x="1239" y="625"/>
                  </a:lnTo>
                  <a:lnTo>
                    <a:pt x="1233" y="604"/>
                  </a:lnTo>
                  <a:lnTo>
                    <a:pt x="1230" y="595"/>
                  </a:lnTo>
                  <a:lnTo>
                    <a:pt x="1230" y="586"/>
                  </a:lnTo>
                  <a:lnTo>
                    <a:pt x="1230" y="153"/>
                  </a:lnTo>
                  <a:lnTo>
                    <a:pt x="1230" y="153"/>
                  </a:lnTo>
                  <a:lnTo>
                    <a:pt x="1238" y="141"/>
                  </a:lnTo>
                  <a:lnTo>
                    <a:pt x="1244" y="128"/>
                  </a:lnTo>
                  <a:lnTo>
                    <a:pt x="1250" y="111"/>
                  </a:lnTo>
                  <a:lnTo>
                    <a:pt x="1251" y="104"/>
                  </a:lnTo>
                  <a:lnTo>
                    <a:pt x="1251" y="95"/>
                  </a:lnTo>
                  <a:lnTo>
                    <a:pt x="1251" y="87"/>
                  </a:lnTo>
                  <a:lnTo>
                    <a:pt x="1250" y="80"/>
                  </a:lnTo>
                  <a:lnTo>
                    <a:pt x="1245" y="72"/>
                  </a:lnTo>
                  <a:lnTo>
                    <a:pt x="1239" y="66"/>
                  </a:lnTo>
                  <a:lnTo>
                    <a:pt x="1232" y="62"/>
                  </a:lnTo>
                  <a:lnTo>
                    <a:pt x="1221" y="59"/>
                  </a:lnTo>
                  <a:lnTo>
                    <a:pt x="1221" y="59"/>
                  </a:lnTo>
                  <a:lnTo>
                    <a:pt x="1221" y="50"/>
                  </a:lnTo>
                  <a:lnTo>
                    <a:pt x="1223" y="41"/>
                  </a:lnTo>
                  <a:lnTo>
                    <a:pt x="1224" y="30"/>
                  </a:lnTo>
                  <a:lnTo>
                    <a:pt x="1227" y="18"/>
                  </a:lnTo>
                  <a:lnTo>
                    <a:pt x="1233" y="9"/>
                  </a:lnTo>
                  <a:lnTo>
                    <a:pt x="1236" y="6"/>
                  </a:lnTo>
                  <a:lnTo>
                    <a:pt x="1239" y="3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3" y="0"/>
                  </a:lnTo>
                  <a:lnTo>
                    <a:pt x="1257" y="3"/>
                  </a:lnTo>
                  <a:lnTo>
                    <a:pt x="1262" y="6"/>
                  </a:lnTo>
                  <a:lnTo>
                    <a:pt x="1265" y="11"/>
                  </a:lnTo>
                  <a:lnTo>
                    <a:pt x="1272" y="23"/>
                  </a:lnTo>
                  <a:lnTo>
                    <a:pt x="1280" y="36"/>
                  </a:lnTo>
                  <a:lnTo>
                    <a:pt x="1287" y="51"/>
                  </a:lnTo>
                  <a:lnTo>
                    <a:pt x="1296" y="65"/>
                  </a:lnTo>
                  <a:lnTo>
                    <a:pt x="1301" y="71"/>
                  </a:lnTo>
                  <a:lnTo>
                    <a:pt x="1307" y="77"/>
                  </a:lnTo>
                  <a:lnTo>
                    <a:pt x="1313" y="83"/>
                  </a:lnTo>
                  <a:lnTo>
                    <a:pt x="1320" y="86"/>
                  </a:lnTo>
                  <a:lnTo>
                    <a:pt x="1320" y="86"/>
                  </a:lnTo>
                  <a:lnTo>
                    <a:pt x="1336" y="92"/>
                  </a:lnTo>
                  <a:lnTo>
                    <a:pt x="1354" y="98"/>
                  </a:lnTo>
                  <a:lnTo>
                    <a:pt x="1374" y="102"/>
                  </a:lnTo>
                  <a:lnTo>
                    <a:pt x="1393" y="107"/>
                  </a:lnTo>
                  <a:lnTo>
                    <a:pt x="1431" y="111"/>
                  </a:lnTo>
                  <a:lnTo>
                    <a:pt x="1461" y="113"/>
                  </a:lnTo>
                  <a:lnTo>
                    <a:pt x="1461" y="113"/>
                  </a:lnTo>
                  <a:lnTo>
                    <a:pt x="1473" y="114"/>
                  </a:lnTo>
                  <a:lnTo>
                    <a:pt x="1488" y="116"/>
                  </a:lnTo>
                  <a:lnTo>
                    <a:pt x="1519" y="123"/>
                  </a:lnTo>
                  <a:lnTo>
                    <a:pt x="1534" y="129"/>
                  </a:lnTo>
                  <a:lnTo>
                    <a:pt x="1546" y="134"/>
                  </a:lnTo>
                  <a:lnTo>
                    <a:pt x="1556" y="140"/>
                  </a:lnTo>
                  <a:lnTo>
                    <a:pt x="1564" y="144"/>
                  </a:lnTo>
                  <a:lnTo>
                    <a:pt x="1564" y="144"/>
                  </a:lnTo>
                  <a:lnTo>
                    <a:pt x="1583" y="165"/>
                  </a:lnTo>
                  <a:lnTo>
                    <a:pt x="1612" y="198"/>
                  </a:lnTo>
                  <a:lnTo>
                    <a:pt x="1625" y="216"/>
                  </a:lnTo>
                  <a:lnTo>
                    <a:pt x="1637" y="234"/>
                  </a:lnTo>
                  <a:lnTo>
                    <a:pt x="1646" y="249"/>
                  </a:lnTo>
                  <a:lnTo>
                    <a:pt x="1649" y="256"/>
                  </a:lnTo>
                  <a:lnTo>
                    <a:pt x="1649" y="262"/>
                  </a:lnTo>
                  <a:lnTo>
                    <a:pt x="1649" y="262"/>
                  </a:lnTo>
                  <a:lnTo>
                    <a:pt x="1652" y="279"/>
                  </a:lnTo>
                  <a:lnTo>
                    <a:pt x="1658" y="306"/>
                  </a:lnTo>
                  <a:lnTo>
                    <a:pt x="1679" y="384"/>
                  </a:lnTo>
                  <a:lnTo>
                    <a:pt x="1690" y="426"/>
                  </a:lnTo>
                  <a:lnTo>
                    <a:pt x="1699" y="466"/>
                  </a:lnTo>
                  <a:lnTo>
                    <a:pt x="1706" y="500"/>
                  </a:lnTo>
                  <a:lnTo>
                    <a:pt x="1708" y="515"/>
                  </a:lnTo>
                  <a:lnTo>
                    <a:pt x="1708" y="527"/>
                  </a:lnTo>
                  <a:lnTo>
                    <a:pt x="1708" y="527"/>
                  </a:lnTo>
                  <a:lnTo>
                    <a:pt x="1708" y="539"/>
                  </a:lnTo>
                  <a:lnTo>
                    <a:pt x="1705" y="553"/>
                  </a:lnTo>
                  <a:lnTo>
                    <a:pt x="1699" y="584"/>
                  </a:lnTo>
                  <a:lnTo>
                    <a:pt x="1688" y="616"/>
                  </a:lnTo>
                  <a:lnTo>
                    <a:pt x="1676" y="649"/>
                  </a:lnTo>
                  <a:lnTo>
                    <a:pt x="1655" y="704"/>
                  </a:lnTo>
                  <a:lnTo>
                    <a:pt x="1645" y="726"/>
                  </a:lnTo>
                  <a:lnTo>
                    <a:pt x="1645" y="726"/>
                  </a:lnTo>
                  <a:lnTo>
                    <a:pt x="1657" y="758"/>
                  </a:lnTo>
                  <a:lnTo>
                    <a:pt x="1685" y="833"/>
                  </a:lnTo>
                  <a:lnTo>
                    <a:pt x="1700" y="878"/>
                  </a:lnTo>
                  <a:lnTo>
                    <a:pt x="1715" y="924"/>
                  </a:lnTo>
                  <a:lnTo>
                    <a:pt x="1727" y="967"/>
                  </a:lnTo>
                  <a:lnTo>
                    <a:pt x="1732" y="987"/>
                  </a:lnTo>
                  <a:lnTo>
                    <a:pt x="1735" y="1006"/>
                  </a:lnTo>
                  <a:lnTo>
                    <a:pt x="1735" y="1006"/>
                  </a:lnTo>
                  <a:lnTo>
                    <a:pt x="1757" y="1156"/>
                  </a:lnTo>
                  <a:lnTo>
                    <a:pt x="1770" y="1267"/>
                  </a:lnTo>
                  <a:lnTo>
                    <a:pt x="1770" y="1267"/>
                  </a:lnTo>
                  <a:lnTo>
                    <a:pt x="1773" y="1283"/>
                  </a:lnTo>
                  <a:lnTo>
                    <a:pt x="1779" y="1306"/>
                  </a:lnTo>
                  <a:lnTo>
                    <a:pt x="1785" y="1318"/>
                  </a:lnTo>
                  <a:lnTo>
                    <a:pt x="1791" y="1331"/>
                  </a:lnTo>
                  <a:lnTo>
                    <a:pt x="1800" y="1345"/>
                  </a:lnTo>
                  <a:lnTo>
                    <a:pt x="1809" y="1360"/>
                  </a:lnTo>
                  <a:lnTo>
                    <a:pt x="1823" y="1375"/>
                  </a:lnTo>
                  <a:lnTo>
                    <a:pt x="1836" y="1390"/>
                  </a:lnTo>
                  <a:lnTo>
                    <a:pt x="1854" y="1405"/>
                  </a:lnTo>
                  <a:lnTo>
                    <a:pt x="1874" y="1421"/>
                  </a:lnTo>
                  <a:lnTo>
                    <a:pt x="1898" y="1436"/>
                  </a:lnTo>
                  <a:lnTo>
                    <a:pt x="1925" y="1451"/>
                  </a:lnTo>
                  <a:lnTo>
                    <a:pt x="1953" y="1464"/>
                  </a:lnTo>
                  <a:lnTo>
                    <a:pt x="1987" y="1479"/>
                  </a:lnTo>
                  <a:lnTo>
                    <a:pt x="1987" y="1479"/>
                  </a:lnTo>
                  <a:lnTo>
                    <a:pt x="1980" y="1482"/>
                  </a:lnTo>
                  <a:lnTo>
                    <a:pt x="1961" y="1490"/>
                  </a:lnTo>
                  <a:lnTo>
                    <a:pt x="1932" y="1497"/>
                  </a:lnTo>
                  <a:lnTo>
                    <a:pt x="1914" y="1500"/>
                  </a:lnTo>
                  <a:lnTo>
                    <a:pt x="1896" y="1503"/>
                  </a:lnTo>
                  <a:lnTo>
                    <a:pt x="1878" y="1503"/>
                  </a:lnTo>
                  <a:lnTo>
                    <a:pt x="1859" y="1502"/>
                  </a:lnTo>
                  <a:lnTo>
                    <a:pt x="1841" y="1499"/>
                  </a:lnTo>
                  <a:lnTo>
                    <a:pt x="1821" y="1493"/>
                  </a:lnTo>
                  <a:lnTo>
                    <a:pt x="1814" y="1488"/>
                  </a:lnTo>
                  <a:lnTo>
                    <a:pt x="1805" y="1482"/>
                  </a:lnTo>
                  <a:lnTo>
                    <a:pt x="1796" y="1476"/>
                  </a:lnTo>
                  <a:lnTo>
                    <a:pt x="1788" y="1469"/>
                  </a:lnTo>
                  <a:lnTo>
                    <a:pt x="1781" y="1461"/>
                  </a:lnTo>
                  <a:lnTo>
                    <a:pt x="1775" y="1451"/>
                  </a:lnTo>
                  <a:lnTo>
                    <a:pt x="1767" y="1440"/>
                  </a:lnTo>
                  <a:lnTo>
                    <a:pt x="1761" y="1430"/>
                  </a:lnTo>
                  <a:lnTo>
                    <a:pt x="1761" y="1430"/>
                  </a:lnTo>
                  <a:lnTo>
                    <a:pt x="1753" y="1429"/>
                  </a:lnTo>
                  <a:lnTo>
                    <a:pt x="1729" y="1426"/>
                  </a:lnTo>
                  <a:lnTo>
                    <a:pt x="1714" y="1423"/>
                  </a:lnTo>
                  <a:lnTo>
                    <a:pt x="1699" y="1418"/>
                  </a:lnTo>
                  <a:lnTo>
                    <a:pt x="1685" y="1414"/>
                  </a:lnTo>
                  <a:lnTo>
                    <a:pt x="1672" y="1408"/>
                  </a:lnTo>
                  <a:lnTo>
                    <a:pt x="1667" y="1343"/>
                  </a:lnTo>
                  <a:lnTo>
                    <a:pt x="1667" y="1343"/>
                  </a:lnTo>
                  <a:lnTo>
                    <a:pt x="1661" y="1352"/>
                  </a:lnTo>
                  <a:lnTo>
                    <a:pt x="1645" y="1372"/>
                  </a:lnTo>
                  <a:lnTo>
                    <a:pt x="1618" y="1400"/>
                  </a:lnTo>
                  <a:lnTo>
                    <a:pt x="1601" y="1417"/>
                  </a:lnTo>
                  <a:lnTo>
                    <a:pt x="1582" y="1432"/>
                  </a:lnTo>
                  <a:lnTo>
                    <a:pt x="1562" y="1446"/>
                  </a:lnTo>
                  <a:lnTo>
                    <a:pt x="1540" y="1461"/>
                  </a:lnTo>
                  <a:lnTo>
                    <a:pt x="1516" y="1473"/>
                  </a:lnTo>
                  <a:lnTo>
                    <a:pt x="1491" y="1484"/>
                  </a:lnTo>
                  <a:lnTo>
                    <a:pt x="1464" y="1493"/>
                  </a:lnTo>
                  <a:lnTo>
                    <a:pt x="1450" y="1494"/>
                  </a:lnTo>
                  <a:lnTo>
                    <a:pt x="1437" y="1496"/>
                  </a:lnTo>
                  <a:lnTo>
                    <a:pt x="1422" y="1497"/>
                  </a:lnTo>
                  <a:lnTo>
                    <a:pt x="1408" y="1497"/>
                  </a:lnTo>
                  <a:lnTo>
                    <a:pt x="1393" y="1496"/>
                  </a:lnTo>
                  <a:lnTo>
                    <a:pt x="1378" y="1493"/>
                  </a:lnTo>
                  <a:lnTo>
                    <a:pt x="1378" y="1493"/>
                  </a:lnTo>
                  <a:lnTo>
                    <a:pt x="1363" y="1506"/>
                  </a:lnTo>
                  <a:lnTo>
                    <a:pt x="1345" y="1520"/>
                  </a:lnTo>
                  <a:lnTo>
                    <a:pt x="1323" y="1535"/>
                  </a:lnTo>
                  <a:lnTo>
                    <a:pt x="1296" y="1548"/>
                  </a:lnTo>
                  <a:lnTo>
                    <a:pt x="1283" y="1556"/>
                  </a:lnTo>
                  <a:lnTo>
                    <a:pt x="1269" y="1560"/>
                  </a:lnTo>
                  <a:lnTo>
                    <a:pt x="1254" y="1565"/>
                  </a:lnTo>
                  <a:lnTo>
                    <a:pt x="1241" y="1568"/>
                  </a:lnTo>
                  <a:lnTo>
                    <a:pt x="1226" y="1569"/>
                  </a:lnTo>
                  <a:lnTo>
                    <a:pt x="1212" y="1569"/>
                  </a:lnTo>
                  <a:lnTo>
                    <a:pt x="1203" y="1632"/>
                  </a:lnTo>
                  <a:lnTo>
                    <a:pt x="1203" y="1632"/>
                  </a:lnTo>
                  <a:lnTo>
                    <a:pt x="1191" y="1628"/>
                  </a:lnTo>
                  <a:lnTo>
                    <a:pt x="1181" y="1622"/>
                  </a:lnTo>
                  <a:lnTo>
                    <a:pt x="1167" y="1614"/>
                  </a:lnTo>
                  <a:lnTo>
                    <a:pt x="1155" y="1605"/>
                  </a:lnTo>
                  <a:lnTo>
                    <a:pt x="1145" y="1595"/>
                  </a:lnTo>
                  <a:lnTo>
                    <a:pt x="1140" y="1589"/>
                  </a:lnTo>
                  <a:lnTo>
                    <a:pt x="1137" y="1583"/>
                  </a:lnTo>
                  <a:lnTo>
                    <a:pt x="1136" y="1575"/>
                  </a:lnTo>
                  <a:lnTo>
                    <a:pt x="1136" y="1569"/>
                  </a:lnTo>
                  <a:lnTo>
                    <a:pt x="1136" y="1569"/>
                  </a:lnTo>
                  <a:lnTo>
                    <a:pt x="1134" y="1563"/>
                  </a:lnTo>
                  <a:lnTo>
                    <a:pt x="1133" y="1556"/>
                  </a:lnTo>
                  <a:lnTo>
                    <a:pt x="1127" y="1551"/>
                  </a:lnTo>
                  <a:lnTo>
                    <a:pt x="1121" y="1545"/>
                  </a:lnTo>
                  <a:lnTo>
                    <a:pt x="1113" y="1541"/>
                  </a:lnTo>
                  <a:lnTo>
                    <a:pt x="1105" y="1536"/>
                  </a:lnTo>
                  <a:lnTo>
                    <a:pt x="1085" y="1529"/>
                  </a:lnTo>
                  <a:lnTo>
                    <a:pt x="1066" y="1523"/>
                  </a:lnTo>
                  <a:lnTo>
                    <a:pt x="1049" y="1518"/>
                  </a:lnTo>
                  <a:lnTo>
                    <a:pt x="1031" y="1515"/>
                  </a:lnTo>
                  <a:lnTo>
                    <a:pt x="1069" y="1461"/>
                  </a:lnTo>
                  <a:lnTo>
                    <a:pt x="1069" y="1461"/>
                  </a:lnTo>
                  <a:lnTo>
                    <a:pt x="1034" y="1446"/>
                  </a:lnTo>
                  <a:lnTo>
                    <a:pt x="998" y="1432"/>
                  </a:lnTo>
                  <a:lnTo>
                    <a:pt x="956" y="1415"/>
                  </a:lnTo>
                  <a:lnTo>
                    <a:pt x="913" y="1400"/>
                  </a:lnTo>
                  <a:lnTo>
                    <a:pt x="873" y="1387"/>
                  </a:lnTo>
                  <a:lnTo>
                    <a:pt x="855" y="1382"/>
                  </a:lnTo>
                  <a:lnTo>
                    <a:pt x="838" y="1379"/>
                  </a:lnTo>
                  <a:lnTo>
                    <a:pt x="825" y="1379"/>
                  </a:lnTo>
                  <a:lnTo>
                    <a:pt x="816" y="1379"/>
                  </a:lnTo>
                  <a:lnTo>
                    <a:pt x="816" y="1379"/>
                  </a:lnTo>
                  <a:lnTo>
                    <a:pt x="795" y="1385"/>
                  </a:lnTo>
                  <a:lnTo>
                    <a:pt x="766" y="1391"/>
                  </a:lnTo>
                  <a:lnTo>
                    <a:pt x="732" y="1397"/>
                  </a:lnTo>
                  <a:lnTo>
                    <a:pt x="696" y="1402"/>
                  </a:lnTo>
                  <a:lnTo>
                    <a:pt x="662" y="1405"/>
                  </a:lnTo>
                  <a:lnTo>
                    <a:pt x="632" y="1406"/>
                  </a:lnTo>
                  <a:lnTo>
                    <a:pt x="609" y="1406"/>
                  </a:lnTo>
                  <a:lnTo>
                    <a:pt x="603" y="1405"/>
                  </a:lnTo>
                  <a:lnTo>
                    <a:pt x="599" y="1403"/>
                  </a:lnTo>
                  <a:lnTo>
                    <a:pt x="599" y="1403"/>
                  </a:lnTo>
                  <a:lnTo>
                    <a:pt x="599" y="1400"/>
                  </a:lnTo>
                  <a:lnTo>
                    <a:pt x="597" y="1396"/>
                  </a:lnTo>
                  <a:lnTo>
                    <a:pt x="599" y="1387"/>
                  </a:lnTo>
                  <a:lnTo>
                    <a:pt x="608" y="1364"/>
                  </a:lnTo>
                  <a:lnTo>
                    <a:pt x="612" y="1349"/>
                  </a:lnTo>
                  <a:lnTo>
                    <a:pt x="617" y="1333"/>
                  </a:lnTo>
                  <a:lnTo>
                    <a:pt x="621" y="1313"/>
                  </a:lnTo>
                  <a:lnTo>
                    <a:pt x="621" y="1294"/>
                  </a:lnTo>
                  <a:lnTo>
                    <a:pt x="621" y="1294"/>
                  </a:lnTo>
                  <a:lnTo>
                    <a:pt x="623" y="1241"/>
                  </a:lnTo>
                  <a:lnTo>
                    <a:pt x="624" y="1177"/>
                  </a:lnTo>
                  <a:lnTo>
                    <a:pt x="623" y="1147"/>
                  </a:lnTo>
                  <a:lnTo>
                    <a:pt x="620" y="1123"/>
                  </a:lnTo>
                  <a:lnTo>
                    <a:pt x="618" y="1114"/>
                  </a:lnTo>
                  <a:lnTo>
                    <a:pt x="615" y="1107"/>
                  </a:lnTo>
                  <a:lnTo>
                    <a:pt x="612" y="1102"/>
                  </a:lnTo>
                  <a:lnTo>
                    <a:pt x="608" y="1101"/>
                  </a:lnTo>
                  <a:lnTo>
                    <a:pt x="608" y="1101"/>
                  </a:lnTo>
                  <a:lnTo>
                    <a:pt x="603" y="1099"/>
                  </a:lnTo>
                  <a:lnTo>
                    <a:pt x="596" y="1096"/>
                  </a:lnTo>
                  <a:lnTo>
                    <a:pt x="579" y="1084"/>
                  </a:lnTo>
                  <a:lnTo>
                    <a:pt x="558" y="1068"/>
                  </a:lnTo>
                  <a:lnTo>
                    <a:pt x="537" y="1048"/>
                  </a:lnTo>
                  <a:lnTo>
                    <a:pt x="498" y="1012"/>
                  </a:lnTo>
                  <a:lnTo>
                    <a:pt x="482" y="996"/>
                  </a:lnTo>
                  <a:lnTo>
                    <a:pt x="482" y="996"/>
                  </a:lnTo>
                  <a:lnTo>
                    <a:pt x="460" y="1065"/>
                  </a:lnTo>
                  <a:lnTo>
                    <a:pt x="436" y="1135"/>
                  </a:lnTo>
                  <a:lnTo>
                    <a:pt x="407" y="1217"/>
                  </a:lnTo>
                  <a:lnTo>
                    <a:pt x="376" y="1303"/>
                  </a:lnTo>
                  <a:lnTo>
                    <a:pt x="346" y="1379"/>
                  </a:lnTo>
                  <a:lnTo>
                    <a:pt x="331" y="1411"/>
                  </a:lnTo>
                  <a:lnTo>
                    <a:pt x="319" y="1437"/>
                  </a:lnTo>
                  <a:lnTo>
                    <a:pt x="307" y="1458"/>
                  </a:lnTo>
                  <a:lnTo>
                    <a:pt x="302" y="1464"/>
                  </a:lnTo>
                  <a:lnTo>
                    <a:pt x="298" y="1470"/>
                  </a:lnTo>
                  <a:lnTo>
                    <a:pt x="298" y="1470"/>
                  </a:lnTo>
                  <a:lnTo>
                    <a:pt x="290" y="1481"/>
                  </a:lnTo>
                  <a:lnTo>
                    <a:pt x="283" y="1493"/>
                  </a:lnTo>
                  <a:lnTo>
                    <a:pt x="272" y="1506"/>
                  </a:lnTo>
                  <a:lnTo>
                    <a:pt x="260" y="1520"/>
                  </a:lnTo>
                  <a:lnTo>
                    <a:pt x="249" y="1530"/>
                  </a:lnTo>
                  <a:lnTo>
                    <a:pt x="241" y="1535"/>
                  </a:lnTo>
                  <a:lnTo>
                    <a:pt x="235" y="1539"/>
                  </a:lnTo>
                  <a:lnTo>
                    <a:pt x="228" y="1541"/>
                  </a:lnTo>
                  <a:lnTo>
                    <a:pt x="220" y="1542"/>
                  </a:lnTo>
                  <a:lnTo>
                    <a:pt x="220" y="1542"/>
                  </a:lnTo>
                  <a:lnTo>
                    <a:pt x="213" y="1541"/>
                  </a:lnTo>
                  <a:lnTo>
                    <a:pt x="205" y="1539"/>
                  </a:lnTo>
                  <a:lnTo>
                    <a:pt x="184" y="1533"/>
                  </a:lnTo>
                  <a:lnTo>
                    <a:pt x="162" y="1523"/>
                  </a:lnTo>
                  <a:lnTo>
                    <a:pt x="141" y="1509"/>
                  </a:lnTo>
                  <a:lnTo>
                    <a:pt x="130" y="1502"/>
                  </a:lnTo>
                  <a:lnTo>
                    <a:pt x="120" y="1493"/>
                  </a:lnTo>
                  <a:lnTo>
                    <a:pt x="111" y="1484"/>
                  </a:lnTo>
                  <a:lnTo>
                    <a:pt x="103" y="1473"/>
                  </a:lnTo>
                  <a:lnTo>
                    <a:pt x="97" y="1463"/>
                  </a:lnTo>
                  <a:lnTo>
                    <a:pt x="93" y="1452"/>
                  </a:lnTo>
                  <a:lnTo>
                    <a:pt x="90" y="1440"/>
                  </a:lnTo>
                  <a:lnTo>
                    <a:pt x="90" y="1430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7" name="Freeform 15"/>
            <p:cNvSpPr>
              <a:spLocks/>
            </p:cNvSpPr>
            <p:nvPr/>
          </p:nvSpPr>
          <p:spPr bwMode="auto">
            <a:xfrm>
              <a:off x="1306" y="1759"/>
              <a:ext cx="993" cy="816"/>
            </a:xfrm>
            <a:custGeom>
              <a:avLst/>
              <a:gdLst/>
              <a:ahLst/>
              <a:cxnLst>
                <a:cxn ang="0">
                  <a:pos x="26" y="1348"/>
                </a:cxn>
                <a:cxn ang="0">
                  <a:pos x="29" y="1225"/>
                </a:cxn>
                <a:cxn ang="0">
                  <a:pos x="133" y="1102"/>
                </a:cxn>
                <a:cxn ang="0">
                  <a:pos x="234" y="595"/>
                </a:cxn>
                <a:cxn ang="0">
                  <a:pos x="352" y="456"/>
                </a:cxn>
                <a:cxn ang="0">
                  <a:pos x="415" y="384"/>
                </a:cxn>
                <a:cxn ang="0">
                  <a:pos x="477" y="366"/>
                </a:cxn>
                <a:cxn ang="0">
                  <a:pos x="572" y="310"/>
                </a:cxn>
                <a:cxn ang="0">
                  <a:pos x="635" y="243"/>
                </a:cxn>
                <a:cxn ang="0">
                  <a:pos x="665" y="218"/>
                </a:cxn>
                <a:cxn ang="0">
                  <a:pos x="703" y="81"/>
                </a:cxn>
                <a:cxn ang="0">
                  <a:pos x="955" y="481"/>
                </a:cxn>
                <a:cxn ang="0">
                  <a:pos x="905" y="635"/>
                </a:cxn>
                <a:cxn ang="0">
                  <a:pos x="991" y="1020"/>
                </a:cxn>
                <a:cxn ang="0">
                  <a:pos x="1090" y="1086"/>
                </a:cxn>
                <a:cxn ang="0">
                  <a:pos x="1271" y="1006"/>
                </a:cxn>
                <a:cxn ang="0">
                  <a:pos x="1384" y="923"/>
                </a:cxn>
                <a:cxn ang="0">
                  <a:pos x="1371" y="869"/>
                </a:cxn>
                <a:cxn ang="0">
                  <a:pos x="1289" y="726"/>
                </a:cxn>
                <a:cxn ang="0">
                  <a:pos x="1230" y="595"/>
                </a:cxn>
                <a:cxn ang="0">
                  <a:pos x="1251" y="104"/>
                </a:cxn>
                <a:cxn ang="0">
                  <a:pos x="1221" y="59"/>
                </a:cxn>
                <a:cxn ang="0">
                  <a:pos x="1236" y="6"/>
                </a:cxn>
                <a:cxn ang="0">
                  <a:pos x="1262" y="6"/>
                </a:cxn>
                <a:cxn ang="0">
                  <a:pos x="1307" y="77"/>
                </a:cxn>
                <a:cxn ang="0">
                  <a:pos x="1393" y="107"/>
                </a:cxn>
                <a:cxn ang="0">
                  <a:pos x="1534" y="129"/>
                </a:cxn>
                <a:cxn ang="0">
                  <a:pos x="1625" y="216"/>
                </a:cxn>
                <a:cxn ang="0">
                  <a:pos x="1658" y="306"/>
                </a:cxn>
                <a:cxn ang="0">
                  <a:pos x="1708" y="527"/>
                </a:cxn>
                <a:cxn ang="0">
                  <a:pos x="1645" y="726"/>
                </a:cxn>
                <a:cxn ang="0">
                  <a:pos x="1732" y="987"/>
                </a:cxn>
                <a:cxn ang="0">
                  <a:pos x="1779" y="1306"/>
                </a:cxn>
                <a:cxn ang="0">
                  <a:pos x="1854" y="1405"/>
                </a:cxn>
                <a:cxn ang="0">
                  <a:pos x="1980" y="1482"/>
                </a:cxn>
                <a:cxn ang="0">
                  <a:pos x="1841" y="1499"/>
                </a:cxn>
                <a:cxn ang="0">
                  <a:pos x="1775" y="1451"/>
                </a:cxn>
                <a:cxn ang="0">
                  <a:pos x="1699" y="1418"/>
                </a:cxn>
                <a:cxn ang="0">
                  <a:pos x="1618" y="1400"/>
                </a:cxn>
                <a:cxn ang="0">
                  <a:pos x="1464" y="1493"/>
                </a:cxn>
                <a:cxn ang="0">
                  <a:pos x="1378" y="1493"/>
                </a:cxn>
                <a:cxn ang="0">
                  <a:pos x="1254" y="1565"/>
                </a:cxn>
                <a:cxn ang="0">
                  <a:pos x="1181" y="1622"/>
                </a:cxn>
                <a:cxn ang="0">
                  <a:pos x="1136" y="1569"/>
                </a:cxn>
                <a:cxn ang="0">
                  <a:pos x="1105" y="1536"/>
                </a:cxn>
                <a:cxn ang="0">
                  <a:pos x="1034" y="1446"/>
                </a:cxn>
                <a:cxn ang="0">
                  <a:pos x="825" y="1379"/>
                </a:cxn>
                <a:cxn ang="0">
                  <a:pos x="662" y="1405"/>
                </a:cxn>
                <a:cxn ang="0">
                  <a:pos x="597" y="1396"/>
                </a:cxn>
                <a:cxn ang="0">
                  <a:pos x="621" y="1294"/>
                </a:cxn>
                <a:cxn ang="0">
                  <a:pos x="612" y="1102"/>
                </a:cxn>
                <a:cxn ang="0">
                  <a:pos x="537" y="1048"/>
                </a:cxn>
                <a:cxn ang="0">
                  <a:pos x="376" y="1303"/>
                </a:cxn>
                <a:cxn ang="0">
                  <a:pos x="298" y="1470"/>
                </a:cxn>
                <a:cxn ang="0">
                  <a:pos x="235" y="1539"/>
                </a:cxn>
                <a:cxn ang="0">
                  <a:pos x="162" y="1523"/>
                </a:cxn>
                <a:cxn ang="0">
                  <a:pos x="93" y="1452"/>
                </a:cxn>
              </a:cxnLst>
              <a:rect l="0" t="0" r="r" b="b"/>
              <a:pathLst>
                <a:path w="1987" h="1632">
                  <a:moveTo>
                    <a:pt x="90" y="1430"/>
                  </a:moveTo>
                  <a:lnTo>
                    <a:pt x="90" y="1430"/>
                  </a:lnTo>
                  <a:lnTo>
                    <a:pt x="78" y="1418"/>
                  </a:lnTo>
                  <a:lnTo>
                    <a:pt x="64" y="1405"/>
                  </a:lnTo>
                  <a:lnTo>
                    <a:pt x="48" y="1387"/>
                  </a:lnTo>
                  <a:lnTo>
                    <a:pt x="33" y="1361"/>
                  </a:lnTo>
                  <a:lnTo>
                    <a:pt x="26" y="1348"/>
                  </a:lnTo>
                  <a:lnTo>
                    <a:pt x="18" y="1333"/>
                  </a:lnTo>
                  <a:lnTo>
                    <a:pt x="12" y="1316"/>
                  </a:lnTo>
                  <a:lnTo>
                    <a:pt x="6" y="1298"/>
                  </a:lnTo>
                  <a:lnTo>
                    <a:pt x="3" y="1279"/>
                  </a:lnTo>
                  <a:lnTo>
                    <a:pt x="0" y="1258"/>
                  </a:lnTo>
                  <a:lnTo>
                    <a:pt x="0" y="1258"/>
                  </a:lnTo>
                  <a:lnTo>
                    <a:pt x="29" y="1225"/>
                  </a:lnTo>
                  <a:lnTo>
                    <a:pt x="58" y="1194"/>
                  </a:lnTo>
                  <a:lnTo>
                    <a:pt x="94" y="1159"/>
                  </a:lnTo>
                  <a:lnTo>
                    <a:pt x="94" y="1159"/>
                  </a:lnTo>
                  <a:lnTo>
                    <a:pt x="103" y="1149"/>
                  </a:lnTo>
                  <a:lnTo>
                    <a:pt x="114" y="1135"/>
                  </a:lnTo>
                  <a:lnTo>
                    <a:pt x="123" y="1120"/>
                  </a:lnTo>
                  <a:lnTo>
                    <a:pt x="133" y="1102"/>
                  </a:lnTo>
                  <a:lnTo>
                    <a:pt x="151" y="1062"/>
                  </a:lnTo>
                  <a:lnTo>
                    <a:pt x="171" y="1018"/>
                  </a:lnTo>
                  <a:lnTo>
                    <a:pt x="204" y="938"/>
                  </a:lnTo>
                  <a:lnTo>
                    <a:pt x="219" y="908"/>
                  </a:lnTo>
                  <a:lnTo>
                    <a:pt x="225" y="896"/>
                  </a:lnTo>
                  <a:lnTo>
                    <a:pt x="229" y="888"/>
                  </a:lnTo>
                  <a:lnTo>
                    <a:pt x="234" y="595"/>
                  </a:lnTo>
                  <a:lnTo>
                    <a:pt x="234" y="595"/>
                  </a:lnTo>
                  <a:lnTo>
                    <a:pt x="240" y="587"/>
                  </a:lnTo>
                  <a:lnTo>
                    <a:pt x="257" y="562"/>
                  </a:lnTo>
                  <a:lnTo>
                    <a:pt x="272" y="541"/>
                  </a:lnTo>
                  <a:lnTo>
                    <a:pt x="293" y="517"/>
                  </a:lnTo>
                  <a:lnTo>
                    <a:pt x="319" y="488"/>
                  </a:lnTo>
                  <a:lnTo>
                    <a:pt x="352" y="456"/>
                  </a:lnTo>
                  <a:lnTo>
                    <a:pt x="352" y="456"/>
                  </a:lnTo>
                  <a:lnTo>
                    <a:pt x="358" y="445"/>
                  </a:lnTo>
                  <a:lnTo>
                    <a:pt x="367" y="433"/>
                  </a:lnTo>
                  <a:lnTo>
                    <a:pt x="376" y="420"/>
                  </a:lnTo>
                  <a:lnTo>
                    <a:pt x="388" y="405"/>
                  </a:lnTo>
                  <a:lnTo>
                    <a:pt x="401" y="393"/>
                  </a:lnTo>
                  <a:lnTo>
                    <a:pt x="415" y="384"/>
                  </a:lnTo>
                  <a:lnTo>
                    <a:pt x="421" y="381"/>
                  </a:lnTo>
                  <a:lnTo>
                    <a:pt x="428" y="379"/>
                  </a:lnTo>
                  <a:lnTo>
                    <a:pt x="428" y="379"/>
                  </a:lnTo>
                  <a:lnTo>
                    <a:pt x="442" y="376"/>
                  </a:lnTo>
                  <a:lnTo>
                    <a:pt x="454" y="373"/>
                  </a:lnTo>
                  <a:lnTo>
                    <a:pt x="466" y="370"/>
                  </a:lnTo>
                  <a:lnTo>
                    <a:pt x="477" y="366"/>
                  </a:lnTo>
                  <a:lnTo>
                    <a:pt x="501" y="352"/>
                  </a:lnTo>
                  <a:lnTo>
                    <a:pt x="527" y="334"/>
                  </a:lnTo>
                  <a:lnTo>
                    <a:pt x="527" y="334"/>
                  </a:lnTo>
                  <a:lnTo>
                    <a:pt x="540" y="325"/>
                  </a:lnTo>
                  <a:lnTo>
                    <a:pt x="552" y="318"/>
                  </a:lnTo>
                  <a:lnTo>
                    <a:pt x="563" y="313"/>
                  </a:lnTo>
                  <a:lnTo>
                    <a:pt x="572" y="310"/>
                  </a:lnTo>
                  <a:lnTo>
                    <a:pt x="585" y="307"/>
                  </a:lnTo>
                  <a:lnTo>
                    <a:pt x="590" y="307"/>
                  </a:lnTo>
                  <a:lnTo>
                    <a:pt x="590" y="307"/>
                  </a:lnTo>
                  <a:lnTo>
                    <a:pt x="597" y="295"/>
                  </a:lnTo>
                  <a:lnTo>
                    <a:pt x="614" y="268"/>
                  </a:lnTo>
                  <a:lnTo>
                    <a:pt x="624" y="255"/>
                  </a:lnTo>
                  <a:lnTo>
                    <a:pt x="635" y="243"/>
                  </a:lnTo>
                  <a:lnTo>
                    <a:pt x="644" y="234"/>
                  </a:lnTo>
                  <a:lnTo>
                    <a:pt x="650" y="231"/>
                  </a:lnTo>
                  <a:lnTo>
                    <a:pt x="654" y="231"/>
                  </a:lnTo>
                  <a:lnTo>
                    <a:pt x="654" y="231"/>
                  </a:lnTo>
                  <a:lnTo>
                    <a:pt x="657" y="228"/>
                  </a:lnTo>
                  <a:lnTo>
                    <a:pt x="662" y="224"/>
                  </a:lnTo>
                  <a:lnTo>
                    <a:pt x="665" y="218"/>
                  </a:lnTo>
                  <a:lnTo>
                    <a:pt x="668" y="209"/>
                  </a:lnTo>
                  <a:lnTo>
                    <a:pt x="672" y="185"/>
                  </a:lnTo>
                  <a:lnTo>
                    <a:pt x="678" y="158"/>
                  </a:lnTo>
                  <a:lnTo>
                    <a:pt x="684" y="129"/>
                  </a:lnTo>
                  <a:lnTo>
                    <a:pt x="693" y="102"/>
                  </a:lnTo>
                  <a:lnTo>
                    <a:pt x="697" y="92"/>
                  </a:lnTo>
                  <a:lnTo>
                    <a:pt x="703" y="81"/>
                  </a:lnTo>
                  <a:lnTo>
                    <a:pt x="709" y="74"/>
                  </a:lnTo>
                  <a:lnTo>
                    <a:pt x="717" y="68"/>
                  </a:lnTo>
                  <a:lnTo>
                    <a:pt x="838" y="77"/>
                  </a:lnTo>
                  <a:lnTo>
                    <a:pt x="973" y="393"/>
                  </a:lnTo>
                  <a:lnTo>
                    <a:pt x="973" y="393"/>
                  </a:lnTo>
                  <a:lnTo>
                    <a:pt x="968" y="418"/>
                  </a:lnTo>
                  <a:lnTo>
                    <a:pt x="955" y="481"/>
                  </a:lnTo>
                  <a:lnTo>
                    <a:pt x="946" y="517"/>
                  </a:lnTo>
                  <a:lnTo>
                    <a:pt x="935" y="553"/>
                  </a:lnTo>
                  <a:lnTo>
                    <a:pt x="925" y="584"/>
                  </a:lnTo>
                  <a:lnTo>
                    <a:pt x="914" y="608"/>
                  </a:lnTo>
                  <a:lnTo>
                    <a:pt x="914" y="608"/>
                  </a:lnTo>
                  <a:lnTo>
                    <a:pt x="910" y="620"/>
                  </a:lnTo>
                  <a:lnTo>
                    <a:pt x="905" y="635"/>
                  </a:lnTo>
                  <a:lnTo>
                    <a:pt x="897" y="671"/>
                  </a:lnTo>
                  <a:lnTo>
                    <a:pt x="889" y="713"/>
                  </a:lnTo>
                  <a:lnTo>
                    <a:pt x="882" y="755"/>
                  </a:lnTo>
                  <a:lnTo>
                    <a:pt x="873" y="830"/>
                  </a:lnTo>
                  <a:lnTo>
                    <a:pt x="870" y="861"/>
                  </a:lnTo>
                  <a:lnTo>
                    <a:pt x="991" y="1020"/>
                  </a:lnTo>
                  <a:lnTo>
                    <a:pt x="991" y="1020"/>
                  </a:lnTo>
                  <a:lnTo>
                    <a:pt x="997" y="1024"/>
                  </a:lnTo>
                  <a:lnTo>
                    <a:pt x="1009" y="1036"/>
                  </a:lnTo>
                  <a:lnTo>
                    <a:pt x="1030" y="1053"/>
                  </a:lnTo>
                  <a:lnTo>
                    <a:pt x="1043" y="1062"/>
                  </a:lnTo>
                  <a:lnTo>
                    <a:pt x="1057" y="1071"/>
                  </a:lnTo>
                  <a:lnTo>
                    <a:pt x="1073" y="1078"/>
                  </a:lnTo>
                  <a:lnTo>
                    <a:pt x="1090" y="1086"/>
                  </a:lnTo>
                  <a:lnTo>
                    <a:pt x="1108" y="1093"/>
                  </a:lnTo>
                  <a:lnTo>
                    <a:pt x="1127" y="1098"/>
                  </a:lnTo>
                  <a:lnTo>
                    <a:pt x="1146" y="1099"/>
                  </a:lnTo>
                  <a:lnTo>
                    <a:pt x="1166" y="1099"/>
                  </a:lnTo>
                  <a:lnTo>
                    <a:pt x="1187" y="1098"/>
                  </a:lnTo>
                  <a:lnTo>
                    <a:pt x="1208" y="1092"/>
                  </a:lnTo>
                  <a:lnTo>
                    <a:pt x="1271" y="1006"/>
                  </a:lnTo>
                  <a:lnTo>
                    <a:pt x="1271" y="1006"/>
                  </a:lnTo>
                  <a:lnTo>
                    <a:pt x="1322" y="972"/>
                  </a:lnTo>
                  <a:lnTo>
                    <a:pt x="1359" y="947"/>
                  </a:lnTo>
                  <a:lnTo>
                    <a:pt x="1372" y="936"/>
                  </a:lnTo>
                  <a:lnTo>
                    <a:pt x="1378" y="929"/>
                  </a:lnTo>
                  <a:lnTo>
                    <a:pt x="1378" y="929"/>
                  </a:lnTo>
                  <a:lnTo>
                    <a:pt x="1384" y="923"/>
                  </a:lnTo>
                  <a:lnTo>
                    <a:pt x="1389" y="914"/>
                  </a:lnTo>
                  <a:lnTo>
                    <a:pt x="1390" y="908"/>
                  </a:lnTo>
                  <a:lnTo>
                    <a:pt x="1390" y="902"/>
                  </a:lnTo>
                  <a:lnTo>
                    <a:pt x="1389" y="894"/>
                  </a:lnTo>
                  <a:lnTo>
                    <a:pt x="1386" y="887"/>
                  </a:lnTo>
                  <a:lnTo>
                    <a:pt x="1380" y="878"/>
                  </a:lnTo>
                  <a:lnTo>
                    <a:pt x="1371" y="869"/>
                  </a:lnTo>
                  <a:lnTo>
                    <a:pt x="1359" y="858"/>
                  </a:lnTo>
                  <a:lnTo>
                    <a:pt x="1342" y="848"/>
                  </a:lnTo>
                  <a:lnTo>
                    <a:pt x="1322" y="836"/>
                  </a:lnTo>
                  <a:lnTo>
                    <a:pt x="1296" y="822"/>
                  </a:lnTo>
                  <a:lnTo>
                    <a:pt x="1266" y="809"/>
                  </a:lnTo>
                  <a:lnTo>
                    <a:pt x="1230" y="794"/>
                  </a:lnTo>
                  <a:lnTo>
                    <a:pt x="1289" y="726"/>
                  </a:lnTo>
                  <a:lnTo>
                    <a:pt x="1289" y="726"/>
                  </a:lnTo>
                  <a:lnTo>
                    <a:pt x="1280" y="710"/>
                  </a:lnTo>
                  <a:lnTo>
                    <a:pt x="1260" y="671"/>
                  </a:lnTo>
                  <a:lnTo>
                    <a:pt x="1248" y="649"/>
                  </a:lnTo>
                  <a:lnTo>
                    <a:pt x="1239" y="625"/>
                  </a:lnTo>
                  <a:lnTo>
                    <a:pt x="1233" y="604"/>
                  </a:lnTo>
                  <a:lnTo>
                    <a:pt x="1230" y="595"/>
                  </a:lnTo>
                  <a:lnTo>
                    <a:pt x="1230" y="586"/>
                  </a:lnTo>
                  <a:lnTo>
                    <a:pt x="1230" y="153"/>
                  </a:lnTo>
                  <a:lnTo>
                    <a:pt x="1230" y="153"/>
                  </a:lnTo>
                  <a:lnTo>
                    <a:pt x="1238" y="141"/>
                  </a:lnTo>
                  <a:lnTo>
                    <a:pt x="1244" y="128"/>
                  </a:lnTo>
                  <a:lnTo>
                    <a:pt x="1250" y="111"/>
                  </a:lnTo>
                  <a:lnTo>
                    <a:pt x="1251" y="104"/>
                  </a:lnTo>
                  <a:lnTo>
                    <a:pt x="1251" y="95"/>
                  </a:lnTo>
                  <a:lnTo>
                    <a:pt x="1251" y="87"/>
                  </a:lnTo>
                  <a:lnTo>
                    <a:pt x="1250" y="80"/>
                  </a:lnTo>
                  <a:lnTo>
                    <a:pt x="1245" y="72"/>
                  </a:lnTo>
                  <a:lnTo>
                    <a:pt x="1239" y="66"/>
                  </a:lnTo>
                  <a:lnTo>
                    <a:pt x="1232" y="62"/>
                  </a:lnTo>
                  <a:lnTo>
                    <a:pt x="1221" y="59"/>
                  </a:lnTo>
                  <a:lnTo>
                    <a:pt x="1221" y="59"/>
                  </a:lnTo>
                  <a:lnTo>
                    <a:pt x="1221" y="50"/>
                  </a:lnTo>
                  <a:lnTo>
                    <a:pt x="1223" y="41"/>
                  </a:lnTo>
                  <a:lnTo>
                    <a:pt x="1224" y="30"/>
                  </a:lnTo>
                  <a:lnTo>
                    <a:pt x="1227" y="18"/>
                  </a:lnTo>
                  <a:lnTo>
                    <a:pt x="1233" y="9"/>
                  </a:lnTo>
                  <a:lnTo>
                    <a:pt x="1236" y="6"/>
                  </a:lnTo>
                  <a:lnTo>
                    <a:pt x="1239" y="3"/>
                  </a:lnTo>
                  <a:lnTo>
                    <a:pt x="1244" y="0"/>
                  </a:lnTo>
                  <a:lnTo>
                    <a:pt x="1248" y="0"/>
                  </a:lnTo>
                  <a:lnTo>
                    <a:pt x="1248" y="0"/>
                  </a:lnTo>
                  <a:lnTo>
                    <a:pt x="1253" y="0"/>
                  </a:lnTo>
                  <a:lnTo>
                    <a:pt x="1257" y="3"/>
                  </a:lnTo>
                  <a:lnTo>
                    <a:pt x="1262" y="6"/>
                  </a:lnTo>
                  <a:lnTo>
                    <a:pt x="1265" y="11"/>
                  </a:lnTo>
                  <a:lnTo>
                    <a:pt x="1272" y="23"/>
                  </a:lnTo>
                  <a:lnTo>
                    <a:pt x="1280" y="36"/>
                  </a:lnTo>
                  <a:lnTo>
                    <a:pt x="1287" y="51"/>
                  </a:lnTo>
                  <a:lnTo>
                    <a:pt x="1296" y="65"/>
                  </a:lnTo>
                  <a:lnTo>
                    <a:pt x="1301" y="71"/>
                  </a:lnTo>
                  <a:lnTo>
                    <a:pt x="1307" y="77"/>
                  </a:lnTo>
                  <a:lnTo>
                    <a:pt x="1313" y="83"/>
                  </a:lnTo>
                  <a:lnTo>
                    <a:pt x="1320" y="86"/>
                  </a:lnTo>
                  <a:lnTo>
                    <a:pt x="1320" y="86"/>
                  </a:lnTo>
                  <a:lnTo>
                    <a:pt x="1336" y="92"/>
                  </a:lnTo>
                  <a:lnTo>
                    <a:pt x="1354" y="98"/>
                  </a:lnTo>
                  <a:lnTo>
                    <a:pt x="1374" y="102"/>
                  </a:lnTo>
                  <a:lnTo>
                    <a:pt x="1393" y="107"/>
                  </a:lnTo>
                  <a:lnTo>
                    <a:pt x="1431" y="111"/>
                  </a:lnTo>
                  <a:lnTo>
                    <a:pt x="1461" y="113"/>
                  </a:lnTo>
                  <a:lnTo>
                    <a:pt x="1461" y="113"/>
                  </a:lnTo>
                  <a:lnTo>
                    <a:pt x="1473" y="114"/>
                  </a:lnTo>
                  <a:lnTo>
                    <a:pt x="1488" y="116"/>
                  </a:lnTo>
                  <a:lnTo>
                    <a:pt x="1519" y="123"/>
                  </a:lnTo>
                  <a:lnTo>
                    <a:pt x="1534" y="129"/>
                  </a:lnTo>
                  <a:lnTo>
                    <a:pt x="1546" y="134"/>
                  </a:lnTo>
                  <a:lnTo>
                    <a:pt x="1556" y="140"/>
                  </a:lnTo>
                  <a:lnTo>
                    <a:pt x="1564" y="144"/>
                  </a:lnTo>
                  <a:lnTo>
                    <a:pt x="1564" y="144"/>
                  </a:lnTo>
                  <a:lnTo>
                    <a:pt x="1583" y="165"/>
                  </a:lnTo>
                  <a:lnTo>
                    <a:pt x="1612" y="198"/>
                  </a:lnTo>
                  <a:lnTo>
                    <a:pt x="1625" y="216"/>
                  </a:lnTo>
                  <a:lnTo>
                    <a:pt x="1637" y="234"/>
                  </a:lnTo>
                  <a:lnTo>
                    <a:pt x="1646" y="249"/>
                  </a:lnTo>
                  <a:lnTo>
                    <a:pt x="1649" y="256"/>
                  </a:lnTo>
                  <a:lnTo>
                    <a:pt x="1649" y="262"/>
                  </a:lnTo>
                  <a:lnTo>
                    <a:pt x="1649" y="262"/>
                  </a:lnTo>
                  <a:lnTo>
                    <a:pt x="1652" y="279"/>
                  </a:lnTo>
                  <a:lnTo>
                    <a:pt x="1658" y="306"/>
                  </a:lnTo>
                  <a:lnTo>
                    <a:pt x="1679" y="384"/>
                  </a:lnTo>
                  <a:lnTo>
                    <a:pt x="1690" y="426"/>
                  </a:lnTo>
                  <a:lnTo>
                    <a:pt x="1699" y="466"/>
                  </a:lnTo>
                  <a:lnTo>
                    <a:pt x="1706" y="500"/>
                  </a:lnTo>
                  <a:lnTo>
                    <a:pt x="1708" y="515"/>
                  </a:lnTo>
                  <a:lnTo>
                    <a:pt x="1708" y="527"/>
                  </a:lnTo>
                  <a:lnTo>
                    <a:pt x="1708" y="527"/>
                  </a:lnTo>
                  <a:lnTo>
                    <a:pt x="1708" y="539"/>
                  </a:lnTo>
                  <a:lnTo>
                    <a:pt x="1705" y="553"/>
                  </a:lnTo>
                  <a:lnTo>
                    <a:pt x="1699" y="584"/>
                  </a:lnTo>
                  <a:lnTo>
                    <a:pt x="1688" y="616"/>
                  </a:lnTo>
                  <a:lnTo>
                    <a:pt x="1676" y="649"/>
                  </a:lnTo>
                  <a:lnTo>
                    <a:pt x="1655" y="704"/>
                  </a:lnTo>
                  <a:lnTo>
                    <a:pt x="1645" y="726"/>
                  </a:lnTo>
                  <a:lnTo>
                    <a:pt x="1645" y="726"/>
                  </a:lnTo>
                  <a:lnTo>
                    <a:pt x="1657" y="758"/>
                  </a:lnTo>
                  <a:lnTo>
                    <a:pt x="1685" y="833"/>
                  </a:lnTo>
                  <a:lnTo>
                    <a:pt x="1700" y="878"/>
                  </a:lnTo>
                  <a:lnTo>
                    <a:pt x="1715" y="924"/>
                  </a:lnTo>
                  <a:lnTo>
                    <a:pt x="1727" y="967"/>
                  </a:lnTo>
                  <a:lnTo>
                    <a:pt x="1732" y="987"/>
                  </a:lnTo>
                  <a:lnTo>
                    <a:pt x="1735" y="1006"/>
                  </a:lnTo>
                  <a:lnTo>
                    <a:pt x="1735" y="1006"/>
                  </a:lnTo>
                  <a:lnTo>
                    <a:pt x="1757" y="1156"/>
                  </a:lnTo>
                  <a:lnTo>
                    <a:pt x="1770" y="1267"/>
                  </a:lnTo>
                  <a:lnTo>
                    <a:pt x="1770" y="1267"/>
                  </a:lnTo>
                  <a:lnTo>
                    <a:pt x="1773" y="1283"/>
                  </a:lnTo>
                  <a:lnTo>
                    <a:pt x="1779" y="1306"/>
                  </a:lnTo>
                  <a:lnTo>
                    <a:pt x="1785" y="1318"/>
                  </a:lnTo>
                  <a:lnTo>
                    <a:pt x="1791" y="1331"/>
                  </a:lnTo>
                  <a:lnTo>
                    <a:pt x="1800" y="1345"/>
                  </a:lnTo>
                  <a:lnTo>
                    <a:pt x="1809" y="1360"/>
                  </a:lnTo>
                  <a:lnTo>
                    <a:pt x="1823" y="1375"/>
                  </a:lnTo>
                  <a:lnTo>
                    <a:pt x="1836" y="1390"/>
                  </a:lnTo>
                  <a:lnTo>
                    <a:pt x="1854" y="1405"/>
                  </a:lnTo>
                  <a:lnTo>
                    <a:pt x="1874" y="1421"/>
                  </a:lnTo>
                  <a:lnTo>
                    <a:pt x="1898" y="1436"/>
                  </a:lnTo>
                  <a:lnTo>
                    <a:pt x="1925" y="1451"/>
                  </a:lnTo>
                  <a:lnTo>
                    <a:pt x="1953" y="1464"/>
                  </a:lnTo>
                  <a:lnTo>
                    <a:pt x="1987" y="1479"/>
                  </a:lnTo>
                  <a:lnTo>
                    <a:pt x="1987" y="1479"/>
                  </a:lnTo>
                  <a:lnTo>
                    <a:pt x="1980" y="1482"/>
                  </a:lnTo>
                  <a:lnTo>
                    <a:pt x="1961" y="1490"/>
                  </a:lnTo>
                  <a:lnTo>
                    <a:pt x="1932" y="1497"/>
                  </a:lnTo>
                  <a:lnTo>
                    <a:pt x="1914" y="1500"/>
                  </a:lnTo>
                  <a:lnTo>
                    <a:pt x="1896" y="1503"/>
                  </a:lnTo>
                  <a:lnTo>
                    <a:pt x="1878" y="1503"/>
                  </a:lnTo>
                  <a:lnTo>
                    <a:pt x="1859" y="1502"/>
                  </a:lnTo>
                  <a:lnTo>
                    <a:pt x="1841" y="1499"/>
                  </a:lnTo>
                  <a:lnTo>
                    <a:pt x="1821" y="1493"/>
                  </a:lnTo>
                  <a:lnTo>
                    <a:pt x="1814" y="1488"/>
                  </a:lnTo>
                  <a:lnTo>
                    <a:pt x="1805" y="1482"/>
                  </a:lnTo>
                  <a:lnTo>
                    <a:pt x="1796" y="1476"/>
                  </a:lnTo>
                  <a:lnTo>
                    <a:pt x="1788" y="1469"/>
                  </a:lnTo>
                  <a:lnTo>
                    <a:pt x="1781" y="1461"/>
                  </a:lnTo>
                  <a:lnTo>
                    <a:pt x="1775" y="1451"/>
                  </a:lnTo>
                  <a:lnTo>
                    <a:pt x="1767" y="1440"/>
                  </a:lnTo>
                  <a:lnTo>
                    <a:pt x="1761" y="1430"/>
                  </a:lnTo>
                  <a:lnTo>
                    <a:pt x="1761" y="1430"/>
                  </a:lnTo>
                  <a:lnTo>
                    <a:pt x="1753" y="1429"/>
                  </a:lnTo>
                  <a:lnTo>
                    <a:pt x="1729" y="1426"/>
                  </a:lnTo>
                  <a:lnTo>
                    <a:pt x="1714" y="1423"/>
                  </a:lnTo>
                  <a:lnTo>
                    <a:pt x="1699" y="1418"/>
                  </a:lnTo>
                  <a:lnTo>
                    <a:pt x="1685" y="1414"/>
                  </a:lnTo>
                  <a:lnTo>
                    <a:pt x="1672" y="1408"/>
                  </a:lnTo>
                  <a:lnTo>
                    <a:pt x="1667" y="1343"/>
                  </a:lnTo>
                  <a:lnTo>
                    <a:pt x="1667" y="1343"/>
                  </a:lnTo>
                  <a:lnTo>
                    <a:pt x="1661" y="1352"/>
                  </a:lnTo>
                  <a:lnTo>
                    <a:pt x="1645" y="1372"/>
                  </a:lnTo>
                  <a:lnTo>
                    <a:pt x="1618" y="1400"/>
                  </a:lnTo>
                  <a:lnTo>
                    <a:pt x="1601" y="1417"/>
                  </a:lnTo>
                  <a:lnTo>
                    <a:pt x="1582" y="1432"/>
                  </a:lnTo>
                  <a:lnTo>
                    <a:pt x="1562" y="1446"/>
                  </a:lnTo>
                  <a:lnTo>
                    <a:pt x="1540" y="1461"/>
                  </a:lnTo>
                  <a:lnTo>
                    <a:pt x="1516" y="1473"/>
                  </a:lnTo>
                  <a:lnTo>
                    <a:pt x="1491" y="1484"/>
                  </a:lnTo>
                  <a:lnTo>
                    <a:pt x="1464" y="1493"/>
                  </a:lnTo>
                  <a:lnTo>
                    <a:pt x="1450" y="1494"/>
                  </a:lnTo>
                  <a:lnTo>
                    <a:pt x="1437" y="1496"/>
                  </a:lnTo>
                  <a:lnTo>
                    <a:pt x="1422" y="1497"/>
                  </a:lnTo>
                  <a:lnTo>
                    <a:pt x="1408" y="1497"/>
                  </a:lnTo>
                  <a:lnTo>
                    <a:pt x="1393" y="1496"/>
                  </a:lnTo>
                  <a:lnTo>
                    <a:pt x="1378" y="1493"/>
                  </a:lnTo>
                  <a:lnTo>
                    <a:pt x="1378" y="1493"/>
                  </a:lnTo>
                  <a:lnTo>
                    <a:pt x="1363" y="1506"/>
                  </a:lnTo>
                  <a:lnTo>
                    <a:pt x="1345" y="1520"/>
                  </a:lnTo>
                  <a:lnTo>
                    <a:pt x="1323" y="1535"/>
                  </a:lnTo>
                  <a:lnTo>
                    <a:pt x="1296" y="1548"/>
                  </a:lnTo>
                  <a:lnTo>
                    <a:pt x="1283" y="1556"/>
                  </a:lnTo>
                  <a:lnTo>
                    <a:pt x="1269" y="1560"/>
                  </a:lnTo>
                  <a:lnTo>
                    <a:pt x="1254" y="1565"/>
                  </a:lnTo>
                  <a:lnTo>
                    <a:pt x="1241" y="1568"/>
                  </a:lnTo>
                  <a:lnTo>
                    <a:pt x="1226" y="1569"/>
                  </a:lnTo>
                  <a:lnTo>
                    <a:pt x="1212" y="1569"/>
                  </a:lnTo>
                  <a:lnTo>
                    <a:pt x="1203" y="1632"/>
                  </a:lnTo>
                  <a:lnTo>
                    <a:pt x="1203" y="1632"/>
                  </a:lnTo>
                  <a:lnTo>
                    <a:pt x="1191" y="1628"/>
                  </a:lnTo>
                  <a:lnTo>
                    <a:pt x="1181" y="1622"/>
                  </a:lnTo>
                  <a:lnTo>
                    <a:pt x="1167" y="1614"/>
                  </a:lnTo>
                  <a:lnTo>
                    <a:pt x="1155" y="1605"/>
                  </a:lnTo>
                  <a:lnTo>
                    <a:pt x="1145" y="1595"/>
                  </a:lnTo>
                  <a:lnTo>
                    <a:pt x="1140" y="1589"/>
                  </a:lnTo>
                  <a:lnTo>
                    <a:pt x="1137" y="1583"/>
                  </a:lnTo>
                  <a:lnTo>
                    <a:pt x="1136" y="1575"/>
                  </a:lnTo>
                  <a:lnTo>
                    <a:pt x="1136" y="1569"/>
                  </a:lnTo>
                  <a:lnTo>
                    <a:pt x="1136" y="1569"/>
                  </a:lnTo>
                  <a:lnTo>
                    <a:pt x="1134" y="1563"/>
                  </a:lnTo>
                  <a:lnTo>
                    <a:pt x="1133" y="1556"/>
                  </a:lnTo>
                  <a:lnTo>
                    <a:pt x="1127" y="1551"/>
                  </a:lnTo>
                  <a:lnTo>
                    <a:pt x="1121" y="1545"/>
                  </a:lnTo>
                  <a:lnTo>
                    <a:pt x="1113" y="1541"/>
                  </a:lnTo>
                  <a:lnTo>
                    <a:pt x="1105" y="1536"/>
                  </a:lnTo>
                  <a:lnTo>
                    <a:pt x="1085" y="1529"/>
                  </a:lnTo>
                  <a:lnTo>
                    <a:pt x="1066" y="1523"/>
                  </a:lnTo>
                  <a:lnTo>
                    <a:pt x="1049" y="1518"/>
                  </a:lnTo>
                  <a:lnTo>
                    <a:pt x="1031" y="1515"/>
                  </a:lnTo>
                  <a:lnTo>
                    <a:pt x="1069" y="1461"/>
                  </a:lnTo>
                  <a:lnTo>
                    <a:pt x="1069" y="1461"/>
                  </a:lnTo>
                  <a:lnTo>
                    <a:pt x="1034" y="1446"/>
                  </a:lnTo>
                  <a:lnTo>
                    <a:pt x="998" y="1432"/>
                  </a:lnTo>
                  <a:lnTo>
                    <a:pt x="956" y="1415"/>
                  </a:lnTo>
                  <a:lnTo>
                    <a:pt x="913" y="1400"/>
                  </a:lnTo>
                  <a:lnTo>
                    <a:pt x="873" y="1387"/>
                  </a:lnTo>
                  <a:lnTo>
                    <a:pt x="855" y="1382"/>
                  </a:lnTo>
                  <a:lnTo>
                    <a:pt x="838" y="1379"/>
                  </a:lnTo>
                  <a:lnTo>
                    <a:pt x="825" y="1379"/>
                  </a:lnTo>
                  <a:lnTo>
                    <a:pt x="816" y="1379"/>
                  </a:lnTo>
                  <a:lnTo>
                    <a:pt x="816" y="1379"/>
                  </a:lnTo>
                  <a:lnTo>
                    <a:pt x="795" y="1385"/>
                  </a:lnTo>
                  <a:lnTo>
                    <a:pt x="766" y="1391"/>
                  </a:lnTo>
                  <a:lnTo>
                    <a:pt x="732" y="1397"/>
                  </a:lnTo>
                  <a:lnTo>
                    <a:pt x="696" y="1402"/>
                  </a:lnTo>
                  <a:lnTo>
                    <a:pt x="662" y="1405"/>
                  </a:lnTo>
                  <a:lnTo>
                    <a:pt x="632" y="1406"/>
                  </a:lnTo>
                  <a:lnTo>
                    <a:pt x="609" y="1406"/>
                  </a:lnTo>
                  <a:lnTo>
                    <a:pt x="603" y="1405"/>
                  </a:lnTo>
                  <a:lnTo>
                    <a:pt x="599" y="1403"/>
                  </a:lnTo>
                  <a:lnTo>
                    <a:pt x="599" y="1403"/>
                  </a:lnTo>
                  <a:lnTo>
                    <a:pt x="599" y="1400"/>
                  </a:lnTo>
                  <a:lnTo>
                    <a:pt x="597" y="1396"/>
                  </a:lnTo>
                  <a:lnTo>
                    <a:pt x="599" y="1387"/>
                  </a:lnTo>
                  <a:lnTo>
                    <a:pt x="608" y="1364"/>
                  </a:lnTo>
                  <a:lnTo>
                    <a:pt x="612" y="1349"/>
                  </a:lnTo>
                  <a:lnTo>
                    <a:pt x="617" y="1333"/>
                  </a:lnTo>
                  <a:lnTo>
                    <a:pt x="621" y="1313"/>
                  </a:lnTo>
                  <a:lnTo>
                    <a:pt x="621" y="1294"/>
                  </a:lnTo>
                  <a:lnTo>
                    <a:pt x="621" y="1294"/>
                  </a:lnTo>
                  <a:lnTo>
                    <a:pt x="623" y="1241"/>
                  </a:lnTo>
                  <a:lnTo>
                    <a:pt x="624" y="1177"/>
                  </a:lnTo>
                  <a:lnTo>
                    <a:pt x="623" y="1147"/>
                  </a:lnTo>
                  <a:lnTo>
                    <a:pt x="620" y="1123"/>
                  </a:lnTo>
                  <a:lnTo>
                    <a:pt x="618" y="1114"/>
                  </a:lnTo>
                  <a:lnTo>
                    <a:pt x="615" y="1107"/>
                  </a:lnTo>
                  <a:lnTo>
                    <a:pt x="612" y="1102"/>
                  </a:lnTo>
                  <a:lnTo>
                    <a:pt x="608" y="1101"/>
                  </a:lnTo>
                  <a:lnTo>
                    <a:pt x="608" y="1101"/>
                  </a:lnTo>
                  <a:lnTo>
                    <a:pt x="603" y="1099"/>
                  </a:lnTo>
                  <a:lnTo>
                    <a:pt x="596" y="1096"/>
                  </a:lnTo>
                  <a:lnTo>
                    <a:pt x="579" y="1084"/>
                  </a:lnTo>
                  <a:lnTo>
                    <a:pt x="558" y="1068"/>
                  </a:lnTo>
                  <a:lnTo>
                    <a:pt x="537" y="1048"/>
                  </a:lnTo>
                  <a:lnTo>
                    <a:pt x="498" y="1012"/>
                  </a:lnTo>
                  <a:lnTo>
                    <a:pt x="482" y="996"/>
                  </a:lnTo>
                  <a:lnTo>
                    <a:pt x="482" y="996"/>
                  </a:lnTo>
                  <a:lnTo>
                    <a:pt x="460" y="1065"/>
                  </a:lnTo>
                  <a:lnTo>
                    <a:pt x="436" y="1135"/>
                  </a:lnTo>
                  <a:lnTo>
                    <a:pt x="407" y="1217"/>
                  </a:lnTo>
                  <a:lnTo>
                    <a:pt x="376" y="1303"/>
                  </a:lnTo>
                  <a:lnTo>
                    <a:pt x="346" y="1379"/>
                  </a:lnTo>
                  <a:lnTo>
                    <a:pt x="331" y="1411"/>
                  </a:lnTo>
                  <a:lnTo>
                    <a:pt x="319" y="1437"/>
                  </a:lnTo>
                  <a:lnTo>
                    <a:pt x="307" y="1458"/>
                  </a:lnTo>
                  <a:lnTo>
                    <a:pt x="302" y="1464"/>
                  </a:lnTo>
                  <a:lnTo>
                    <a:pt x="298" y="1470"/>
                  </a:lnTo>
                  <a:lnTo>
                    <a:pt x="298" y="1470"/>
                  </a:lnTo>
                  <a:lnTo>
                    <a:pt x="290" y="1481"/>
                  </a:lnTo>
                  <a:lnTo>
                    <a:pt x="283" y="1493"/>
                  </a:lnTo>
                  <a:lnTo>
                    <a:pt x="272" y="1506"/>
                  </a:lnTo>
                  <a:lnTo>
                    <a:pt x="260" y="1520"/>
                  </a:lnTo>
                  <a:lnTo>
                    <a:pt x="249" y="1530"/>
                  </a:lnTo>
                  <a:lnTo>
                    <a:pt x="241" y="1535"/>
                  </a:lnTo>
                  <a:lnTo>
                    <a:pt x="235" y="1539"/>
                  </a:lnTo>
                  <a:lnTo>
                    <a:pt x="228" y="1541"/>
                  </a:lnTo>
                  <a:lnTo>
                    <a:pt x="220" y="1542"/>
                  </a:lnTo>
                  <a:lnTo>
                    <a:pt x="220" y="1542"/>
                  </a:lnTo>
                  <a:lnTo>
                    <a:pt x="213" y="1541"/>
                  </a:lnTo>
                  <a:lnTo>
                    <a:pt x="205" y="1539"/>
                  </a:lnTo>
                  <a:lnTo>
                    <a:pt x="184" y="1533"/>
                  </a:lnTo>
                  <a:lnTo>
                    <a:pt x="162" y="1523"/>
                  </a:lnTo>
                  <a:lnTo>
                    <a:pt x="141" y="1509"/>
                  </a:lnTo>
                  <a:lnTo>
                    <a:pt x="130" y="1502"/>
                  </a:lnTo>
                  <a:lnTo>
                    <a:pt x="120" y="1493"/>
                  </a:lnTo>
                  <a:lnTo>
                    <a:pt x="111" y="1484"/>
                  </a:lnTo>
                  <a:lnTo>
                    <a:pt x="103" y="1473"/>
                  </a:lnTo>
                  <a:lnTo>
                    <a:pt x="97" y="1463"/>
                  </a:lnTo>
                  <a:lnTo>
                    <a:pt x="93" y="1452"/>
                  </a:lnTo>
                  <a:lnTo>
                    <a:pt x="90" y="1440"/>
                  </a:lnTo>
                  <a:lnTo>
                    <a:pt x="90" y="14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8" name="Freeform 16"/>
            <p:cNvSpPr>
              <a:spLocks/>
            </p:cNvSpPr>
            <p:nvPr/>
          </p:nvSpPr>
          <p:spPr bwMode="auto">
            <a:xfrm>
              <a:off x="1450" y="2170"/>
              <a:ext cx="110" cy="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3" y="29"/>
                </a:cxn>
                <a:cxn ang="0">
                  <a:pos x="12" y="23"/>
                </a:cxn>
                <a:cxn ang="0">
                  <a:pos x="27" y="15"/>
                </a:cxn>
                <a:cxn ang="0">
                  <a:pos x="48" y="8"/>
                </a:cxn>
                <a:cxn ang="0">
                  <a:pos x="61" y="5"/>
                </a:cxn>
                <a:cxn ang="0">
                  <a:pos x="75" y="2"/>
                </a:cxn>
                <a:cxn ang="0">
                  <a:pos x="91" y="0"/>
                </a:cxn>
                <a:cxn ang="0">
                  <a:pos x="109" y="0"/>
                </a:cxn>
                <a:cxn ang="0">
                  <a:pos x="129" y="0"/>
                </a:cxn>
                <a:cxn ang="0">
                  <a:pos x="150" y="3"/>
                </a:cxn>
                <a:cxn ang="0">
                  <a:pos x="174" y="6"/>
                </a:cxn>
                <a:cxn ang="0">
                  <a:pos x="197" y="12"/>
                </a:cxn>
                <a:cxn ang="0">
                  <a:pos x="220" y="80"/>
                </a:cxn>
                <a:cxn ang="0">
                  <a:pos x="220" y="80"/>
                </a:cxn>
                <a:cxn ang="0">
                  <a:pos x="199" y="77"/>
                </a:cxn>
                <a:cxn ang="0">
                  <a:pos x="177" y="74"/>
                </a:cxn>
                <a:cxn ang="0">
                  <a:pos x="150" y="72"/>
                </a:cxn>
                <a:cxn ang="0">
                  <a:pos x="121" y="71"/>
                </a:cxn>
                <a:cxn ang="0">
                  <a:pos x="93" y="71"/>
                </a:cxn>
                <a:cxn ang="0">
                  <a:pos x="79" y="72"/>
                </a:cxn>
                <a:cxn ang="0">
                  <a:pos x="67" y="74"/>
                </a:cxn>
                <a:cxn ang="0">
                  <a:pos x="57" y="77"/>
                </a:cxn>
                <a:cxn ang="0">
                  <a:pos x="49" y="80"/>
                </a:cxn>
                <a:cxn ang="0">
                  <a:pos x="49" y="80"/>
                </a:cxn>
                <a:cxn ang="0">
                  <a:pos x="42" y="84"/>
                </a:cxn>
                <a:cxn ang="0">
                  <a:pos x="39" y="89"/>
                </a:cxn>
                <a:cxn ang="0">
                  <a:pos x="36" y="95"/>
                </a:cxn>
                <a:cxn ang="0">
                  <a:pos x="36" y="99"/>
                </a:cxn>
                <a:cxn ang="0">
                  <a:pos x="37" y="105"/>
                </a:cxn>
                <a:cxn ang="0">
                  <a:pos x="40" y="110"/>
                </a:cxn>
                <a:cxn ang="0">
                  <a:pos x="48" y="120"/>
                </a:cxn>
                <a:cxn ang="0">
                  <a:pos x="57" y="129"/>
                </a:cxn>
                <a:cxn ang="0">
                  <a:pos x="66" y="136"/>
                </a:cxn>
                <a:cxn ang="0">
                  <a:pos x="76" y="142"/>
                </a:cxn>
                <a:cxn ang="0">
                  <a:pos x="76" y="142"/>
                </a:cxn>
                <a:cxn ang="0">
                  <a:pos x="73" y="145"/>
                </a:cxn>
                <a:cxn ang="0">
                  <a:pos x="67" y="148"/>
                </a:cxn>
                <a:cxn ang="0">
                  <a:pos x="64" y="150"/>
                </a:cxn>
                <a:cxn ang="0">
                  <a:pos x="58" y="150"/>
                </a:cxn>
                <a:cxn ang="0">
                  <a:pos x="54" y="150"/>
                </a:cxn>
                <a:cxn ang="0">
                  <a:pos x="48" y="147"/>
                </a:cxn>
                <a:cxn ang="0">
                  <a:pos x="42" y="144"/>
                </a:cxn>
                <a:cxn ang="0">
                  <a:pos x="36" y="138"/>
                </a:cxn>
                <a:cxn ang="0">
                  <a:pos x="28" y="129"/>
                </a:cxn>
                <a:cxn ang="0">
                  <a:pos x="22" y="117"/>
                </a:cxn>
                <a:cxn ang="0">
                  <a:pos x="16" y="101"/>
                </a:cxn>
                <a:cxn ang="0">
                  <a:pos x="10" y="81"/>
                </a:cxn>
                <a:cxn ang="0">
                  <a:pos x="4" y="59"/>
                </a:cxn>
                <a:cxn ang="0">
                  <a:pos x="0" y="30"/>
                </a:cxn>
              </a:cxnLst>
              <a:rect l="0" t="0" r="r" b="b"/>
              <a:pathLst>
                <a:path w="220" h="150"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12" y="23"/>
                  </a:lnTo>
                  <a:lnTo>
                    <a:pt x="27" y="15"/>
                  </a:lnTo>
                  <a:lnTo>
                    <a:pt x="48" y="8"/>
                  </a:lnTo>
                  <a:lnTo>
                    <a:pt x="61" y="5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9" y="0"/>
                  </a:lnTo>
                  <a:lnTo>
                    <a:pt x="129" y="0"/>
                  </a:lnTo>
                  <a:lnTo>
                    <a:pt x="150" y="3"/>
                  </a:lnTo>
                  <a:lnTo>
                    <a:pt x="174" y="6"/>
                  </a:lnTo>
                  <a:lnTo>
                    <a:pt x="197" y="12"/>
                  </a:lnTo>
                  <a:lnTo>
                    <a:pt x="220" y="80"/>
                  </a:lnTo>
                  <a:lnTo>
                    <a:pt x="220" y="80"/>
                  </a:lnTo>
                  <a:lnTo>
                    <a:pt x="199" y="77"/>
                  </a:lnTo>
                  <a:lnTo>
                    <a:pt x="177" y="74"/>
                  </a:lnTo>
                  <a:lnTo>
                    <a:pt x="150" y="72"/>
                  </a:lnTo>
                  <a:lnTo>
                    <a:pt x="121" y="71"/>
                  </a:lnTo>
                  <a:lnTo>
                    <a:pt x="93" y="71"/>
                  </a:lnTo>
                  <a:lnTo>
                    <a:pt x="79" y="72"/>
                  </a:lnTo>
                  <a:lnTo>
                    <a:pt x="67" y="74"/>
                  </a:lnTo>
                  <a:lnTo>
                    <a:pt x="57" y="7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9" y="89"/>
                  </a:lnTo>
                  <a:lnTo>
                    <a:pt x="36" y="95"/>
                  </a:lnTo>
                  <a:lnTo>
                    <a:pt x="36" y="99"/>
                  </a:lnTo>
                  <a:lnTo>
                    <a:pt x="37" y="105"/>
                  </a:lnTo>
                  <a:lnTo>
                    <a:pt x="40" y="110"/>
                  </a:lnTo>
                  <a:lnTo>
                    <a:pt x="48" y="120"/>
                  </a:lnTo>
                  <a:lnTo>
                    <a:pt x="57" y="129"/>
                  </a:lnTo>
                  <a:lnTo>
                    <a:pt x="66" y="136"/>
                  </a:lnTo>
                  <a:lnTo>
                    <a:pt x="76" y="142"/>
                  </a:lnTo>
                  <a:lnTo>
                    <a:pt x="76" y="142"/>
                  </a:lnTo>
                  <a:lnTo>
                    <a:pt x="73" y="145"/>
                  </a:lnTo>
                  <a:lnTo>
                    <a:pt x="67" y="148"/>
                  </a:lnTo>
                  <a:lnTo>
                    <a:pt x="64" y="150"/>
                  </a:lnTo>
                  <a:lnTo>
                    <a:pt x="58" y="150"/>
                  </a:lnTo>
                  <a:lnTo>
                    <a:pt x="54" y="150"/>
                  </a:lnTo>
                  <a:lnTo>
                    <a:pt x="48" y="147"/>
                  </a:lnTo>
                  <a:lnTo>
                    <a:pt x="42" y="144"/>
                  </a:lnTo>
                  <a:lnTo>
                    <a:pt x="36" y="138"/>
                  </a:lnTo>
                  <a:lnTo>
                    <a:pt x="28" y="129"/>
                  </a:lnTo>
                  <a:lnTo>
                    <a:pt x="22" y="117"/>
                  </a:lnTo>
                  <a:lnTo>
                    <a:pt x="16" y="101"/>
                  </a:lnTo>
                  <a:lnTo>
                    <a:pt x="10" y="81"/>
                  </a:lnTo>
                  <a:lnTo>
                    <a:pt x="4" y="59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96BE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49" name="Freeform 17"/>
            <p:cNvSpPr>
              <a:spLocks/>
            </p:cNvSpPr>
            <p:nvPr/>
          </p:nvSpPr>
          <p:spPr bwMode="auto">
            <a:xfrm>
              <a:off x="1450" y="2170"/>
              <a:ext cx="110" cy="7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30"/>
                </a:cxn>
                <a:cxn ang="0">
                  <a:pos x="3" y="29"/>
                </a:cxn>
                <a:cxn ang="0">
                  <a:pos x="12" y="23"/>
                </a:cxn>
                <a:cxn ang="0">
                  <a:pos x="27" y="15"/>
                </a:cxn>
                <a:cxn ang="0">
                  <a:pos x="48" y="8"/>
                </a:cxn>
                <a:cxn ang="0">
                  <a:pos x="61" y="5"/>
                </a:cxn>
                <a:cxn ang="0">
                  <a:pos x="75" y="2"/>
                </a:cxn>
                <a:cxn ang="0">
                  <a:pos x="91" y="0"/>
                </a:cxn>
                <a:cxn ang="0">
                  <a:pos x="109" y="0"/>
                </a:cxn>
                <a:cxn ang="0">
                  <a:pos x="129" y="0"/>
                </a:cxn>
                <a:cxn ang="0">
                  <a:pos x="150" y="3"/>
                </a:cxn>
                <a:cxn ang="0">
                  <a:pos x="174" y="6"/>
                </a:cxn>
                <a:cxn ang="0">
                  <a:pos x="197" y="12"/>
                </a:cxn>
                <a:cxn ang="0">
                  <a:pos x="220" y="80"/>
                </a:cxn>
                <a:cxn ang="0">
                  <a:pos x="220" y="80"/>
                </a:cxn>
                <a:cxn ang="0">
                  <a:pos x="199" y="77"/>
                </a:cxn>
                <a:cxn ang="0">
                  <a:pos x="177" y="74"/>
                </a:cxn>
                <a:cxn ang="0">
                  <a:pos x="150" y="72"/>
                </a:cxn>
                <a:cxn ang="0">
                  <a:pos x="121" y="71"/>
                </a:cxn>
                <a:cxn ang="0">
                  <a:pos x="93" y="71"/>
                </a:cxn>
                <a:cxn ang="0">
                  <a:pos x="79" y="72"/>
                </a:cxn>
                <a:cxn ang="0">
                  <a:pos x="67" y="74"/>
                </a:cxn>
                <a:cxn ang="0">
                  <a:pos x="57" y="77"/>
                </a:cxn>
                <a:cxn ang="0">
                  <a:pos x="49" y="80"/>
                </a:cxn>
                <a:cxn ang="0">
                  <a:pos x="49" y="80"/>
                </a:cxn>
                <a:cxn ang="0">
                  <a:pos x="42" y="84"/>
                </a:cxn>
                <a:cxn ang="0">
                  <a:pos x="39" y="89"/>
                </a:cxn>
                <a:cxn ang="0">
                  <a:pos x="36" y="95"/>
                </a:cxn>
                <a:cxn ang="0">
                  <a:pos x="36" y="99"/>
                </a:cxn>
                <a:cxn ang="0">
                  <a:pos x="37" y="105"/>
                </a:cxn>
                <a:cxn ang="0">
                  <a:pos x="40" y="110"/>
                </a:cxn>
                <a:cxn ang="0">
                  <a:pos x="48" y="120"/>
                </a:cxn>
                <a:cxn ang="0">
                  <a:pos x="57" y="129"/>
                </a:cxn>
                <a:cxn ang="0">
                  <a:pos x="66" y="136"/>
                </a:cxn>
                <a:cxn ang="0">
                  <a:pos x="76" y="142"/>
                </a:cxn>
                <a:cxn ang="0">
                  <a:pos x="76" y="142"/>
                </a:cxn>
                <a:cxn ang="0">
                  <a:pos x="73" y="145"/>
                </a:cxn>
                <a:cxn ang="0">
                  <a:pos x="67" y="148"/>
                </a:cxn>
                <a:cxn ang="0">
                  <a:pos x="64" y="150"/>
                </a:cxn>
                <a:cxn ang="0">
                  <a:pos x="58" y="150"/>
                </a:cxn>
                <a:cxn ang="0">
                  <a:pos x="54" y="150"/>
                </a:cxn>
                <a:cxn ang="0">
                  <a:pos x="48" y="147"/>
                </a:cxn>
                <a:cxn ang="0">
                  <a:pos x="42" y="144"/>
                </a:cxn>
                <a:cxn ang="0">
                  <a:pos x="36" y="138"/>
                </a:cxn>
                <a:cxn ang="0">
                  <a:pos x="28" y="129"/>
                </a:cxn>
                <a:cxn ang="0">
                  <a:pos x="22" y="117"/>
                </a:cxn>
                <a:cxn ang="0">
                  <a:pos x="16" y="101"/>
                </a:cxn>
                <a:cxn ang="0">
                  <a:pos x="10" y="81"/>
                </a:cxn>
                <a:cxn ang="0">
                  <a:pos x="4" y="59"/>
                </a:cxn>
                <a:cxn ang="0">
                  <a:pos x="0" y="30"/>
                </a:cxn>
              </a:cxnLst>
              <a:rect l="0" t="0" r="r" b="b"/>
              <a:pathLst>
                <a:path w="220" h="150"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12" y="23"/>
                  </a:lnTo>
                  <a:lnTo>
                    <a:pt x="27" y="15"/>
                  </a:lnTo>
                  <a:lnTo>
                    <a:pt x="48" y="8"/>
                  </a:lnTo>
                  <a:lnTo>
                    <a:pt x="61" y="5"/>
                  </a:lnTo>
                  <a:lnTo>
                    <a:pt x="75" y="2"/>
                  </a:lnTo>
                  <a:lnTo>
                    <a:pt x="91" y="0"/>
                  </a:lnTo>
                  <a:lnTo>
                    <a:pt x="109" y="0"/>
                  </a:lnTo>
                  <a:lnTo>
                    <a:pt x="129" y="0"/>
                  </a:lnTo>
                  <a:lnTo>
                    <a:pt x="150" y="3"/>
                  </a:lnTo>
                  <a:lnTo>
                    <a:pt x="174" y="6"/>
                  </a:lnTo>
                  <a:lnTo>
                    <a:pt x="197" y="12"/>
                  </a:lnTo>
                  <a:lnTo>
                    <a:pt x="220" y="80"/>
                  </a:lnTo>
                  <a:lnTo>
                    <a:pt x="220" y="80"/>
                  </a:lnTo>
                  <a:lnTo>
                    <a:pt x="199" y="77"/>
                  </a:lnTo>
                  <a:lnTo>
                    <a:pt x="177" y="74"/>
                  </a:lnTo>
                  <a:lnTo>
                    <a:pt x="150" y="72"/>
                  </a:lnTo>
                  <a:lnTo>
                    <a:pt x="121" y="71"/>
                  </a:lnTo>
                  <a:lnTo>
                    <a:pt x="93" y="71"/>
                  </a:lnTo>
                  <a:lnTo>
                    <a:pt x="79" y="72"/>
                  </a:lnTo>
                  <a:lnTo>
                    <a:pt x="67" y="74"/>
                  </a:lnTo>
                  <a:lnTo>
                    <a:pt x="57" y="77"/>
                  </a:lnTo>
                  <a:lnTo>
                    <a:pt x="49" y="80"/>
                  </a:lnTo>
                  <a:lnTo>
                    <a:pt x="49" y="80"/>
                  </a:lnTo>
                  <a:lnTo>
                    <a:pt x="42" y="84"/>
                  </a:lnTo>
                  <a:lnTo>
                    <a:pt x="39" y="89"/>
                  </a:lnTo>
                  <a:lnTo>
                    <a:pt x="36" y="95"/>
                  </a:lnTo>
                  <a:lnTo>
                    <a:pt x="36" y="99"/>
                  </a:lnTo>
                  <a:lnTo>
                    <a:pt x="37" y="105"/>
                  </a:lnTo>
                  <a:lnTo>
                    <a:pt x="40" y="110"/>
                  </a:lnTo>
                  <a:lnTo>
                    <a:pt x="48" y="120"/>
                  </a:lnTo>
                  <a:lnTo>
                    <a:pt x="57" y="129"/>
                  </a:lnTo>
                  <a:lnTo>
                    <a:pt x="66" y="136"/>
                  </a:lnTo>
                  <a:lnTo>
                    <a:pt x="76" y="142"/>
                  </a:lnTo>
                  <a:lnTo>
                    <a:pt x="76" y="142"/>
                  </a:lnTo>
                  <a:lnTo>
                    <a:pt x="73" y="145"/>
                  </a:lnTo>
                  <a:lnTo>
                    <a:pt x="67" y="148"/>
                  </a:lnTo>
                  <a:lnTo>
                    <a:pt x="64" y="150"/>
                  </a:lnTo>
                  <a:lnTo>
                    <a:pt x="58" y="150"/>
                  </a:lnTo>
                  <a:lnTo>
                    <a:pt x="54" y="150"/>
                  </a:lnTo>
                  <a:lnTo>
                    <a:pt x="48" y="147"/>
                  </a:lnTo>
                  <a:lnTo>
                    <a:pt x="42" y="144"/>
                  </a:lnTo>
                  <a:lnTo>
                    <a:pt x="36" y="138"/>
                  </a:lnTo>
                  <a:lnTo>
                    <a:pt x="28" y="129"/>
                  </a:lnTo>
                  <a:lnTo>
                    <a:pt x="22" y="117"/>
                  </a:lnTo>
                  <a:lnTo>
                    <a:pt x="16" y="101"/>
                  </a:lnTo>
                  <a:lnTo>
                    <a:pt x="10" y="81"/>
                  </a:lnTo>
                  <a:lnTo>
                    <a:pt x="4" y="59"/>
                  </a:lnTo>
                  <a:lnTo>
                    <a:pt x="0" y="3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0" name="Freeform 18"/>
            <p:cNvSpPr>
              <a:spLocks/>
            </p:cNvSpPr>
            <p:nvPr/>
          </p:nvSpPr>
          <p:spPr bwMode="auto">
            <a:xfrm>
              <a:off x="1704" y="1719"/>
              <a:ext cx="230" cy="272"/>
            </a:xfrm>
            <a:custGeom>
              <a:avLst/>
              <a:gdLst/>
              <a:ahLst/>
              <a:cxnLst>
                <a:cxn ang="0">
                  <a:pos x="383" y="85"/>
                </a:cxn>
                <a:cxn ang="0">
                  <a:pos x="253" y="0"/>
                </a:cxn>
                <a:cxn ang="0">
                  <a:pos x="40" y="54"/>
                </a:cxn>
                <a:cxn ang="0">
                  <a:pos x="0" y="143"/>
                </a:cxn>
                <a:cxn ang="0">
                  <a:pos x="0" y="143"/>
                </a:cxn>
                <a:cxn ang="0">
                  <a:pos x="3" y="170"/>
                </a:cxn>
                <a:cxn ang="0">
                  <a:pos x="7" y="194"/>
                </a:cxn>
                <a:cxn ang="0">
                  <a:pos x="13" y="218"/>
                </a:cxn>
                <a:cxn ang="0">
                  <a:pos x="19" y="241"/>
                </a:cxn>
                <a:cxn ang="0">
                  <a:pos x="33" y="284"/>
                </a:cxn>
                <a:cxn ang="0">
                  <a:pos x="48" y="321"/>
                </a:cxn>
                <a:cxn ang="0">
                  <a:pos x="64" y="356"/>
                </a:cxn>
                <a:cxn ang="0">
                  <a:pos x="82" y="387"/>
                </a:cxn>
                <a:cxn ang="0">
                  <a:pos x="100" y="414"/>
                </a:cxn>
                <a:cxn ang="0">
                  <a:pos x="119" y="437"/>
                </a:cxn>
                <a:cxn ang="0">
                  <a:pos x="137" y="458"/>
                </a:cxn>
                <a:cxn ang="0">
                  <a:pos x="154" y="474"/>
                </a:cxn>
                <a:cxn ang="0">
                  <a:pos x="169" y="488"/>
                </a:cxn>
                <a:cxn ang="0">
                  <a:pos x="184" y="500"/>
                </a:cxn>
                <a:cxn ang="0">
                  <a:pos x="203" y="513"/>
                </a:cxn>
                <a:cxn ang="0">
                  <a:pos x="211" y="518"/>
                </a:cxn>
                <a:cxn ang="0">
                  <a:pos x="211" y="518"/>
                </a:cxn>
                <a:cxn ang="0">
                  <a:pos x="215" y="521"/>
                </a:cxn>
                <a:cxn ang="0">
                  <a:pos x="226" y="527"/>
                </a:cxn>
                <a:cxn ang="0">
                  <a:pos x="241" y="534"/>
                </a:cxn>
                <a:cxn ang="0">
                  <a:pos x="250" y="539"/>
                </a:cxn>
                <a:cxn ang="0">
                  <a:pos x="260" y="540"/>
                </a:cxn>
                <a:cxn ang="0">
                  <a:pos x="271" y="542"/>
                </a:cxn>
                <a:cxn ang="0">
                  <a:pos x="281" y="543"/>
                </a:cxn>
                <a:cxn ang="0">
                  <a:pos x="293" y="542"/>
                </a:cxn>
                <a:cxn ang="0">
                  <a:pos x="305" y="537"/>
                </a:cxn>
                <a:cxn ang="0">
                  <a:pos x="317" y="531"/>
                </a:cxn>
                <a:cxn ang="0">
                  <a:pos x="329" y="522"/>
                </a:cxn>
                <a:cxn ang="0">
                  <a:pos x="339" y="510"/>
                </a:cxn>
                <a:cxn ang="0">
                  <a:pos x="351" y="495"/>
                </a:cxn>
                <a:cxn ang="0">
                  <a:pos x="351" y="495"/>
                </a:cxn>
                <a:cxn ang="0">
                  <a:pos x="362" y="477"/>
                </a:cxn>
                <a:cxn ang="0">
                  <a:pos x="371" y="459"/>
                </a:cxn>
                <a:cxn ang="0">
                  <a:pos x="380" y="440"/>
                </a:cxn>
                <a:cxn ang="0">
                  <a:pos x="387" y="419"/>
                </a:cxn>
                <a:cxn ang="0">
                  <a:pos x="401" y="380"/>
                </a:cxn>
                <a:cxn ang="0">
                  <a:pos x="411" y="339"/>
                </a:cxn>
                <a:cxn ang="0">
                  <a:pos x="420" y="304"/>
                </a:cxn>
                <a:cxn ang="0">
                  <a:pos x="426" y="272"/>
                </a:cxn>
                <a:cxn ang="0">
                  <a:pos x="432" y="233"/>
                </a:cxn>
                <a:cxn ang="0">
                  <a:pos x="432" y="233"/>
                </a:cxn>
                <a:cxn ang="0">
                  <a:pos x="435" y="226"/>
                </a:cxn>
                <a:cxn ang="0">
                  <a:pos x="438" y="218"/>
                </a:cxn>
                <a:cxn ang="0">
                  <a:pos x="449" y="208"/>
                </a:cxn>
                <a:cxn ang="0">
                  <a:pos x="453" y="203"/>
                </a:cxn>
                <a:cxn ang="0">
                  <a:pos x="458" y="197"/>
                </a:cxn>
                <a:cxn ang="0">
                  <a:pos x="459" y="188"/>
                </a:cxn>
                <a:cxn ang="0">
                  <a:pos x="459" y="178"/>
                </a:cxn>
                <a:cxn ang="0">
                  <a:pos x="459" y="178"/>
                </a:cxn>
                <a:cxn ang="0">
                  <a:pos x="456" y="166"/>
                </a:cxn>
                <a:cxn ang="0">
                  <a:pos x="452" y="157"/>
                </a:cxn>
                <a:cxn ang="0">
                  <a:pos x="446" y="151"/>
                </a:cxn>
                <a:cxn ang="0">
                  <a:pos x="440" y="145"/>
                </a:cxn>
                <a:cxn ang="0">
                  <a:pos x="434" y="142"/>
                </a:cxn>
                <a:cxn ang="0">
                  <a:pos x="428" y="140"/>
                </a:cxn>
                <a:cxn ang="0">
                  <a:pos x="423" y="139"/>
                </a:cxn>
                <a:cxn ang="0">
                  <a:pos x="428" y="107"/>
                </a:cxn>
                <a:cxn ang="0">
                  <a:pos x="383" y="85"/>
                </a:cxn>
              </a:cxnLst>
              <a:rect l="0" t="0" r="r" b="b"/>
              <a:pathLst>
                <a:path w="459" h="543">
                  <a:moveTo>
                    <a:pt x="383" y="85"/>
                  </a:moveTo>
                  <a:lnTo>
                    <a:pt x="253" y="0"/>
                  </a:lnTo>
                  <a:lnTo>
                    <a:pt x="40" y="54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3" y="170"/>
                  </a:lnTo>
                  <a:lnTo>
                    <a:pt x="7" y="194"/>
                  </a:lnTo>
                  <a:lnTo>
                    <a:pt x="13" y="218"/>
                  </a:lnTo>
                  <a:lnTo>
                    <a:pt x="19" y="241"/>
                  </a:lnTo>
                  <a:lnTo>
                    <a:pt x="33" y="284"/>
                  </a:lnTo>
                  <a:lnTo>
                    <a:pt x="48" y="321"/>
                  </a:lnTo>
                  <a:lnTo>
                    <a:pt x="64" y="356"/>
                  </a:lnTo>
                  <a:lnTo>
                    <a:pt x="82" y="387"/>
                  </a:lnTo>
                  <a:lnTo>
                    <a:pt x="100" y="414"/>
                  </a:lnTo>
                  <a:lnTo>
                    <a:pt x="119" y="437"/>
                  </a:lnTo>
                  <a:lnTo>
                    <a:pt x="137" y="458"/>
                  </a:lnTo>
                  <a:lnTo>
                    <a:pt x="154" y="474"/>
                  </a:lnTo>
                  <a:lnTo>
                    <a:pt x="169" y="488"/>
                  </a:lnTo>
                  <a:lnTo>
                    <a:pt x="184" y="500"/>
                  </a:lnTo>
                  <a:lnTo>
                    <a:pt x="203" y="513"/>
                  </a:lnTo>
                  <a:lnTo>
                    <a:pt x="211" y="518"/>
                  </a:lnTo>
                  <a:lnTo>
                    <a:pt x="211" y="518"/>
                  </a:lnTo>
                  <a:lnTo>
                    <a:pt x="215" y="521"/>
                  </a:lnTo>
                  <a:lnTo>
                    <a:pt x="226" y="527"/>
                  </a:lnTo>
                  <a:lnTo>
                    <a:pt x="241" y="534"/>
                  </a:lnTo>
                  <a:lnTo>
                    <a:pt x="250" y="539"/>
                  </a:lnTo>
                  <a:lnTo>
                    <a:pt x="260" y="540"/>
                  </a:lnTo>
                  <a:lnTo>
                    <a:pt x="271" y="542"/>
                  </a:lnTo>
                  <a:lnTo>
                    <a:pt x="281" y="543"/>
                  </a:lnTo>
                  <a:lnTo>
                    <a:pt x="293" y="542"/>
                  </a:lnTo>
                  <a:lnTo>
                    <a:pt x="305" y="537"/>
                  </a:lnTo>
                  <a:lnTo>
                    <a:pt x="317" y="531"/>
                  </a:lnTo>
                  <a:lnTo>
                    <a:pt x="329" y="522"/>
                  </a:lnTo>
                  <a:lnTo>
                    <a:pt x="339" y="510"/>
                  </a:lnTo>
                  <a:lnTo>
                    <a:pt x="351" y="495"/>
                  </a:lnTo>
                  <a:lnTo>
                    <a:pt x="351" y="495"/>
                  </a:lnTo>
                  <a:lnTo>
                    <a:pt x="362" y="477"/>
                  </a:lnTo>
                  <a:lnTo>
                    <a:pt x="371" y="459"/>
                  </a:lnTo>
                  <a:lnTo>
                    <a:pt x="380" y="440"/>
                  </a:lnTo>
                  <a:lnTo>
                    <a:pt x="387" y="419"/>
                  </a:lnTo>
                  <a:lnTo>
                    <a:pt x="401" y="380"/>
                  </a:lnTo>
                  <a:lnTo>
                    <a:pt x="411" y="339"/>
                  </a:lnTo>
                  <a:lnTo>
                    <a:pt x="420" y="304"/>
                  </a:lnTo>
                  <a:lnTo>
                    <a:pt x="426" y="272"/>
                  </a:lnTo>
                  <a:lnTo>
                    <a:pt x="432" y="233"/>
                  </a:lnTo>
                  <a:lnTo>
                    <a:pt x="432" y="233"/>
                  </a:lnTo>
                  <a:lnTo>
                    <a:pt x="435" y="226"/>
                  </a:lnTo>
                  <a:lnTo>
                    <a:pt x="438" y="218"/>
                  </a:lnTo>
                  <a:lnTo>
                    <a:pt x="449" y="208"/>
                  </a:lnTo>
                  <a:lnTo>
                    <a:pt x="453" y="203"/>
                  </a:lnTo>
                  <a:lnTo>
                    <a:pt x="458" y="197"/>
                  </a:lnTo>
                  <a:lnTo>
                    <a:pt x="459" y="188"/>
                  </a:lnTo>
                  <a:lnTo>
                    <a:pt x="459" y="178"/>
                  </a:lnTo>
                  <a:lnTo>
                    <a:pt x="459" y="178"/>
                  </a:lnTo>
                  <a:lnTo>
                    <a:pt x="456" y="166"/>
                  </a:lnTo>
                  <a:lnTo>
                    <a:pt x="452" y="157"/>
                  </a:lnTo>
                  <a:lnTo>
                    <a:pt x="446" y="151"/>
                  </a:lnTo>
                  <a:lnTo>
                    <a:pt x="440" y="145"/>
                  </a:lnTo>
                  <a:lnTo>
                    <a:pt x="434" y="142"/>
                  </a:lnTo>
                  <a:lnTo>
                    <a:pt x="428" y="140"/>
                  </a:lnTo>
                  <a:lnTo>
                    <a:pt x="423" y="139"/>
                  </a:lnTo>
                  <a:lnTo>
                    <a:pt x="428" y="107"/>
                  </a:lnTo>
                  <a:lnTo>
                    <a:pt x="383" y="85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1" name="Freeform 19"/>
            <p:cNvSpPr>
              <a:spLocks/>
            </p:cNvSpPr>
            <p:nvPr/>
          </p:nvSpPr>
          <p:spPr bwMode="auto">
            <a:xfrm>
              <a:off x="1702" y="1655"/>
              <a:ext cx="216" cy="196"/>
            </a:xfrm>
            <a:custGeom>
              <a:avLst/>
              <a:gdLst/>
              <a:ahLst/>
              <a:cxnLst>
                <a:cxn ang="0">
                  <a:pos x="5" y="271"/>
                </a:cxn>
                <a:cxn ang="0">
                  <a:pos x="0" y="229"/>
                </a:cxn>
                <a:cxn ang="0">
                  <a:pos x="2" y="176"/>
                </a:cxn>
                <a:cxn ang="0">
                  <a:pos x="8" y="146"/>
                </a:cxn>
                <a:cxn ang="0">
                  <a:pos x="20" y="119"/>
                </a:cxn>
                <a:cxn ang="0">
                  <a:pos x="36" y="96"/>
                </a:cxn>
                <a:cxn ang="0">
                  <a:pos x="77" y="57"/>
                </a:cxn>
                <a:cxn ang="0">
                  <a:pos x="115" y="24"/>
                </a:cxn>
                <a:cxn ang="0">
                  <a:pos x="144" y="8"/>
                </a:cxn>
                <a:cxn ang="0">
                  <a:pos x="163" y="2"/>
                </a:cxn>
                <a:cxn ang="0">
                  <a:pos x="184" y="0"/>
                </a:cxn>
                <a:cxn ang="0">
                  <a:pos x="193" y="0"/>
                </a:cxn>
                <a:cxn ang="0">
                  <a:pos x="280" y="21"/>
                </a:cxn>
                <a:cxn ang="0">
                  <a:pos x="323" y="36"/>
                </a:cxn>
                <a:cxn ang="0">
                  <a:pos x="361" y="56"/>
                </a:cxn>
                <a:cxn ang="0">
                  <a:pos x="368" y="60"/>
                </a:cxn>
                <a:cxn ang="0">
                  <a:pos x="383" y="74"/>
                </a:cxn>
                <a:cxn ang="0">
                  <a:pos x="401" y="101"/>
                </a:cxn>
                <a:cxn ang="0">
                  <a:pos x="418" y="146"/>
                </a:cxn>
                <a:cxn ang="0">
                  <a:pos x="428" y="202"/>
                </a:cxn>
                <a:cxn ang="0">
                  <a:pos x="433" y="235"/>
                </a:cxn>
                <a:cxn ang="0">
                  <a:pos x="415" y="264"/>
                </a:cxn>
                <a:cxn ang="0">
                  <a:pos x="392" y="307"/>
                </a:cxn>
                <a:cxn ang="0">
                  <a:pos x="379" y="346"/>
                </a:cxn>
                <a:cxn ang="0">
                  <a:pos x="374" y="375"/>
                </a:cxn>
                <a:cxn ang="0">
                  <a:pos x="347" y="393"/>
                </a:cxn>
                <a:cxn ang="0">
                  <a:pos x="347" y="385"/>
                </a:cxn>
                <a:cxn ang="0">
                  <a:pos x="341" y="354"/>
                </a:cxn>
                <a:cxn ang="0">
                  <a:pos x="332" y="331"/>
                </a:cxn>
                <a:cxn ang="0">
                  <a:pos x="325" y="321"/>
                </a:cxn>
                <a:cxn ang="0">
                  <a:pos x="312" y="298"/>
                </a:cxn>
                <a:cxn ang="0">
                  <a:pos x="292" y="259"/>
                </a:cxn>
                <a:cxn ang="0">
                  <a:pos x="283" y="249"/>
                </a:cxn>
                <a:cxn ang="0">
                  <a:pos x="273" y="243"/>
                </a:cxn>
                <a:cxn ang="0">
                  <a:pos x="258" y="240"/>
                </a:cxn>
                <a:cxn ang="0">
                  <a:pos x="249" y="241"/>
                </a:cxn>
                <a:cxn ang="0">
                  <a:pos x="235" y="246"/>
                </a:cxn>
                <a:cxn ang="0">
                  <a:pos x="216" y="261"/>
                </a:cxn>
                <a:cxn ang="0">
                  <a:pos x="193" y="288"/>
                </a:cxn>
                <a:cxn ang="0">
                  <a:pos x="174" y="304"/>
                </a:cxn>
                <a:cxn ang="0">
                  <a:pos x="157" y="310"/>
                </a:cxn>
                <a:cxn ang="0">
                  <a:pos x="148" y="312"/>
                </a:cxn>
                <a:cxn ang="0">
                  <a:pos x="130" y="310"/>
                </a:cxn>
                <a:cxn ang="0">
                  <a:pos x="115" y="304"/>
                </a:cxn>
                <a:cxn ang="0">
                  <a:pos x="86" y="285"/>
                </a:cxn>
                <a:cxn ang="0">
                  <a:pos x="51" y="256"/>
                </a:cxn>
                <a:cxn ang="0">
                  <a:pos x="41" y="253"/>
                </a:cxn>
                <a:cxn ang="0">
                  <a:pos x="32" y="255"/>
                </a:cxn>
                <a:cxn ang="0">
                  <a:pos x="17" y="259"/>
                </a:cxn>
                <a:cxn ang="0">
                  <a:pos x="6" y="268"/>
                </a:cxn>
              </a:cxnLst>
              <a:rect l="0" t="0" r="r" b="b"/>
              <a:pathLst>
                <a:path w="433" h="393">
                  <a:moveTo>
                    <a:pt x="5" y="271"/>
                  </a:moveTo>
                  <a:lnTo>
                    <a:pt x="5" y="271"/>
                  </a:lnTo>
                  <a:lnTo>
                    <a:pt x="2" y="252"/>
                  </a:lnTo>
                  <a:lnTo>
                    <a:pt x="0" y="229"/>
                  </a:lnTo>
                  <a:lnTo>
                    <a:pt x="0" y="204"/>
                  </a:lnTo>
                  <a:lnTo>
                    <a:pt x="2" y="176"/>
                  </a:lnTo>
                  <a:lnTo>
                    <a:pt x="5" y="161"/>
                  </a:lnTo>
                  <a:lnTo>
                    <a:pt x="8" y="146"/>
                  </a:lnTo>
                  <a:lnTo>
                    <a:pt x="14" y="132"/>
                  </a:lnTo>
                  <a:lnTo>
                    <a:pt x="20" y="119"/>
                  </a:lnTo>
                  <a:lnTo>
                    <a:pt x="27" y="10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77" y="57"/>
                  </a:lnTo>
                  <a:lnTo>
                    <a:pt x="96" y="39"/>
                  </a:lnTo>
                  <a:lnTo>
                    <a:pt x="115" y="24"/>
                  </a:lnTo>
                  <a:lnTo>
                    <a:pt x="135" y="12"/>
                  </a:lnTo>
                  <a:lnTo>
                    <a:pt x="144" y="8"/>
                  </a:lnTo>
                  <a:lnTo>
                    <a:pt x="154" y="5"/>
                  </a:lnTo>
                  <a:lnTo>
                    <a:pt x="163" y="2"/>
                  </a:lnTo>
                  <a:lnTo>
                    <a:pt x="174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37" y="9"/>
                  </a:lnTo>
                  <a:lnTo>
                    <a:pt x="280" y="21"/>
                  </a:lnTo>
                  <a:lnTo>
                    <a:pt x="303" y="29"/>
                  </a:lnTo>
                  <a:lnTo>
                    <a:pt x="323" y="36"/>
                  </a:lnTo>
                  <a:lnTo>
                    <a:pt x="343" y="45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8" y="60"/>
                  </a:lnTo>
                  <a:lnTo>
                    <a:pt x="376" y="66"/>
                  </a:lnTo>
                  <a:lnTo>
                    <a:pt x="383" y="74"/>
                  </a:lnTo>
                  <a:lnTo>
                    <a:pt x="389" y="83"/>
                  </a:lnTo>
                  <a:lnTo>
                    <a:pt x="401" y="101"/>
                  </a:lnTo>
                  <a:lnTo>
                    <a:pt x="410" y="122"/>
                  </a:lnTo>
                  <a:lnTo>
                    <a:pt x="418" y="146"/>
                  </a:lnTo>
                  <a:lnTo>
                    <a:pt x="424" y="173"/>
                  </a:lnTo>
                  <a:lnTo>
                    <a:pt x="428" y="202"/>
                  </a:lnTo>
                  <a:lnTo>
                    <a:pt x="433" y="235"/>
                  </a:lnTo>
                  <a:lnTo>
                    <a:pt x="433" y="235"/>
                  </a:lnTo>
                  <a:lnTo>
                    <a:pt x="424" y="249"/>
                  </a:lnTo>
                  <a:lnTo>
                    <a:pt x="415" y="264"/>
                  </a:lnTo>
                  <a:lnTo>
                    <a:pt x="403" y="283"/>
                  </a:lnTo>
                  <a:lnTo>
                    <a:pt x="392" y="307"/>
                  </a:lnTo>
                  <a:lnTo>
                    <a:pt x="383" y="333"/>
                  </a:lnTo>
                  <a:lnTo>
                    <a:pt x="379" y="346"/>
                  </a:lnTo>
                  <a:lnTo>
                    <a:pt x="377" y="360"/>
                  </a:lnTo>
                  <a:lnTo>
                    <a:pt x="374" y="375"/>
                  </a:lnTo>
                  <a:lnTo>
                    <a:pt x="374" y="388"/>
                  </a:lnTo>
                  <a:lnTo>
                    <a:pt x="347" y="393"/>
                  </a:lnTo>
                  <a:lnTo>
                    <a:pt x="347" y="393"/>
                  </a:lnTo>
                  <a:lnTo>
                    <a:pt x="347" y="385"/>
                  </a:lnTo>
                  <a:lnTo>
                    <a:pt x="344" y="366"/>
                  </a:lnTo>
                  <a:lnTo>
                    <a:pt x="341" y="354"/>
                  </a:lnTo>
                  <a:lnTo>
                    <a:pt x="337" y="342"/>
                  </a:lnTo>
                  <a:lnTo>
                    <a:pt x="332" y="331"/>
                  </a:lnTo>
                  <a:lnTo>
                    <a:pt x="325" y="321"/>
                  </a:lnTo>
                  <a:lnTo>
                    <a:pt x="325" y="321"/>
                  </a:lnTo>
                  <a:lnTo>
                    <a:pt x="318" y="312"/>
                  </a:lnTo>
                  <a:lnTo>
                    <a:pt x="312" y="298"/>
                  </a:lnTo>
                  <a:lnTo>
                    <a:pt x="300" y="271"/>
                  </a:lnTo>
                  <a:lnTo>
                    <a:pt x="292" y="259"/>
                  </a:lnTo>
                  <a:lnTo>
                    <a:pt x="288" y="255"/>
                  </a:lnTo>
                  <a:lnTo>
                    <a:pt x="283" y="249"/>
                  </a:lnTo>
                  <a:lnTo>
                    <a:pt x="279" y="246"/>
                  </a:lnTo>
                  <a:lnTo>
                    <a:pt x="273" y="243"/>
                  </a:lnTo>
                  <a:lnTo>
                    <a:pt x="265" y="240"/>
                  </a:lnTo>
                  <a:lnTo>
                    <a:pt x="258" y="240"/>
                  </a:lnTo>
                  <a:lnTo>
                    <a:pt x="258" y="240"/>
                  </a:lnTo>
                  <a:lnTo>
                    <a:pt x="249" y="241"/>
                  </a:lnTo>
                  <a:lnTo>
                    <a:pt x="241" y="243"/>
                  </a:lnTo>
                  <a:lnTo>
                    <a:pt x="235" y="246"/>
                  </a:lnTo>
                  <a:lnTo>
                    <a:pt x="228" y="250"/>
                  </a:lnTo>
                  <a:lnTo>
                    <a:pt x="216" y="261"/>
                  </a:lnTo>
                  <a:lnTo>
                    <a:pt x="205" y="274"/>
                  </a:lnTo>
                  <a:lnTo>
                    <a:pt x="193" y="288"/>
                  </a:lnTo>
                  <a:lnTo>
                    <a:pt x="180" y="298"/>
                  </a:lnTo>
                  <a:lnTo>
                    <a:pt x="174" y="304"/>
                  </a:lnTo>
                  <a:lnTo>
                    <a:pt x="166" y="307"/>
                  </a:lnTo>
                  <a:lnTo>
                    <a:pt x="157" y="310"/>
                  </a:lnTo>
                  <a:lnTo>
                    <a:pt x="148" y="312"/>
                  </a:lnTo>
                  <a:lnTo>
                    <a:pt x="148" y="312"/>
                  </a:lnTo>
                  <a:lnTo>
                    <a:pt x="139" y="312"/>
                  </a:lnTo>
                  <a:lnTo>
                    <a:pt x="130" y="310"/>
                  </a:lnTo>
                  <a:lnTo>
                    <a:pt x="123" y="309"/>
                  </a:lnTo>
                  <a:lnTo>
                    <a:pt x="115" y="304"/>
                  </a:lnTo>
                  <a:lnTo>
                    <a:pt x="101" y="295"/>
                  </a:lnTo>
                  <a:lnTo>
                    <a:pt x="86" y="285"/>
                  </a:lnTo>
                  <a:lnTo>
                    <a:pt x="62" y="264"/>
                  </a:lnTo>
                  <a:lnTo>
                    <a:pt x="51" y="256"/>
                  </a:lnTo>
                  <a:lnTo>
                    <a:pt x="45" y="255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32" y="255"/>
                  </a:lnTo>
                  <a:lnTo>
                    <a:pt x="24" y="256"/>
                  </a:lnTo>
                  <a:lnTo>
                    <a:pt x="17" y="259"/>
                  </a:lnTo>
                  <a:lnTo>
                    <a:pt x="12" y="262"/>
                  </a:lnTo>
                  <a:lnTo>
                    <a:pt x="6" y="268"/>
                  </a:lnTo>
                  <a:lnTo>
                    <a:pt x="5" y="271"/>
                  </a:lnTo>
                  <a:close/>
                </a:path>
              </a:pathLst>
            </a:custGeom>
            <a:solidFill>
              <a:srgbClr val="1B16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2" name="Freeform 20"/>
            <p:cNvSpPr>
              <a:spLocks/>
            </p:cNvSpPr>
            <p:nvPr/>
          </p:nvSpPr>
          <p:spPr bwMode="auto">
            <a:xfrm>
              <a:off x="1702" y="1655"/>
              <a:ext cx="216" cy="196"/>
            </a:xfrm>
            <a:custGeom>
              <a:avLst/>
              <a:gdLst/>
              <a:ahLst/>
              <a:cxnLst>
                <a:cxn ang="0">
                  <a:pos x="5" y="271"/>
                </a:cxn>
                <a:cxn ang="0">
                  <a:pos x="0" y="229"/>
                </a:cxn>
                <a:cxn ang="0">
                  <a:pos x="2" y="176"/>
                </a:cxn>
                <a:cxn ang="0">
                  <a:pos x="8" y="146"/>
                </a:cxn>
                <a:cxn ang="0">
                  <a:pos x="20" y="119"/>
                </a:cxn>
                <a:cxn ang="0">
                  <a:pos x="36" y="96"/>
                </a:cxn>
                <a:cxn ang="0">
                  <a:pos x="77" y="57"/>
                </a:cxn>
                <a:cxn ang="0">
                  <a:pos x="115" y="24"/>
                </a:cxn>
                <a:cxn ang="0">
                  <a:pos x="144" y="8"/>
                </a:cxn>
                <a:cxn ang="0">
                  <a:pos x="163" y="2"/>
                </a:cxn>
                <a:cxn ang="0">
                  <a:pos x="184" y="0"/>
                </a:cxn>
                <a:cxn ang="0">
                  <a:pos x="193" y="0"/>
                </a:cxn>
                <a:cxn ang="0">
                  <a:pos x="280" y="21"/>
                </a:cxn>
                <a:cxn ang="0">
                  <a:pos x="323" y="36"/>
                </a:cxn>
                <a:cxn ang="0">
                  <a:pos x="361" y="56"/>
                </a:cxn>
                <a:cxn ang="0">
                  <a:pos x="368" y="60"/>
                </a:cxn>
                <a:cxn ang="0">
                  <a:pos x="383" y="74"/>
                </a:cxn>
                <a:cxn ang="0">
                  <a:pos x="401" y="101"/>
                </a:cxn>
                <a:cxn ang="0">
                  <a:pos x="418" y="146"/>
                </a:cxn>
                <a:cxn ang="0">
                  <a:pos x="428" y="202"/>
                </a:cxn>
                <a:cxn ang="0">
                  <a:pos x="433" y="235"/>
                </a:cxn>
                <a:cxn ang="0">
                  <a:pos x="415" y="264"/>
                </a:cxn>
                <a:cxn ang="0">
                  <a:pos x="392" y="307"/>
                </a:cxn>
                <a:cxn ang="0">
                  <a:pos x="379" y="346"/>
                </a:cxn>
                <a:cxn ang="0">
                  <a:pos x="374" y="375"/>
                </a:cxn>
                <a:cxn ang="0">
                  <a:pos x="347" y="393"/>
                </a:cxn>
                <a:cxn ang="0">
                  <a:pos x="347" y="385"/>
                </a:cxn>
                <a:cxn ang="0">
                  <a:pos x="341" y="354"/>
                </a:cxn>
                <a:cxn ang="0">
                  <a:pos x="332" y="331"/>
                </a:cxn>
                <a:cxn ang="0">
                  <a:pos x="325" y="321"/>
                </a:cxn>
                <a:cxn ang="0">
                  <a:pos x="312" y="298"/>
                </a:cxn>
                <a:cxn ang="0">
                  <a:pos x="292" y="259"/>
                </a:cxn>
                <a:cxn ang="0">
                  <a:pos x="283" y="249"/>
                </a:cxn>
                <a:cxn ang="0">
                  <a:pos x="273" y="243"/>
                </a:cxn>
                <a:cxn ang="0">
                  <a:pos x="258" y="240"/>
                </a:cxn>
                <a:cxn ang="0">
                  <a:pos x="249" y="241"/>
                </a:cxn>
                <a:cxn ang="0">
                  <a:pos x="235" y="246"/>
                </a:cxn>
                <a:cxn ang="0">
                  <a:pos x="216" y="261"/>
                </a:cxn>
                <a:cxn ang="0">
                  <a:pos x="193" y="288"/>
                </a:cxn>
                <a:cxn ang="0">
                  <a:pos x="174" y="304"/>
                </a:cxn>
                <a:cxn ang="0">
                  <a:pos x="157" y="310"/>
                </a:cxn>
                <a:cxn ang="0">
                  <a:pos x="148" y="312"/>
                </a:cxn>
                <a:cxn ang="0">
                  <a:pos x="130" y="310"/>
                </a:cxn>
                <a:cxn ang="0">
                  <a:pos x="115" y="304"/>
                </a:cxn>
                <a:cxn ang="0">
                  <a:pos x="86" y="285"/>
                </a:cxn>
                <a:cxn ang="0">
                  <a:pos x="51" y="256"/>
                </a:cxn>
                <a:cxn ang="0">
                  <a:pos x="41" y="253"/>
                </a:cxn>
                <a:cxn ang="0">
                  <a:pos x="32" y="255"/>
                </a:cxn>
                <a:cxn ang="0">
                  <a:pos x="17" y="259"/>
                </a:cxn>
                <a:cxn ang="0">
                  <a:pos x="6" y="268"/>
                </a:cxn>
              </a:cxnLst>
              <a:rect l="0" t="0" r="r" b="b"/>
              <a:pathLst>
                <a:path w="433" h="393">
                  <a:moveTo>
                    <a:pt x="5" y="271"/>
                  </a:moveTo>
                  <a:lnTo>
                    <a:pt x="5" y="271"/>
                  </a:lnTo>
                  <a:lnTo>
                    <a:pt x="2" y="252"/>
                  </a:lnTo>
                  <a:lnTo>
                    <a:pt x="0" y="229"/>
                  </a:lnTo>
                  <a:lnTo>
                    <a:pt x="0" y="204"/>
                  </a:lnTo>
                  <a:lnTo>
                    <a:pt x="2" y="176"/>
                  </a:lnTo>
                  <a:lnTo>
                    <a:pt x="5" y="161"/>
                  </a:lnTo>
                  <a:lnTo>
                    <a:pt x="8" y="146"/>
                  </a:lnTo>
                  <a:lnTo>
                    <a:pt x="14" y="132"/>
                  </a:lnTo>
                  <a:lnTo>
                    <a:pt x="20" y="119"/>
                  </a:lnTo>
                  <a:lnTo>
                    <a:pt x="27" y="107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77" y="57"/>
                  </a:lnTo>
                  <a:lnTo>
                    <a:pt x="96" y="39"/>
                  </a:lnTo>
                  <a:lnTo>
                    <a:pt x="115" y="24"/>
                  </a:lnTo>
                  <a:lnTo>
                    <a:pt x="135" y="12"/>
                  </a:lnTo>
                  <a:lnTo>
                    <a:pt x="144" y="8"/>
                  </a:lnTo>
                  <a:lnTo>
                    <a:pt x="154" y="5"/>
                  </a:lnTo>
                  <a:lnTo>
                    <a:pt x="163" y="2"/>
                  </a:lnTo>
                  <a:lnTo>
                    <a:pt x="174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237" y="9"/>
                  </a:lnTo>
                  <a:lnTo>
                    <a:pt x="280" y="21"/>
                  </a:lnTo>
                  <a:lnTo>
                    <a:pt x="303" y="29"/>
                  </a:lnTo>
                  <a:lnTo>
                    <a:pt x="323" y="36"/>
                  </a:lnTo>
                  <a:lnTo>
                    <a:pt x="343" y="45"/>
                  </a:lnTo>
                  <a:lnTo>
                    <a:pt x="361" y="56"/>
                  </a:lnTo>
                  <a:lnTo>
                    <a:pt x="361" y="56"/>
                  </a:lnTo>
                  <a:lnTo>
                    <a:pt x="368" y="60"/>
                  </a:lnTo>
                  <a:lnTo>
                    <a:pt x="376" y="66"/>
                  </a:lnTo>
                  <a:lnTo>
                    <a:pt x="383" y="74"/>
                  </a:lnTo>
                  <a:lnTo>
                    <a:pt x="389" y="83"/>
                  </a:lnTo>
                  <a:lnTo>
                    <a:pt x="401" y="101"/>
                  </a:lnTo>
                  <a:lnTo>
                    <a:pt x="410" y="122"/>
                  </a:lnTo>
                  <a:lnTo>
                    <a:pt x="418" y="146"/>
                  </a:lnTo>
                  <a:lnTo>
                    <a:pt x="424" y="173"/>
                  </a:lnTo>
                  <a:lnTo>
                    <a:pt x="428" y="202"/>
                  </a:lnTo>
                  <a:lnTo>
                    <a:pt x="433" y="235"/>
                  </a:lnTo>
                  <a:lnTo>
                    <a:pt x="433" y="235"/>
                  </a:lnTo>
                  <a:lnTo>
                    <a:pt x="424" y="249"/>
                  </a:lnTo>
                  <a:lnTo>
                    <a:pt x="415" y="264"/>
                  </a:lnTo>
                  <a:lnTo>
                    <a:pt x="403" y="283"/>
                  </a:lnTo>
                  <a:lnTo>
                    <a:pt x="392" y="307"/>
                  </a:lnTo>
                  <a:lnTo>
                    <a:pt x="383" y="333"/>
                  </a:lnTo>
                  <a:lnTo>
                    <a:pt x="379" y="346"/>
                  </a:lnTo>
                  <a:lnTo>
                    <a:pt x="377" y="360"/>
                  </a:lnTo>
                  <a:lnTo>
                    <a:pt x="374" y="375"/>
                  </a:lnTo>
                  <a:lnTo>
                    <a:pt x="374" y="388"/>
                  </a:lnTo>
                  <a:lnTo>
                    <a:pt x="347" y="393"/>
                  </a:lnTo>
                  <a:lnTo>
                    <a:pt x="347" y="393"/>
                  </a:lnTo>
                  <a:lnTo>
                    <a:pt x="347" y="385"/>
                  </a:lnTo>
                  <a:lnTo>
                    <a:pt x="344" y="366"/>
                  </a:lnTo>
                  <a:lnTo>
                    <a:pt x="341" y="354"/>
                  </a:lnTo>
                  <a:lnTo>
                    <a:pt x="337" y="342"/>
                  </a:lnTo>
                  <a:lnTo>
                    <a:pt x="332" y="331"/>
                  </a:lnTo>
                  <a:lnTo>
                    <a:pt x="325" y="321"/>
                  </a:lnTo>
                  <a:lnTo>
                    <a:pt x="325" y="321"/>
                  </a:lnTo>
                  <a:lnTo>
                    <a:pt x="318" y="312"/>
                  </a:lnTo>
                  <a:lnTo>
                    <a:pt x="312" y="298"/>
                  </a:lnTo>
                  <a:lnTo>
                    <a:pt x="300" y="271"/>
                  </a:lnTo>
                  <a:lnTo>
                    <a:pt x="292" y="259"/>
                  </a:lnTo>
                  <a:lnTo>
                    <a:pt x="288" y="255"/>
                  </a:lnTo>
                  <a:lnTo>
                    <a:pt x="283" y="249"/>
                  </a:lnTo>
                  <a:lnTo>
                    <a:pt x="279" y="246"/>
                  </a:lnTo>
                  <a:lnTo>
                    <a:pt x="273" y="243"/>
                  </a:lnTo>
                  <a:lnTo>
                    <a:pt x="265" y="240"/>
                  </a:lnTo>
                  <a:lnTo>
                    <a:pt x="258" y="240"/>
                  </a:lnTo>
                  <a:lnTo>
                    <a:pt x="258" y="240"/>
                  </a:lnTo>
                  <a:lnTo>
                    <a:pt x="249" y="241"/>
                  </a:lnTo>
                  <a:lnTo>
                    <a:pt x="241" y="243"/>
                  </a:lnTo>
                  <a:lnTo>
                    <a:pt x="235" y="246"/>
                  </a:lnTo>
                  <a:lnTo>
                    <a:pt x="228" y="250"/>
                  </a:lnTo>
                  <a:lnTo>
                    <a:pt x="216" y="261"/>
                  </a:lnTo>
                  <a:lnTo>
                    <a:pt x="205" y="274"/>
                  </a:lnTo>
                  <a:lnTo>
                    <a:pt x="193" y="288"/>
                  </a:lnTo>
                  <a:lnTo>
                    <a:pt x="180" y="298"/>
                  </a:lnTo>
                  <a:lnTo>
                    <a:pt x="174" y="304"/>
                  </a:lnTo>
                  <a:lnTo>
                    <a:pt x="166" y="307"/>
                  </a:lnTo>
                  <a:lnTo>
                    <a:pt x="157" y="310"/>
                  </a:lnTo>
                  <a:lnTo>
                    <a:pt x="148" y="312"/>
                  </a:lnTo>
                  <a:lnTo>
                    <a:pt x="148" y="312"/>
                  </a:lnTo>
                  <a:lnTo>
                    <a:pt x="139" y="312"/>
                  </a:lnTo>
                  <a:lnTo>
                    <a:pt x="130" y="310"/>
                  </a:lnTo>
                  <a:lnTo>
                    <a:pt x="123" y="309"/>
                  </a:lnTo>
                  <a:lnTo>
                    <a:pt x="115" y="304"/>
                  </a:lnTo>
                  <a:lnTo>
                    <a:pt x="101" y="295"/>
                  </a:lnTo>
                  <a:lnTo>
                    <a:pt x="86" y="285"/>
                  </a:lnTo>
                  <a:lnTo>
                    <a:pt x="62" y="264"/>
                  </a:lnTo>
                  <a:lnTo>
                    <a:pt x="51" y="256"/>
                  </a:lnTo>
                  <a:lnTo>
                    <a:pt x="45" y="255"/>
                  </a:lnTo>
                  <a:lnTo>
                    <a:pt x="41" y="253"/>
                  </a:lnTo>
                  <a:lnTo>
                    <a:pt x="41" y="253"/>
                  </a:lnTo>
                  <a:lnTo>
                    <a:pt x="32" y="255"/>
                  </a:lnTo>
                  <a:lnTo>
                    <a:pt x="24" y="256"/>
                  </a:lnTo>
                  <a:lnTo>
                    <a:pt x="17" y="259"/>
                  </a:lnTo>
                  <a:lnTo>
                    <a:pt x="12" y="262"/>
                  </a:lnTo>
                  <a:lnTo>
                    <a:pt x="6" y="268"/>
                  </a:lnTo>
                  <a:lnTo>
                    <a:pt x="5" y="271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3" name="Freeform 21"/>
            <p:cNvSpPr>
              <a:spLocks/>
            </p:cNvSpPr>
            <p:nvPr/>
          </p:nvSpPr>
          <p:spPr bwMode="auto">
            <a:xfrm>
              <a:off x="1466" y="2202"/>
              <a:ext cx="137" cy="26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9" y="63"/>
                </a:cxn>
                <a:cxn ang="0">
                  <a:pos x="56" y="86"/>
                </a:cxn>
                <a:cxn ang="0">
                  <a:pos x="63" y="112"/>
                </a:cxn>
                <a:cxn ang="0">
                  <a:pos x="66" y="146"/>
                </a:cxn>
                <a:cxn ang="0">
                  <a:pos x="65" y="211"/>
                </a:cxn>
                <a:cxn ang="0">
                  <a:pos x="63" y="251"/>
                </a:cxn>
                <a:cxn ang="0">
                  <a:pos x="59" y="339"/>
                </a:cxn>
                <a:cxn ang="0">
                  <a:pos x="63" y="393"/>
                </a:cxn>
                <a:cxn ang="0">
                  <a:pos x="69" y="411"/>
                </a:cxn>
                <a:cxn ang="0">
                  <a:pos x="72" y="416"/>
                </a:cxn>
                <a:cxn ang="0">
                  <a:pos x="78" y="419"/>
                </a:cxn>
                <a:cxn ang="0">
                  <a:pos x="83" y="414"/>
                </a:cxn>
                <a:cxn ang="0">
                  <a:pos x="89" y="396"/>
                </a:cxn>
                <a:cxn ang="0">
                  <a:pos x="102" y="345"/>
                </a:cxn>
                <a:cxn ang="0">
                  <a:pos x="110" y="333"/>
                </a:cxn>
                <a:cxn ang="0">
                  <a:pos x="105" y="393"/>
                </a:cxn>
                <a:cxn ang="0">
                  <a:pos x="102" y="465"/>
                </a:cxn>
                <a:cxn ang="0">
                  <a:pos x="108" y="474"/>
                </a:cxn>
                <a:cxn ang="0">
                  <a:pos x="113" y="476"/>
                </a:cxn>
                <a:cxn ang="0">
                  <a:pos x="120" y="474"/>
                </a:cxn>
                <a:cxn ang="0">
                  <a:pos x="128" y="465"/>
                </a:cxn>
                <a:cxn ang="0">
                  <a:pos x="137" y="449"/>
                </a:cxn>
                <a:cxn ang="0">
                  <a:pos x="146" y="422"/>
                </a:cxn>
                <a:cxn ang="0">
                  <a:pos x="153" y="383"/>
                </a:cxn>
                <a:cxn ang="0">
                  <a:pos x="150" y="444"/>
                </a:cxn>
                <a:cxn ang="0">
                  <a:pos x="147" y="479"/>
                </a:cxn>
                <a:cxn ang="0">
                  <a:pos x="147" y="507"/>
                </a:cxn>
                <a:cxn ang="0">
                  <a:pos x="151" y="518"/>
                </a:cxn>
                <a:cxn ang="0">
                  <a:pos x="159" y="522"/>
                </a:cxn>
                <a:cxn ang="0">
                  <a:pos x="166" y="519"/>
                </a:cxn>
                <a:cxn ang="0">
                  <a:pos x="175" y="507"/>
                </a:cxn>
                <a:cxn ang="0">
                  <a:pos x="184" y="485"/>
                </a:cxn>
                <a:cxn ang="0">
                  <a:pos x="193" y="452"/>
                </a:cxn>
                <a:cxn ang="0">
                  <a:pos x="208" y="392"/>
                </a:cxn>
                <a:cxn ang="0">
                  <a:pos x="219" y="360"/>
                </a:cxn>
                <a:cxn ang="0">
                  <a:pos x="220" y="360"/>
                </a:cxn>
                <a:cxn ang="0">
                  <a:pos x="225" y="389"/>
                </a:cxn>
                <a:cxn ang="0">
                  <a:pos x="228" y="434"/>
                </a:cxn>
                <a:cxn ang="0">
                  <a:pos x="226" y="444"/>
                </a:cxn>
                <a:cxn ang="0">
                  <a:pos x="213" y="473"/>
                </a:cxn>
                <a:cxn ang="0">
                  <a:pos x="205" y="491"/>
                </a:cxn>
                <a:cxn ang="0">
                  <a:pos x="205" y="500"/>
                </a:cxn>
                <a:cxn ang="0">
                  <a:pos x="207" y="501"/>
                </a:cxn>
                <a:cxn ang="0">
                  <a:pos x="219" y="506"/>
                </a:cxn>
                <a:cxn ang="0">
                  <a:pos x="235" y="498"/>
                </a:cxn>
                <a:cxn ang="0">
                  <a:pos x="252" y="473"/>
                </a:cxn>
                <a:cxn ang="0">
                  <a:pos x="268" y="428"/>
                </a:cxn>
                <a:cxn ang="0">
                  <a:pos x="274" y="398"/>
                </a:cxn>
                <a:cxn ang="0">
                  <a:pos x="276" y="339"/>
                </a:cxn>
                <a:cxn ang="0">
                  <a:pos x="271" y="286"/>
                </a:cxn>
                <a:cxn ang="0">
                  <a:pos x="258" y="215"/>
                </a:cxn>
                <a:cxn ang="0">
                  <a:pos x="252" y="190"/>
                </a:cxn>
                <a:cxn ang="0">
                  <a:pos x="217" y="94"/>
                </a:cxn>
                <a:cxn ang="0">
                  <a:pos x="183" y="15"/>
                </a:cxn>
                <a:cxn ang="0">
                  <a:pos x="163" y="10"/>
                </a:cxn>
                <a:cxn ang="0">
                  <a:pos x="116" y="1"/>
                </a:cxn>
                <a:cxn ang="0">
                  <a:pos x="56" y="0"/>
                </a:cxn>
                <a:cxn ang="0">
                  <a:pos x="26" y="3"/>
                </a:cxn>
                <a:cxn ang="0">
                  <a:pos x="0" y="12"/>
                </a:cxn>
              </a:cxnLst>
              <a:rect l="0" t="0" r="r" b="b"/>
              <a:pathLst>
                <a:path w="276" h="522">
                  <a:moveTo>
                    <a:pt x="0" y="12"/>
                  </a:moveTo>
                  <a:lnTo>
                    <a:pt x="0" y="12"/>
                  </a:lnTo>
                  <a:lnTo>
                    <a:pt x="21" y="39"/>
                  </a:lnTo>
                  <a:lnTo>
                    <a:pt x="39" y="63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0" y="98"/>
                  </a:lnTo>
                  <a:lnTo>
                    <a:pt x="63" y="112"/>
                  </a:lnTo>
                  <a:lnTo>
                    <a:pt x="66" y="128"/>
                  </a:lnTo>
                  <a:lnTo>
                    <a:pt x="66" y="146"/>
                  </a:lnTo>
                  <a:lnTo>
                    <a:pt x="66" y="181"/>
                  </a:lnTo>
                  <a:lnTo>
                    <a:pt x="65" y="211"/>
                  </a:lnTo>
                  <a:lnTo>
                    <a:pt x="65" y="211"/>
                  </a:lnTo>
                  <a:lnTo>
                    <a:pt x="63" y="251"/>
                  </a:lnTo>
                  <a:lnTo>
                    <a:pt x="59" y="309"/>
                  </a:lnTo>
                  <a:lnTo>
                    <a:pt x="59" y="339"/>
                  </a:lnTo>
                  <a:lnTo>
                    <a:pt x="60" y="368"/>
                  </a:lnTo>
                  <a:lnTo>
                    <a:pt x="63" y="393"/>
                  </a:lnTo>
                  <a:lnTo>
                    <a:pt x="65" y="402"/>
                  </a:lnTo>
                  <a:lnTo>
                    <a:pt x="69" y="411"/>
                  </a:lnTo>
                  <a:lnTo>
                    <a:pt x="69" y="411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7"/>
                  </a:lnTo>
                  <a:lnTo>
                    <a:pt x="83" y="414"/>
                  </a:lnTo>
                  <a:lnTo>
                    <a:pt x="86" y="410"/>
                  </a:lnTo>
                  <a:lnTo>
                    <a:pt x="89" y="396"/>
                  </a:lnTo>
                  <a:lnTo>
                    <a:pt x="98" y="362"/>
                  </a:lnTo>
                  <a:lnTo>
                    <a:pt x="102" y="345"/>
                  </a:lnTo>
                  <a:lnTo>
                    <a:pt x="105" y="338"/>
                  </a:lnTo>
                  <a:lnTo>
                    <a:pt x="110" y="333"/>
                  </a:lnTo>
                  <a:lnTo>
                    <a:pt x="110" y="333"/>
                  </a:lnTo>
                  <a:lnTo>
                    <a:pt x="105" y="393"/>
                  </a:lnTo>
                  <a:lnTo>
                    <a:pt x="102" y="465"/>
                  </a:lnTo>
                  <a:lnTo>
                    <a:pt x="102" y="465"/>
                  </a:lnTo>
                  <a:lnTo>
                    <a:pt x="104" y="470"/>
                  </a:lnTo>
                  <a:lnTo>
                    <a:pt x="108" y="474"/>
                  </a:lnTo>
                  <a:lnTo>
                    <a:pt x="110" y="476"/>
                  </a:lnTo>
                  <a:lnTo>
                    <a:pt x="113" y="476"/>
                  </a:lnTo>
                  <a:lnTo>
                    <a:pt x="117" y="476"/>
                  </a:lnTo>
                  <a:lnTo>
                    <a:pt x="120" y="474"/>
                  </a:lnTo>
                  <a:lnTo>
                    <a:pt x="125" y="470"/>
                  </a:lnTo>
                  <a:lnTo>
                    <a:pt x="128" y="465"/>
                  </a:lnTo>
                  <a:lnTo>
                    <a:pt x="132" y="458"/>
                  </a:lnTo>
                  <a:lnTo>
                    <a:pt x="137" y="449"/>
                  </a:lnTo>
                  <a:lnTo>
                    <a:pt x="141" y="437"/>
                  </a:lnTo>
                  <a:lnTo>
                    <a:pt x="146" y="422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3" y="414"/>
                  </a:lnTo>
                  <a:lnTo>
                    <a:pt x="150" y="444"/>
                  </a:lnTo>
                  <a:lnTo>
                    <a:pt x="147" y="479"/>
                  </a:lnTo>
                  <a:lnTo>
                    <a:pt x="147" y="479"/>
                  </a:lnTo>
                  <a:lnTo>
                    <a:pt x="146" y="494"/>
                  </a:lnTo>
                  <a:lnTo>
                    <a:pt x="147" y="507"/>
                  </a:lnTo>
                  <a:lnTo>
                    <a:pt x="150" y="513"/>
                  </a:lnTo>
                  <a:lnTo>
                    <a:pt x="151" y="518"/>
                  </a:lnTo>
                  <a:lnTo>
                    <a:pt x="154" y="521"/>
                  </a:lnTo>
                  <a:lnTo>
                    <a:pt x="159" y="522"/>
                  </a:lnTo>
                  <a:lnTo>
                    <a:pt x="162" y="521"/>
                  </a:lnTo>
                  <a:lnTo>
                    <a:pt x="166" y="519"/>
                  </a:lnTo>
                  <a:lnTo>
                    <a:pt x="171" y="515"/>
                  </a:lnTo>
                  <a:lnTo>
                    <a:pt x="175" y="507"/>
                  </a:lnTo>
                  <a:lnTo>
                    <a:pt x="180" y="498"/>
                  </a:lnTo>
                  <a:lnTo>
                    <a:pt x="184" y="485"/>
                  </a:lnTo>
                  <a:lnTo>
                    <a:pt x="189" y="470"/>
                  </a:lnTo>
                  <a:lnTo>
                    <a:pt x="193" y="452"/>
                  </a:lnTo>
                  <a:lnTo>
                    <a:pt x="193" y="452"/>
                  </a:lnTo>
                  <a:lnTo>
                    <a:pt x="208" y="392"/>
                  </a:lnTo>
                  <a:lnTo>
                    <a:pt x="216" y="365"/>
                  </a:lnTo>
                  <a:lnTo>
                    <a:pt x="219" y="360"/>
                  </a:lnTo>
                  <a:lnTo>
                    <a:pt x="220" y="359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25" y="389"/>
                  </a:lnTo>
                  <a:lnTo>
                    <a:pt x="226" y="413"/>
                  </a:lnTo>
                  <a:lnTo>
                    <a:pt x="228" y="434"/>
                  </a:lnTo>
                  <a:lnTo>
                    <a:pt x="228" y="434"/>
                  </a:lnTo>
                  <a:lnTo>
                    <a:pt x="226" y="444"/>
                  </a:lnTo>
                  <a:lnTo>
                    <a:pt x="222" y="453"/>
                  </a:lnTo>
                  <a:lnTo>
                    <a:pt x="213" y="473"/>
                  </a:lnTo>
                  <a:lnTo>
                    <a:pt x="208" y="482"/>
                  </a:lnTo>
                  <a:lnTo>
                    <a:pt x="205" y="491"/>
                  </a:lnTo>
                  <a:lnTo>
                    <a:pt x="204" y="497"/>
                  </a:lnTo>
                  <a:lnTo>
                    <a:pt x="205" y="500"/>
                  </a:lnTo>
                  <a:lnTo>
                    <a:pt x="207" y="501"/>
                  </a:lnTo>
                  <a:lnTo>
                    <a:pt x="207" y="501"/>
                  </a:lnTo>
                  <a:lnTo>
                    <a:pt x="213" y="504"/>
                  </a:lnTo>
                  <a:lnTo>
                    <a:pt x="219" y="506"/>
                  </a:lnTo>
                  <a:lnTo>
                    <a:pt x="226" y="503"/>
                  </a:lnTo>
                  <a:lnTo>
                    <a:pt x="235" y="498"/>
                  </a:lnTo>
                  <a:lnTo>
                    <a:pt x="243" y="488"/>
                  </a:lnTo>
                  <a:lnTo>
                    <a:pt x="252" y="473"/>
                  </a:lnTo>
                  <a:lnTo>
                    <a:pt x="261" y="453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4" y="398"/>
                  </a:lnTo>
                  <a:lnTo>
                    <a:pt x="276" y="369"/>
                  </a:lnTo>
                  <a:lnTo>
                    <a:pt x="276" y="339"/>
                  </a:lnTo>
                  <a:lnTo>
                    <a:pt x="274" y="312"/>
                  </a:lnTo>
                  <a:lnTo>
                    <a:pt x="271" y="286"/>
                  </a:lnTo>
                  <a:lnTo>
                    <a:pt x="267" y="260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52" y="190"/>
                  </a:lnTo>
                  <a:lnTo>
                    <a:pt x="241" y="160"/>
                  </a:lnTo>
                  <a:lnTo>
                    <a:pt x="217" y="94"/>
                  </a:lnTo>
                  <a:lnTo>
                    <a:pt x="193" y="3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63" y="10"/>
                  </a:lnTo>
                  <a:lnTo>
                    <a:pt x="143" y="6"/>
                  </a:lnTo>
                  <a:lnTo>
                    <a:pt x="116" y="1"/>
                  </a:lnTo>
                  <a:lnTo>
                    <a:pt x="86" y="0"/>
                  </a:lnTo>
                  <a:lnTo>
                    <a:pt x="56" y="0"/>
                  </a:lnTo>
                  <a:lnTo>
                    <a:pt x="41" y="1"/>
                  </a:lnTo>
                  <a:lnTo>
                    <a:pt x="26" y="3"/>
                  </a:lnTo>
                  <a:lnTo>
                    <a:pt x="14" y="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4" name="Freeform 22"/>
            <p:cNvSpPr>
              <a:spLocks/>
            </p:cNvSpPr>
            <p:nvPr/>
          </p:nvSpPr>
          <p:spPr bwMode="auto">
            <a:xfrm>
              <a:off x="1466" y="2202"/>
              <a:ext cx="137" cy="262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39" y="63"/>
                </a:cxn>
                <a:cxn ang="0">
                  <a:pos x="56" y="86"/>
                </a:cxn>
                <a:cxn ang="0">
                  <a:pos x="63" y="112"/>
                </a:cxn>
                <a:cxn ang="0">
                  <a:pos x="66" y="146"/>
                </a:cxn>
                <a:cxn ang="0">
                  <a:pos x="65" y="211"/>
                </a:cxn>
                <a:cxn ang="0">
                  <a:pos x="63" y="251"/>
                </a:cxn>
                <a:cxn ang="0">
                  <a:pos x="59" y="339"/>
                </a:cxn>
                <a:cxn ang="0">
                  <a:pos x="63" y="393"/>
                </a:cxn>
                <a:cxn ang="0">
                  <a:pos x="69" y="411"/>
                </a:cxn>
                <a:cxn ang="0">
                  <a:pos x="72" y="416"/>
                </a:cxn>
                <a:cxn ang="0">
                  <a:pos x="78" y="419"/>
                </a:cxn>
                <a:cxn ang="0">
                  <a:pos x="83" y="414"/>
                </a:cxn>
                <a:cxn ang="0">
                  <a:pos x="89" y="396"/>
                </a:cxn>
                <a:cxn ang="0">
                  <a:pos x="102" y="345"/>
                </a:cxn>
                <a:cxn ang="0">
                  <a:pos x="110" y="333"/>
                </a:cxn>
                <a:cxn ang="0">
                  <a:pos x="105" y="393"/>
                </a:cxn>
                <a:cxn ang="0">
                  <a:pos x="102" y="465"/>
                </a:cxn>
                <a:cxn ang="0">
                  <a:pos x="108" y="474"/>
                </a:cxn>
                <a:cxn ang="0">
                  <a:pos x="113" y="476"/>
                </a:cxn>
                <a:cxn ang="0">
                  <a:pos x="120" y="474"/>
                </a:cxn>
                <a:cxn ang="0">
                  <a:pos x="128" y="465"/>
                </a:cxn>
                <a:cxn ang="0">
                  <a:pos x="137" y="449"/>
                </a:cxn>
                <a:cxn ang="0">
                  <a:pos x="146" y="422"/>
                </a:cxn>
                <a:cxn ang="0">
                  <a:pos x="153" y="383"/>
                </a:cxn>
                <a:cxn ang="0">
                  <a:pos x="150" y="444"/>
                </a:cxn>
                <a:cxn ang="0">
                  <a:pos x="147" y="479"/>
                </a:cxn>
                <a:cxn ang="0">
                  <a:pos x="147" y="507"/>
                </a:cxn>
                <a:cxn ang="0">
                  <a:pos x="151" y="518"/>
                </a:cxn>
                <a:cxn ang="0">
                  <a:pos x="159" y="522"/>
                </a:cxn>
                <a:cxn ang="0">
                  <a:pos x="166" y="519"/>
                </a:cxn>
                <a:cxn ang="0">
                  <a:pos x="175" y="507"/>
                </a:cxn>
                <a:cxn ang="0">
                  <a:pos x="184" y="485"/>
                </a:cxn>
                <a:cxn ang="0">
                  <a:pos x="193" y="452"/>
                </a:cxn>
                <a:cxn ang="0">
                  <a:pos x="208" y="392"/>
                </a:cxn>
                <a:cxn ang="0">
                  <a:pos x="219" y="360"/>
                </a:cxn>
                <a:cxn ang="0">
                  <a:pos x="220" y="360"/>
                </a:cxn>
                <a:cxn ang="0">
                  <a:pos x="225" y="389"/>
                </a:cxn>
                <a:cxn ang="0">
                  <a:pos x="228" y="434"/>
                </a:cxn>
                <a:cxn ang="0">
                  <a:pos x="226" y="444"/>
                </a:cxn>
                <a:cxn ang="0">
                  <a:pos x="213" y="473"/>
                </a:cxn>
                <a:cxn ang="0">
                  <a:pos x="205" y="491"/>
                </a:cxn>
                <a:cxn ang="0">
                  <a:pos x="205" y="500"/>
                </a:cxn>
                <a:cxn ang="0">
                  <a:pos x="207" y="501"/>
                </a:cxn>
                <a:cxn ang="0">
                  <a:pos x="219" y="506"/>
                </a:cxn>
                <a:cxn ang="0">
                  <a:pos x="235" y="498"/>
                </a:cxn>
                <a:cxn ang="0">
                  <a:pos x="252" y="473"/>
                </a:cxn>
                <a:cxn ang="0">
                  <a:pos x="268" y="428"/>
                </a:cxn>
                <a:cxn ang="0">
                  <a:pos x="274" y="398"/>
                </a:cxn>
                <a:cxn ang="0">
                  <a:pos x="276" y="339"/>
                </a:cxn>
                <a:cxn ang="0">
                  <a:pos x="271" y="286"/>
                </a:cxn>
                <a:cxn ang="0">
                  <a:pos x="258" y="215"/>
                </a:cxn>
                <a:cxn ang="0">
                  <a:pos x="252" y="190"/>
                </a:cxn>
                <a:cxn ang="0">
                  <a:pos x="217" y="94"/>
                </a:cxn>
                <a:cxn ang="0">
                  <a:pos x="183" y="15"/>
                </a:cxn>
                <a:cxn ang="0">
                  <a:pos x="163" y="10"/>
                </a:cxn>
                <a:cxn ang="0">
                  <a:pos x="116" y="1"/>
                </a:cxn>
                <a:cxn ang="0">
                  <a:pos x="56" y="0"/>
                </a:cxn>
                <a:cxn ang="0">
                  <a:pos x="26" y="3"/>
                </a:cxn>
                <a:cxn ang="0">
                  <a:pos x="0" y="12"/>
                </a:cxn>
              </a:cxnLst>
              <a:rect l="0" t="0" r="r" b="b"/>
              <a:pathLst>
                <a:path w="276" h="522">
                  <a:moveTo>
                    <a:pt x="0" y="12"/>
                  </a:moveTo>
                  <a:lnTo>
                    <a:pt x="0" y="12"/>
                  </a:lnTo>
                  <a:lnTo>
                    <a:pt x="21" y="39"/>
                  </a:lnTo>
                  <a:lnTo>
                    <a:pt x="39" y="63"/>
                  </a:lnTo>
                  <a:lnTo>
                    <a:pt x="56" y="86"/>
                  </a:lnTo>
                  <a:lnTo>
                    <a:pt x="56" y="86"/>
                  </a:lnTo>
                  <a:lnTo>
                    <a:pt x="60" y="98"/>
                  </a:lnTo>
                  <a:lnTo>
                    <a:pt x="63" y="112"/>
                  </a:lnTo>
                  <a:lnTo>
                    <a:pt x="66" y="128"/>
                  </a:lnTo>
                  <a:lnTo>
                    <a:pt x="66" y="146"/>
                  </a:lnTo>
                  <a:lnTo>
                    <a:pt x="66" y="181"/>
                  </a:lnTo>
                  <a:lnTo>
                    <a:pt x="65" y="211"/>
                  </a:lnTo>
                  <a:lnTo>
                    <a:pt x="65" y="211"/>
                  </a:lnTo>
                  <a:lnTo>
                    <a:pt x="63" y="251"/>
                  </a:lnTo>
                  <a:lnTo>
                    <a:pt x="59" y="309"/>
                  </a:lnTo>
                  <a:lnTo>
                    <a:pt x="59" y="339"/>
                  </a:lnTo>
                  <a:lnTo>
                    <a:pt x="60" y="368"/>
                  </a:lnTo>
                  <a:lnTo>
                    <a:pt x="63" y="393"/>
                  </a:lnTo>
                  <a:lnTo>
                    <a:pt x="65" y="402"/>
                  </a:lnTo>
                  <a:lnTo>
                    <a:pt x="69" y="411"/>
                  </a:lnTo>
                  <a:lnTo>
                    <a:pt x="69" y="411"/>
                  </a:lnTo>
                  <a:lnTo>
                    <a:pt x="72" y="416"/>
                  </a:lnTo>
                  <a:lnTo>
                    <a:pt x="75" y="419"/>
                  </a:lnTo>
                  <a:lnTo>
                    <a:pt x="78" y="419"/>
                  </a:lnTo>
                  <a:lnTo>
                    <a:pt x="81" y="417"/>
                  </a:lnTo>
                  <a:lnTo>
                    <a:pt x="83" y="414"/>
                  </a:lnTo>
                  <a:lnTo>
                    <a:pt x="86" y="410"/>
                  </a:lnTo>
                  <a:lnTo>
                    <a:pt x="89" y="396"/>
                  </a:lnTo>
                  <a:lnTo>
                    <a:pt x="98" y="362"/>
                  </a:lnTo>
                  <a:lnTo>
                    <a:pt x="102" y="345"/>
                  </a:lnTo>
                  <a:lnTo>
                    <a:pt x="105" y="338"/>
                  </a:lnTo>
                  <a:lnTo>
                    <a:pt x="110" y="333"/>
                  </a:lnTo>
                  <a:lnTo>
                    <a:pt x="110" y="333"/>
                  </a:lnTo>
                  <a:lnTo>
                    <a:pt x="105" y="393"/>
                  </a:lnTo>
                  <a:lnTo>
                    <a:pt x="102" y="465"/>
                  </a:lnTo>
                  <a:lnTo>
                    <a:pt x="102" y="465"/>
                  </a:lnTo>
                  <a:lnTo>
                    <a:pt x="104" y="470"/>
                  </a:lnTo>
                  <a:lnTo>
                    <a:pt x="108" y="474"/>
                  </a:lnTo>
                  <a:lnTo>
                    <a:pt x="110" y="476"/>
                  </a:lnTo>
                  <a:lnTo>
                    <a:pt x="113" y="476"/>
                  </a:lnTo>
                  <a:lnTo>
                    <a:pt x="117" y="476"/>
                  </a:lnTo>
                  <a:lnTo>
                    <a:pt x="120" y="474"/>
                  </a:lnTo>
                  <a:lnTo>
                    <a:pt x="125" y="470"/>
                  </a:lnTo>
                  <a:lnTo>
                    <a:pt x="128" y="465"/>
                  </a:lnTo>
                  <a:lnTo>
                    <a:pt x="132" y="458"/>
                  </a:lnTo>
                  <a:lnTo>
                    <a:pt x="137" y="449"/>
                  </a:lnTo>
                  <a:lnTo>
                    <a:pt x="141" y="437"/>
                  </a:lnTo>
                  <a:lnTo>
                    <a:pt x="146" y="422"/>
                  </a:lnTo>
                  <a:lnTo>
                    <a:pt x="153" y="383"/>
                  </a:lnTo>
                  <a:lnTo>
                    <a:pt x="153" y="383"/>
                  </a:lnTo>
                  <a:lnTo>
                    <a:pt x="153" y="414"/>
                  </a:lnTo>
                  <a:lnTo>
                    <a:pt x="150" y="444"/>
                  </a:lnTo>
                  <a:lnTo>
                    <a:pt x="147" y="479"/>
                  </a:lnTo>
                  <a:lnTo>
                    <a:pt x="147" y="479"/>
                  </a:lnTo>
                  <a:lnTo>
                    <a:pt x="146" y="494"/>
                  </a:lnTo>
                  <a:lnTo>
                    <a:pt x="147" y="507"/>
                  </a:lnTo>
                  <a:lnTo>
                    <a:pt x="150" y="513"/>
                  </a:lnTo>
                  <a:lnTo>
                    <a:pt x="151" y="518"/>
                  </a:lnTo>
                  <a:lnTo>
                    <a:pt x="154" y="521"/>
                  </a:lnTo>
                  <a:lnTo>
                    <a:pt x="159" y="522"/>
                  </a:lnTo>
                  <a:lnTo>
                    <a:pt x="162" y="521"/>
                  </a:lnTo>
                  <a:lnTo>
                    <a:pt x="166" y="519"/>
                  </a:lnTo>
                  <a:lnTo>
                    <a:pt x="171" y="515"/>
                  </a:lnTo>
                  <a:lnTo>
                    <a:pt x="175" y="507"/>
                  </a:lnTo>
                  <a:lnTo>
                    <a:pt x="180" y="498"/>
                  </a:lnTo>
                  <a:lnTo>
                    <a:pt x="184" y="485"/>
                  </a:lnTo>
                  <a:lnTo>
                    <a:pt x="189" y="470"/>
                  </a:lnTo>
                  <a:lnTo>
                    <a:pt x="193" y="452"/>
                  </a:lnTo>
                  <a:lnTo>
                    <a:pt x="193" y="452"/>
                  </a:lnTo>
                  <a:lnTo>
                    <a:pt x="208" y="392"/>
                  </a:lnTo>
                  <a:lnTo>
                    <a:pt x="216" y="365"/>
                  </a:lnTo>
                  <a:lnTo>
                    <a:pt x="219" y="360"/>
                  </a:lnTo>
                  <a:lnTo>
                    <a:pt x="220" y="359"/>
                  </a:lnTo>
                  <a:lnTo>
                    <a:pt x="220" y="360"/>
                  </a:lnTo>
                  <a:lnTo>
                    <a:pt x="220" y="360"/>
                  </a:lnTo>
                  <a:lnTo>
                    <a:pt x="225" y="389"/>
                  </a:lnTo>
                  <a:lnTo>
                    <a:pt x="226" y="413"/>
                  </a:lnTo>
                  <a:lnTo>
                    <a:pt x="228" y="434"/>
                  </a:lnTo>
                  <a:lnTo>
                    <a:pt x="228" y="434"/>
                  </a:lnTo>
                  <a:lnTo>
                    <a:pt x="226" y="444"/>
                  </a:lnTo>
                  <a:lnTo>
                    <a:pt x="222" y="453"/>
                  </a:lnTo>
                  <a:lnTo>
                    <a:pt x="213" y="473"/>
                  </a:lnTo>
                  <a:lnTo>
                    <a:pt x="208" y="482"/>
                  </a:lnTo>
                  <a:lnTo>
                    <a:pt x="205" y="491"/>
                  </a:lnTo>
                  <a:lnTo>
                    <a:pt x="204" y="497"/>
                  </a:lnTo>
                  <a:lnTo>
                    <a:pt x="205" y="500"/>
                  </a:lnTo>
                  <a:lnTo>
                    <a:pt x="207" y="501"/>
                  </a:lnTo>
                  <a:lnTo>
                    <a:pt x="207" y="501"/>
                  </a:lnTo>
                  <a:lnTo>
                    <a:pt x="213" y="504"/>
                  </a:lnTo>
                  <a:lnTo>
                    <a:pt x="219" y="506"/>
                  </a:lnTo>
                  <a:lnTo>
                    <a:pt x="226" y="503"/>
                  </a:lnTo>
                  <a:lnTo>
                    <a:pt x="235" y="498"/>
                  </a:lnTo>
                  <a:lnTo>
                    <a:pt x="243" y="488"/>
                  </a:lnTo>
                  <a:lnTo>
                    <a:pt x="252" y="473"/>
                  </a:lnTo>
                  <a:lnTo>
                    <a:pt x="261" y="453"/>
                  </a:lnTo>
                  <a:lnTo>
                    <a:pt x="268" y="428"/>
                  </a:lnTo>
                  <a:lnTo>
                    <a:pt x="268" y="428"/>
                  </a:lnTo>
                  <a:lnTo>
                    <a:pt x="274" y="398"/>
                  </a:lnTo>
                  <a:lnTo>
                    <a:pt x="276" y="369"/>
                  </a:lnTo>
                  <a:lnTo>
                    <a:pt x="276" y="339"/>
                  </a:lnTo>
                  <a:lnTo>
                    <a:pt x="274" y="312"/>
                  </a:lnTo>
                  <a:lnTo>
                    <a:pt x="271" y="286"/>
                  </a:lnTo>
                  <a:lnTo>
                    <a:pt x="267" y="260"/>
                  </a:lnTo>
                  <a:lnTo>
                    <a:pt x="258" y="215"/>
                  </a:lnTo>
                  <a:lnTo>
                    <a:pt x="258" y="215"/>
                  </a:lnTo>
                  <a:lnTo>
                    <a:pt x="252" y="190"/>
                  </a:lnTo>
                  <a:lnTo>
                    <a:pt x="241" y="160"/>
                  </a:lnTo>
                  <a:lnTo>
                    <a:pt x="217" y="94"/>
                  </a:lnTo>
                  <a:lnTo>
                    <a:pt x="193" y="39"/>
                  </a:lnTo>
                  <a:lnTo>
                    <a:pt x="183" y="15"/>
                  </a:lnTo>
                  <a:lnTo>
                    <a:pt x="183" y="15"/>
                  </a:lnTo>
                  <a:lnTo>
                    <a:pt x="163" y="10"/>
                  </a:lnTo>
                  <a:lnTo>
                    <a:pt x="143" y="6"/>
                  </a:lnTo>
                  <a:lnTo>
                    <a:pt x="116" y="1"/>
                  </a:lnTo>
                  <a:lnTo>
                    <a:pt x="86" y="0"/>
                  </a:lnTo>
                  <a:lnTo>
                    <a:pt x="56" y="0"/>
                  </a:lnTo>
                  <a:lnTo>
                    <a:pt x="41" y="1"/>
                  </a:lnTo>
                  <a:lnTo>
                    <a:pt x="26" y="3"/>
                  </a:lnTo>
                  <a:lnTo>
                    <a:pt x="14" y="7"/>
                  </a:lnTo>
                  <a:lnTo>
                    <a:pt x="0" y="12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5" name="Freeform 23"/>
            <p:cNvSpPr>
              <a:spLocks/>
            </p:cNvSpPr>
            <p:nvPr/>
          </p:nvSpPr>
          <p:spPr bwMode="auto">
            <a:xfrm>
              <a:off x="1750" y="2195"/>
              <a:ext cx="191" cy="277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157" y="86"/>
                </a:cxn>
                <a:cxn ang="0">
                  <a:pos x="132" y="118"/>
                </a:cxn>
                <a:cxn ang="0">
                  <a:pos x="118" y="140"/>
                </a:cxn>
                <a:cxn ang="0">
                  <a:pos x="91" y="185"/>
                </a:cxn>
                <a:cxn ang="0">
                  <a:pos x="78" y="206"/>
                </a:cxn>
                <a:cxn ang="0">
                  <a:pos x="46" y="251"/>
                </a:cxn>
                <a:cxn ang="0">
                  <a:pos x="34" y="272"/>
                </a:cxn>
                <a:cxn ang="0">
                  <a:pos x="30" y="290"/>
                </a:cxn>
                <a:cxn ang="0">
                  <a:pos x="28" y="299"/>
                </a:cxn>
                <a:cxn ang="0">
                  <a:pos x="15" y="341"/>
                </a:cxn>
                <a:cxn ang="0">
                  <a:pos x="2" y="386"/>
                </a:cxn>
                <a:cxn ang="0">
                  <a:pos x="0" y="398"/>
                </a:cxn>
                <a:cxn ang="0">
                  <a:pos x="5" y="431"/>
                </a:cxn>
                <a:cxn ang="0">
                  <a:pos x="16" y="473"/>
                </a:cxn>
                <a:cxn ang="0">
                  <a:pos x="31" y="510"/>
                </a:cxn>
                <a:cxn ang="0">
                  <a:pos x="43" y="528"/>
                </a:cxn>
                <a:cxn ang="0">
                  <a:pos x="48" y="531"/>
                </a:cxn>
                <a:cxn ang="0">
                  <a:pos x="60" y="533"/>
                </a:cxn>
                <a:cxn ang="0">
                  <a:pos x="66" y="525"/>
                </a:cxn>
                <a:cxn ang="0">
                  <a:pos x="70" y="513"/>
                </a:cxn>
                <a:cxn ang="0">
                  <a:pos x="75" y="521"/>
                </a:cxn>
                <a:cxn ang="0">
                  <a:pos x="93" y="543"/>
                </a:cxn>
                <a:cxn ang="0">
                  <a:pos x="106" y="554"/>
                </a:cxn>
                <a:cxn ang="0">
                  <a:pos x="111" y="554"/>
                </a:cxn>
                <a:cxn ang="0">
                  <a:pos x="117" y="552"/>
                </a:cxn>
                <a:cxn ang="0">
                  <a:pos x="129" y="543"/>
                </a:cxn>
                <a:cxn ang="0">
                  <a:pos x="135" y="534"/>
                </a:cxn>
                <a:cxn ang="0">
                  <a:pos x="154" y="530"/>
                </a:cxn>
                <a:cxn ang="0">
                  <a:pos x="166" y="522"/>
                </a:cxn>
                <a:cxn ang="0">
                  <a:pos x="172" y="510"/>
                </a:cxn>
                <a:cxn ang="0">
                  <a:pos x="174" y="504"/>
                </a:cxn>
                <a:cxn ang="0">
                  <a:pos x="183" y="488"/>
                </a:cxn>
                <a:cxn ang="0">
                  <a:pos x="189" y="470"/>
                </a:cxn>
                <a:cxn ang="0">
                  <a:pos x="186" y="440"/>
                </a:cxn>
                <a:cxn ang="0">
                  <a:pos x="183" y="419"/>
                </a:cxn>
                <a:cxn ang="0">
                  <a:pos x="183" y="378"/>
                </a:cxn>
                <a:cxn ang="0">
                  <a:pos x="187" y="342"/>
                </a:cxn>
                <a:cxn ang="0">
                  <a:pos x="193" y="319"/>
                </a:cxn>
                <a:cxn ang="0">
                  <a:pos x="196" y="311"/>
                </a:cxn>
                <a:cxn ang="0">
                  <a:pos x="220" y="275"/>
                </a:cxn>
                <a:cxn ang="0">
                  <a:pos x="233" y="250"/>
                </a:cxn>
                <a:cxn ang="0">
                  <a:pos x="239" y="226"/>
                </a:cxn>
                <a:cxn ang="0">
                  <a:pos x="241" y="199"/>
                </a:cxn>
                <a:cxn ang="0">
                  <a:pos x="244" y="167"/>
                </a:cxn>
                <a:cxn ang="0">
                  <a:pos x="253" y="140"/>
                </a:cxn>
                <a:cxn ang="0">
                  <a:pos x="260" y="131"/>
                </a:cxn>
                <a:cxn ang="0">
                  <a:pos x="271" y="124"/>
                </a:cxn>
                <a:cxn ang="0">
                  <a:pos x="301" y="113"/>
                </a:cxn>
                <a:cxn ang="0">
                  <a:pos x="382" y="81"/>
                </a:cxn>
                <a:cxn ang="0">
                  <a:pos x="382" y="78"/>
                </a:cxn>
                <a:cxn ang="0">
                  <a:pos x="373" y="61"/>
                </a:cxn>
                <a:cxn ang="0">
                  <a:pos x="353" y="43"/>
                </a:cxn>
                <a:cxn ang="0">
                  <a:pos x="332" y="28"/>
                </a:cxn>
                <a:cxn ang="0">
                  <a:pos x="304" y="16"/>
                </a:cxn>
                <a:cxn ang="0">
                  <a:pos x="263" y="4"/>
                </a:cxn>
              </a:cxnLst>
              <a:rect l="0" t="0" r="r" b="b"/>
              <a:pathLst>
                <a:path w="382" h="554">
                  <a:moveTo>
                    <a:pt x="239" y="0"/>
                  </a:moveTo>
                  <a:lnTo>
                    <a:pt x="239" y="0"/>
                  </a:lnTo>
                  <a:lnTo>
                    <a:pt x="193" y="48"/>
                  </a:lnTo>
                  <a:lnTo>
                    <a:pt x="157" y="86"/>
                  </a:lnTo>
                  <a:lnTo>
                    <a:pt x="142" y="104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18" y="140"/>
                  </a:lnTo>
                  <a:lnTo>
                    <a:pt x="105" y="163"/>
                  </a:lnTo>
                  <a:lnTo>
                    <a:pt x="91" y="185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61" y="227"/>
                  </a:lnTo>
                  <a:lnTo>
                    <a:pt x="46" y="251"/>
                  </a:lnTo>
                  <a:lnTo>
                    <a:pt x="40" y="262"/>
                  </a:lnTo>
                  <a:lnTo>
                    <a:pt x="34" y="272"/>
                  </a:lnTo>
                  <a:lnTo>
                    <a:pt x="31" y="283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8" y="299"/>
                  </a:lnTo>
                  <a:lnTo>
                    <a:pt x="25" y="311"/>
                  </a:lnTo>
                  <a:lnTo>
                    <a:pt x="15" y="341"/>
                  </a:lnTo>
                  <a:lnTo>
                    <a:pt x="5" y="371"/>
                  </a:lnTo>
                  <a:lnTo>
                    <a:pt x="2" y="386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2" y="413"/>
                  </a:lnTo>
                  <a:lnTo>
                    <a:pt x="5" y="431"/>
                  </a:lnTo>
                  <a:lnTo>
                    <a:pt x="9" y="450"/>
                  </a:lnTo>
                  <a:lnTo>
                    <a:pt x="16" y="473"/>
                  </a:lnTo>
                  <a:lnTo>
                    <a:pt x="24" y="492"/>
                  </a:lnTo>
                  <a:lnTo>
                    <a:pt x="31" y="510"/>
                  </a:lnTo>
                  <a:lnTo>
                    <a:pt x="39" y="524"/>
                  </a:lnTo>
                  <a:lnTo>
                    <a:pt x="43" y="528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4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6" y="525"/>
                  </a:lnTo>
                  <a:lnTo>
                    <a:pt x="70" y="518"/>
                  </a:lnTo>
                  <a:lnTo>
                    <a:pt x="70" y="513"/>
                  </a:lnTo>
                  <a:lnTo>
                    <a:pt x="70" y="513"/>
                  </a:lnTo>
                  <a:lnTo>
                    <a:pt x="75" y="521"/>
                  </a:lnTo>
                  <a:lnTo>
                    <a:pt x="85" y="536"/>
                  </a:lnTo>
                  <a:lnTo>
                    <a:pt x="93" y="543"/>
                  </a:lnTo>
                  <a:lnTo>
                    <a:pt x="99" y="549"/>
                  </a:lnTo>
                  <a:lnTo>
                    <a:pt x="106" y="554"/>
                  </a:lnTo>
                  <a:lnTo>
                    <a:pt x="109" y="554"/>
                  </a:lnTo>
                  <a:lnTo>
                    <a:pt x="111" y="554"/>
                  </a:lnTo>
                  <a:lnTo>
                    <a:pt x="111" y="554"/>
                  </a:lnTo>
                  <a:lnTo>
                    <a:pt x="117" y="552"/>
                  </a:lnTo>
                  <a:lnTo>
                    <a:pt x="121" y="549"/>
                  </a:lnTo>
                  <a:lnTo>
                    <a:pt x="129" y="543"/>
                  </a:lnTo>
                  <a:lnTo>
                    <a:pt x="135" y="534"/>
                  </a:lnTo>
                  <a:lnTo>
                    <a:pt x="135" y="534"/>
                  </a:lnTo>
                  <a:lnTo>
                    <a:pt x="141" y="533"/>
                  </a:lnTo>
                  <a:lnTo>
                    <a:pt x="154" y="530"/>
                  </a:lnTo>
                  <a:lnTo>
                    <a:pt x="160" y="527"/>
                  </a:lnTo>
                  <a:lnTo>
                    <a:pt x="166" y="522"/>
                  </a:lnTo>
                  <a:lnTo>
                    <a:pt x="171" y="518"/>
                  </a:lnTo>
                  <a:lnTo>
                    <a:pt x="172" y="510"/>
                  </a:lnTo>
                  <a:lnTo>
                    <a:pt x="172" y="510"/>
                  </a:lnTo>
                  <a:lnTo>
                    <a:pt x="174" y="504"/>
                  </a:lnTo>
                  <a:lnTo>
                    <a:pt x="175" y="498"/>
                  </a:lnTo>
                  <a:lnTo>
                    <a:pt x="183" y="488"/>
                  </a:lnTo>
                  <a:lnTo>
                    <a:pt x="186" y="480"/>
                  </a:lnTo>
                  <a:lnTo>
                    <a:pt x="189" y="470"/>
                  </a:lnTo>
                  <a:lnTo>
                    <a:pt x="189" y="456"/>
                  </a:lnTo>
                  <a:lnTo>
                    <a:pt x="186" y="440"/>
                  </a:lnTo>
                  <a:lnTo>
                    <a:pt x="186" y="440"/>
                  </a:lnTo>
                  <a:lnTo>
                    <a:pt x="183" y="419"/>
                  </a:lnTo>
                  <a:lnTo>
                    <a:pt x="183" y="398"/>
                  </a:lnTo>
                  <a:lnTo>
                    <a:pt x="183" y="378"/>
                  </a:lnTo>
                  <a:lnTo>
                    <a:pt x="184" y="359"/>
                  </a:lnTo>
                  <a:lnTo>
                    <a:pt x="187" y="342"/>
                  </a:lnTo>
                  <a:lnTo>
                    <a:pt x="190" y="329"/>
                  </a:lnTo>
                  <a:lnTo>
                    <a:pt x="193" y="319"/>
                  </a:lnTo>
                  <a:lnTo>
                    <a:pt x="196" y="311"/>
                  </a:lnTo>
                  <a:lnTo>
                    <a:pt x="196" y="311"/>
                  </a:lnTo>
                  <a:lnTo>
                    <a:pt x="205" y="296"/>
                  </a:lnTo>
                  <a:lnTo>
                    <a:pt x="220" y="275"/>
                  </a:lnTo>
                  <a:lnTo>
                    <a:pt x="227" y="263"/>
                  </a:lnTo>
                  <a:lnTo>
                    <a:pt x="233" y="250"/>
                  </a:lnTo>
                  <a:lnTo>
                    <a:pt x="238" y="238"/>
                  </a:lnTo>
                  <a:lnTo>
                    <a:pt x="239" y="226"/>
                  </a:lnTo>
                  <a:lnTo>
                    <a:pt x="239" y="226"/>
                  </a:lnTo>
                  <a:lnTo>
                    <a:pt x="241" y="199"/>
                  </a:lnTo>
                  <a:lnTo>
                    <a:pt x="241" y="184"/>
                  </a:lnTo>
                  <a:lnTo>
                    <a:pt x="244" y="167"/>
                  </a:lnTo>
                  <a:lnTo>
                    <a:pt x="247" y="154"/>
                  </a:lnTo>
                  <a:lnTo>
                    <a:pt x="253" y="140"/>
                  </a:lnTo>
                  <a:lnTo>
                    <a:pt x="256" y="136"/>
                  </a:lnTo>
                  <a:lnTo>
                    <a:pt x="260" y="131"/>
                  </a:lnTo>
                  <a:lnTo>
                    <a:pt x="265" y="127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301" y="113"/>
                  </a:lnTo>
                  <a:lnTo>
                    <a:pt x="337" y="98"/>
                  </a:lnTo>
                  <a:lnTo>
                    <a:pt x="382" y="81"/>
                  </a:lnTo>
                  <a:lnTo>
                    <a:pt x="382" y="81"/>
                  </a:lnTo>
                  <a:lnTo>
                    <a:pt x="382" y="78"/>
                  </a:lnTo>
                  <a:lnTo>
                    <a:pt x="379" y="72"/>
                  </a:lnTo>
                  <a:lnTo>
                    <a:pt x="373" y="61"/>
                  </a:lnTo>
                  <a:lnTo>
                    <a:pt x="362" y="49"/>
                  </a:lnTo>
                  <a:lnTo>
                    <a:pt x="353" y="43"/>
                  </a:lnTo>
                  <a:lnTo>
                    <a:pt x="344" y="36"/>
                  </a:lnTo>
                  <a:lnTo>
                    <a:pt x="332" y="28"/>
                  </a:lnTo>
                  <a:lnTo>
                    <a:pt x="319" y="22"/>
                  </a:lnTo>
                  <a:lnTo>
                    <a:pt x="304" y="16"/>
                  </a:lnTo>
                  <a:lnTo>
                    <a:pt x="284" y="10"/>
                  </a:lnTo>
                  <a:lnTo>
                    <a:pt x="263" y="4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FCD7A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456" name="Freeform 24"/>
            <p:cNvSpPr>
              <a:spLocks/>
            </p:cNvSpPr>
            <p:nvPr/>
          </p:nvSpPr>
          <p:spPr bwMode="auto">
            <a:xfrm>
              <a:off x="1750" y="2195"/>
              <a:ext cx="191" cy="277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157" y="86"/>
                </a:cxn>
                <a:cxn ang="0">
                  <a:pos x="132" y="118"/>
                </a:cxn>
                <a:cxn ang="0">
                  <a:pos x="118" y="140"/>
                </a:cxn>
                <a:cxn ang="0">
                  <a:pos x="91" y="185"/>
                </a:cxn>
                <a:cxn ang="0">
                  <a:pos x="78" y="206"/>
                </a:cxn>
                <a:cxn ang="0">
                  <a:pos x="46" y="251"/>
                </a:cxn>
                <a:cxn ang="0">
                  <a:pos x="34" y="272"/>
                </a:cxn>
                <a:cxn ang="0">
                  <a:pos x="30" y="290"/>
                </a:cxn>
                <a:cxn ang="0">
                  <a:pos x="28" y="299"/>
                </a:cxn>
                <a:cxn ang="0">
                  <a:pos x="15" y="341"/>
                </a:cxn>
                <a:cxn ang="0">
                  <a:pos x="2" y="386"/>
                </a:cxn>
                <a:cxn ang="0">
                  <a:pos x="0" y="398"/>
                </a:cxn>
                <a:cxn ang="0">
                  <a:pos x="5" y="431"/>
                </a:cxn>
                <a:cxn ang="0">
                  <a:pos x="16" y="473"/>
                </a:cxn>
                <a:cxn ang="0">
                  <a:pos x="31" y="510"/>
                </a:cxn>
                <a:cxn ang="0">
                  <a:pos x="43" y="528"/>
                </a:cxn>
                <a:cxn ang="0">
                  <a:pos x="48" y="531"/>
                </a:cxn>
                <a:cxn ang="0">
                  <a:pos x="60" y="533"/>
                </a:cxn>
                <a:cxn ang="0">
                  <a:pos x="66" y="525"/>
                </a:cxn>
                <a:cxn ang="0">
                  <a:pos x="70" y="513"/>
                </a:cxn>
                <a:cxn ang="0">
                  <a:pos x="75" y="521"/>
                </a:cxn>
                <a:cxn ang="0">
                  <a:pos x="93" y="543"/>
                </a:cxn>
                <a:cxn ang="0">
                  <a:pos x="106" y="554"/>
                </a:cxn>
                <a:cxn ang="0">
                  <a:pos x="111" y="554"/>
                </a:cxn>
                <a:cxn ang="0">
                  <a:pos x="117" y="552"/>
                </a:cxn>
                <a:cxn ang="0">
                  <a:pos x="129" y="543"/>
                </a:cxn>
                <a:cxn ang="0">
                  <a:pos x="135" y="534"/>
                </a:cxn>
                <a:cxn ang="0">
                  <a:pos x="154" y="530"/>
                </a:cxn>
                <a:cxn ang="0">
                  <a:pos x="166" y="522"/>
                </a:cxn>
                <a:cxn ang="0">
                  <a:pos x="172" y="510"/>
                </a:cxn>
                <a:cxn ang="0">
                  <a:pos x="174" y="504"/>
                </a:cxn>
                <a:cxn ang="0">
                  <a:pos x="183" y="488"/>
                </a:cxn>
                <a:cxn ang="0">
                  <a:pos x="189" y="470"/>
                </a:cxn>
                <a:cxn ang="0">
                  <a:pos x="186" y="440"/>
                </a:cxn>
                <a:cxn ang="0">
                  <a:pos x="183" y="419"/>
                </a:cxn>
                <a:cxn ang="0">
                  <a:pos x="183" y="378"/>
                </a:cxn>
                <a:cxn ang="0">
                  <a:pos x="187" y="342"/>
                </a:cxn>
                <a:cxn ang="0">
                  <a:pos x="193" y="319"/>
                </a:cxn>
                <a:cxn ang="0">
                  <a:pos x="196" y="311"/>
                </a:cxn>
                <a:cxn ang="0">
                  <a:pos x="220" y="275"/>
                </a:cxn>
                <a:cxn ang="0">
                  <a:pos x="233" y="250"/>
                </a:cxn>
                <a:cxn ang="0">
                  <a:pos x="239" y="226"/>
                </a:cxn>
                <a:cxn ang="0">
                  <a:pos x="241" y="199"/>
                </a:cxn>
                <a:cxn ang="0">
                  <a:pos x="244" y="167"/>
                </a:cxn>
                <a:cxn ang="0">
                  <a:pos x="253" y="140"/>
                </a:cxn>
                <a:cxn ang="0">
                  <a:pos x="260" y="131"/>
                </a:cxn>
                <a:cxn ang="0">
                  <a:pos x="271" y="124"/>
                </a:cxn>
                <a:cxn ang="0">
                  <a:pos x="301" y="113"/>
                </a:cxn>
                <a:cxn ang="0">
                  <a:pos x="382" y="81"/>
                </a:cxn>
                <a:cxn ang="0">
                  <a:pos x="382" y="78"/>
                </a:cxn>
                <a:cxn ang="0">
                  <a:pos x="373" y="61"/>
                </a:cxn>
                <a:cxn ang="0">
                  <a:pos x="353" y="43"/>
                </a:cxn>
                <a:cxn ang="0">
                  <a:pos x="332" y="28"/>
                </a:cxn>
                <a:cxn ang="0">
                  <a:pos x="304" y="16"/>
                </a:cxn>
                <a:cxn ang="0">
                  <a:pos x="263" y="4"/>
                </a:cxn>
              </a:cxnLst>
              <a:rect l="0" t="0" r="r" b="b"/>
              <a:pathLst>
                <a:path w="382" h="554">
                  <a:moveTo>
                    <a:pt x="239" y="0"/>
                  </a:moveTo>
                  <a:lnTo>
                    <a:pt x="239" y="0"/>
                  </a:lnTo>
                  <a:lnTo>
                    <a:pt x="193" y="48"/>
                  </a:lnTo>
                  <a:lnTo>
                    <a:pt x="157" y="86"/>
                  </a:lnTo>
                  <a:lnTo>
                    <a:pt x="142" y="104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18" y="140"/>
                  </a:lnTo>
                  <a:lnTo>
                    <a:pt x="105" y="163"/>
                  </a:lnTo>
                  <a:lnTo>
                    <a:pt x="91" y="185"/>
                  </a:lnTo>
                  <a:lnTo>
                    <a:pt x="78" y="206"/>
                  </a:lnTo>
                  <a:lnTo>
                    <a:pt x="78" y="206"/>
                  </a:lnTo>
                  <a:lnTo>
                    <a:pt x="61" y="227"/>
                  </a:lnTo>
                  <a:lnTo>
                    <a:pt x="46" y="251"/>
                  </a:lnTo>
                  <a:lnTo>
                    <a:pt x="40" y="262"/>
                  </a:lnTo>
                  <a:lnTo>
                    <a:pt x="34" y="272"/>
                  </a:lnTo>
                  <a:lnTo>
                    <a:pt x="31" y="283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28" y="299"/>
                  </a:lnTo>
                  <a:lnTo>
                    <a:pt x="25" y="311"/>
                  </a:lnTo>
                  <a:lnTo>
                    <a:pt x="15" y="341"/>
                  </a:lnTo>
                  <a:lnTo>
                    <a:pt x="5" y="371"/>
                  </a:lnTo>
                  <a:lnTo>
                    <a:pt x="2" y="386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2" y="413"/>
                  </a:lnTo>
                  <a:lnTo>
                    <a:pt x="5" y="431"/>
                  </a:lnTo>
                  <a:lnTo>
                    <a:pt x="9" y="450"/>
                  </a:lnTo>
                  <a:lnTo>
                    <a:pt x="16" y="473"/>
                  </a:lnTo>
                  <a:lnTo>
                    <a:pt x="24" y="492"/>
                  </a:lnTo>
                  <a:lnTo>
                    <a:pt x="31" y="510"/>
                  </a:lnTo>
                  <a:lnTo>
                    <a:pt x="39" y="524"/>
                  </a:lnTo>
                  <a:lnTo>
                    <a:pt x="43" y="528"/>
                  </a:lnTo>
                  <a:lnTo>
                    <a:pt x="48" y="531"/>
                  </a:lnTo>
                  <a:lnTo>
                    <a:pt x="48" y="531"/>
                  </a:lnTo>
                  <a:lnTo>
                    <a:pt x="54" y="533"/>
                  </a:lnTo>
                  <a:lnTo>
                    <a:pt x="60" y="533"/>
                  </a:lnTo>
                  <a:lnTo>
                    <a:pt x="63" y="530"/>
                  </a:lnTo>
                  <a:lnTo>
                    <a:pt x="66" y="525"/>
                  </a:lnTo>
                  <a:lnTo>
                    <a:pt x="70" y="518"/>
                  </a:lnTo>
                  <a:lnTo>
                    <a:pt x="70" y="513"/>
                  </a:lnTo>
                  <a:lnTo>
                    <a:pt x="70" y="513"/>
                  </a:lnTo>
                  <a:lnTo>
                    <a:pt x="75" y="521"/>
                  </a:lnTo>
                  <a:lnTo>
                    <a:pt x="85" y="536"/>
                  </a:lnTo>
                  <a:lnTo>
                    <a:pt x="93" y="543"/>
                  </a:lnTo>
                  <a:lnTo>
                    <a:pt x="99" y="549"/>
                  </a:lnTo>
                  <a:lnTo>
                    <a:pt x="106" y="554"/>
                  </a:lnTo>
                  <a:lnTo>
                    <a:pt x="109" y="554"/>
                  </a:lnTo>
                  <a:lnTo>
                    <a:pt x="111" y="554"/>
                  </a:lnTo>
                  <a:lnTo>
                    <a:pt x="111" y="554"/>
                  </a:lnTo>
                  <a:lnTo>
                    <a:pt x="117" y="552"/>
                  </a:lnTo>
                  <a:lnTo>
                    <a:pt x="121" y="549"/>
                  </a:lnTo>
                  <a:lnTo>
                    <a:pt x="129" y="543"/>
                  </a:lnTo>
                  <a:lnTo>
                    <a:pt x="135" y="534"/>
                  </a:lnTo>
                  <a:lnTo>
                    <a:pt x="135" y="534"/>
                  </a:lnTo>
                  <a:lnTo>
                    <a:pt x="141" y="533"/>
                  </a:lnTo>
                  <a:lnTo>
                    <a:pt x="154" y="530"/>
                  </a:lnTo>
                  <a:lnTo>
                    <a:pt x="160" y="527"/>
                  </a:lnTo>
                  <a:lnTo>
                    <a:pt x="166" y="522"/>
                  </a:lnTo>
                  <a:lnTo>
                    <a:pt x="171" y="518"/>
                  </a:lnTo>
                  <a:lnTo>
                    <a:pt x="172" y="510"/>
                  </a:lnTo>
                  <a:lnTo>
                    <a:pt x="172" y="510"/>
                  </a:lnTo>
                  <a:lnTo>
                    <a:pt x="174" y="504"/>
                  </a:lnTo>
                  <a:lnTo>
                    <a:pt x="175" y="498"/>
                  </a:lnTo>
                  <a:lnTo>
                    <a:pt x="183" y="488"/>
                  </a:lnTo>
                  <a:lnTo>
                    <a:pt x="186" y="480"/>
                  </a:lnTo>
                  <a:lnTo>
                    <a:pt x="189" y="470"/>
                  </a:lnTo>
                  <a:lnTo>
                    <a:pt x="189" y="456"/>
                  </a:lnTo>
                  <a:lnTo>
                    <a:pt x="186" y="440"/>
                  </a:lnTo>
                  <a:lnTo>
                    <a:pt x="186" y="440"/>
                  </a:lnTo>
                  <a:lnTo>
                    <a:pt x="183" y="419"/>
                  </a:lnTo>
                  <a:lnTo>
                    <a:pt x="183" y="398"/>
                  </a:lnTo>
                  <a:lnTo>
                    <a:pt x="183" y="378"/>
                  </a:lnTo>
                  <a:lnTo>
                    <a:pt x="184" y="359"/>
                  </a:lnTo>
                  <a:lnTo>
                    <a:pt x="187" y="342"/>
                  </a:lnTo>
                  <a:lnTo>
                    <a:pt x="190" y="329"/>
                  </a:lnTo>
                  <a:lnTo>
                    <a:pt x="193" y="319"/>
                  </a:lnTo>
                  <a:lnTo>
                    <a:pt x="196" y="311"/>
                  </a:lnTo>
                  <a:lnTo>
                    <a:pt x="196" y="311"/>
                  </a:lnTo>
                  <a:lnTo>
                    <a:pt x="205" y="296"/>
                  </a:lnTo>
                  <a:lnTo>
                    <a:pt x="220" y="275"/>
                  </a:lnTo>
                  <a:lnTo>
                    <a:pt x="227" y="263"/>
                  </a:lnTo>
                  <a:lnTo>
                    <a:pt x="233" y="250"/>
                  </a:lnTo>
                  <a:lnTo>
                    <a:pt x="238" y="238"/>
                  </a:lnTo>
                  <a:lnTo>
                    <a:pt x="239" y="226"/>
                  </a:lnTo>
                  <a:lnTo>
                    <a:pt x="239" y="226"/>
                  </a:lnTo>
                  <a:lnTo>
                    <a:pt x="241" y="199"/>
                  </a:lnTo>
                  <a:lnTo>
                    <a:pt x="241" y="184"/>
                  </a:lnTo>
                  <a:lnTo>
                    <a:pt x="244" y="167"/>
                  </a:lnTo>
                  <a:lnTo>
                    <a:pt x="247" y="154"/>
                  </a:lnTo>
                  <a:lnTo>
                    <a:pt x="253" y="140"/>
                  </a:lnTo>
                  <a:lnTo>
                    <a:pt x="256" y="136"/>
                  </a:lnTo>
                  <a:lnTo>
                    <a:pt x="260" y="131"/>
                  </a:lnTo>
                  <a:lnTo>
                    <a:pt x="265" y="127"/>
                  </a:lnTo>
                  <a:lnTo>
                    <a:pt x="271" y="124"/>
                  </a:lnTo>
                  <a:lnTo>
                    <a:pt x="271" y="124"/>
                  </a:lnTo>
                  <a:lnTo>
                    <a:pt x="301" y="113"/>
                  </a:lnTo>
                  <a:lnTo>
                    <a:pt x="337" y="98"/>
                  </a:lnTo>
                  <a:lnTo>
                    <a:pt x="382" y="81"/>
                  </a:lnTo>
                  <a:lnTo>
                    <a:pt x="382" y="81"/>
                  </a:lnTo>
                  <a:lnTo>
                    <a:pt x="382" y="78"/>
                  </a:lnTo>
                  <a:lnTo>
                    <a:pt x="379" y="72"/>
                  </a:lnTo>
                  <a:lnTo>
                    <a:pt x="373" y="61"/>
                  </a:lnTo>
                  <a:lnTo>
                    <a:pt x="362" y="49"/>
                  </a:lnTo>
                  <a:lnTo>
                    <a:pt x="353" y="43"/>
                  </a:lnTo>
                  <a:lnTo>
                    <a:pt x="344" y="36"/>
                  </a:lnTo>
                  <a:lnTo>
                    <a:pt x="332" y="28"/>
                  </a:lnTo>
                  <a:lnTo>
                    <a:pt x="319" y="22"/>
                  </a:lnTo>
                  <a:lnTo>
                    <a:pt x="304" y="16"/>
                  </a:lnTo>
                  <a:lnTo>
                    <a:pt x="284" y="10"/>
                  </a:lnTo>
                  <a:lnTo>
                    <a:pt x="263" y="4"/>
                  </a:lnTo>
                  <a:lnTo>
                    <a:pt x="239" y="0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46457" name="Text Box 25"/>
          <p:cNvSpPr txBox="1">
            <a:spLocks noChangeArrowheads="1"/>
          </p:cNvSpPr>
          <p:nvPr/>
        </p:nvSpPr>
        <p:spPr bwMode="auto">
          <a:xfrm>
            <a:off x="6011863" y="968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Insert your slogan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7" descr="BANDEAU-BLEU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550" y="6237288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1FCA0826-AA1B-4464-8AD4-FB77E7E161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7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1150" y="477838"/>
            <a:ext cx="852011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Customize your headline here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802188" y="908050"/>
            <a:ext cx="3946525" cy="5630863"/>
            <a:chOff x="2355" y="1392"/>
            <a:chExt cx="929" cy="1326"/>
          </a:xfrm>
        </p:grpSpPr>
        <p:sp>
          <p:nvSpPr>
            <p:cNvPr id="154637" name="Freeform 13"/>
            <p:cNvSpPr>
              <a:spLocks/>
            </p:cNvSpPr>
            <p:nvPr/>
          </p:nvSpPr>
          <p:spPr bwMode="auto">
            <a:xfrm>
              <a:off x="2757" y="1520"/>
              <a:ext cx="318" cy="458"/>
            </a:xfrm>
            <a:custGeom>
              <a:avLst/>
              <a:gdLst/>
              <a:ahLst/>
              <a:cxnLst>
                <a:cxn ang="0">
                  <a:pos x="0" y="917"/>
                </a:cxn>
                <a:cxn ang="0">
                  <a:pos x="60" y="717"/>
                </a:cxn>
                <a:cxn ang="0">
                  <a:pos x="337" y="0"/>
                </a:cxn>
                <a:cxn ang="0">
                  <a:pos x="392" y="18"/>
                </a:cxn>
                <a:cxn ang="0">
                  <a:pos x="488" y="104"/>
                </a:cxn>
                <a:cxn ang="0">
                  <a:pos x="553" y="101"/>
                </a:cxn>
                <a:cxn ang="0">
                  <a:pos x="562" y="171"/>
                </a:cxn>
                <a:cxn ang="0">
                  <a:pos x="636" y="476"/>
                </a:cxn>
                <a:cxn ang="0">
                  <a:pos x="440" y="854"/>
                </a:cxn>
                <a:cxn ang="0">
                  <a:pos x="241" y="917"/>
                </a:cxn>
                <a:cxn ang="0">
                  <a:pos x="0" y="917"/>
                </a:cxn>
              </a:cxnLst>
              <a:rect l="0" t="0" r="r" b="b"/>
              <a:pathLst>
                <a:path w="636" h="917">
                  <a:moveTo>
                    <a:pt x="0" y="917"/>
                  </a:moveTo>
                  <a:lnTo>
                    <a:pt x="60" y="717"/>
                  </a:lnTo>
                  <a:lnTo>
                    <a:pt x="337" y="0"/>
                  </a:lnTo>
                  <a:lnTo>
                    <a:pt x="392" y="18"/>
                  </a:lnTo>
                  <a:lnTo>
                    <a:pt x="488" y="104"/>
                  </a:lnTo>
                  <a:lnTo>
                    <a:pt x="553" y="101"/>
                  </a:lnTo>
                  <a:lnTo>
                    <a:pt x="562" y="171"/>
                  </a:lnTo>
                  <a:lnTo>
                    <a:pt x="636" y="476"/>
                  </a:lnTo>
                  <a:lnTo>
                    <a:pt x="440" y="854"/>
                  </a:lnTo>
                  <a:lnTo>
                    <a:pt x="241" y="91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rgbClr val="1470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38" name="Freeform 14"/>
            <p:cNvSpPr>
              <a:spLocks/>
            </p:cNvSpPr>
            <p:nvPr/>
          </p:nvSpPr>
          <p:spPr bwMode="auto">
            <a:xfrm>
              <a:off x="2608" y="1610"/>
              <a:ext cx="279" cy="259"/>
            </a:xfrm>
            <a:custGeom>
              <a:avLst/>
              <a:gdLst/>
              <a:ahLst/>
              <a:cxnLst>
                <a:cxn ang="0">
                  <a:pos x="0" y="251"/>
                </a:cxn>
                <a:cxn ang="0">
                  <a:pos x="410" y="0"/>
                </a:cxn>
                <a:cxn ang="0">
                  <a:pos x="558" y="309"/>
                </a:cxn>
                <a:cxn ang="0">
                  <a:pos x="138" y="516"/>
                </a:cxn>
                <a:cxn ang="0">
                  <a:pos x="138" y="516"/>
                </a:cxn>
                <a:cxn ang="0">
                  <a:pos x="133" y="513"/>
                </a:cxn>
                <a:cxn ang="0">
                  <a:pos x="123" y="503"/>
                </a:cxn>
                <a:cxn ang="0">
                  <a:pos x="106" y="485"/>
                </a:cxn>
                <a:cxn ang="0">
                  <a:pos x="87" y="459"/>
                </a:cxn>
                <a:cxn ang="0">
                  <a:pos x="76" y="441"/>
                </a:cxn>
                <a:cxn ang="0">
                  <a:pos x="64" y="423"/>
                </a:cxn>
                <a:cxn ang="0">
                  <a:pos x="54" y="401"/>
                </a:cxn>
                <a:cxn ang="0">
                  <a:pos x="42" y="377"/>
                </a:cxn>
                <a:cxn ang="0">
                  <a:pos x="31" y="350"/>
                </a:cxn>
                <a:cxn ang="0">
                  <a:pos x="21" y="320"/>
                </a:cxn>
                <a:cxn ang="0">
                  <a:pos x="10" y="287"/>
                </a:cxn>
                <a:cxn ang="0">
                  <a:pos x="0" y="251"/>
                </a:cxn>
                <a:cxn ang="0">
                  <a:pos x="0" y="251"/>
                </a:cxn>
              </a:cxnLst>
              <a:rect l="0" t="0" r="r" b="b"/>
              <a:pathLst>
                <a:path w="558" h="516">
                  <a:moveTo>
                    <a:pt x="0" y="251"/>
                  </a:moveTo>
                  <a:lnTo>
                    <a:pt x="410" y="0"/>
                  </a:lnTo>
                  <a:lnTo>
                    <a:pt x="558" y="309"/>
                  </a:lnTo>
                  <a:lnTo>
                    <a:pt x="138" y="516"/>
                  </a:lnTo>
                  <a:lnTo>
                    <a:pt x="138" y="516"/>
                  </a:lnTo>
                  <a:lnTo>
                    <a:pt x="133" y="513"/>
                  </a:lnTo>
                  <a:lnTo>
                    <a:pt x="123" y="503"/>
                  </a:lnTo>
                  <a:lnTo>
                    <a:pt x="106" y="485"/>
                  </a:lnTo>
                  <a:lnTo>
                    <a:pt x="87" y="459"/>
                  </a:lnTo>
                  <a:lnTo>
                    <a:pt x="76" y="441"/>
                  </a:lnTo>
                  <a:lnTo>
                    <a:pt x="64" y="423"/>
                  </a:lnTo>
                  <a:lnTo>
                    <a:pt x="54" y="401"/>
                  </a:lnTo>
                  <a:lnTo>
                    <a:pt x="42" y="377"/>
                  </a:lnTo>
                  <a:lnTo>
                    <a:pt x="31" y="350"/>
                  </a:lnTo>
                  <a:lnTo>
                    <a:pt x="21" y="320"/>
                  </a:lnTo>
                  <a:lnTo>
                    <a:pt x="10" y="287"/>
                  </a:lnTo>
                  <a:lnTo>
                    <a:pt x="0" y="251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39" name="Freeform 15"/>
            <p:cNvSpPr>
              <a:spLocks/>
            </p:cNvSpPr>
            <p:nvPr/>
          </p:nvSpPr>
          <p:spPr bwMode="auto">
            <a:xfrm>
              <a:off x="2355" y="2509"/>
              <a:ext cx="104" cy="209"/>
            </a:xfrm>
            <a:custGeom>
              <a:avLst/>
              <a:gdLst/>
              <a:ahLst/>
              <a:cxnLst>
                <a:cxn ang="0">
                  <a:pos x="130" y="9"/>
                </a:cxn>
                <a:cxn ang="0">
                  <a:pos x="130" y="9"/>
                </a:cxn>
                <a:cxn ang="0">
                  <a:pos x="129" y="8"/>
                </a:cxn>
                <a:cxn ang="0">
                  <a:pos x="126" y="5"/>
                </a:cxn>
                <a:cxn ang="0">
                  <a:pos x="118" y="3"/>
                </a:cxn>
                <a:cxn ang="0">
                  <a:pos x="108" y="0"/>
                </a:cxn>
                <a:cxn ang="0">
                  <a:pos x="91" y="2"/>
                </a:cxn>
                <a:cxn ang="0">
                  <a:pos x="68" y="5"/>
                </a:cxn>
                <a:cxn ang="0">
                  <a:pos x="38" y="12"/>
                </a:cxn>
                <a:cxn ang="0">
                  <a:pos x="0" y="24"/>
                </a:cxn>
                <a:cxn ang="0">
                  <a:pos x="27" y="135"/>
                </a:cxn>
                <a:cxn ang="0">
                  <a:pos x="50" y="122"/>
                </a:cxn>
                <a:cxn ang="0">
                  <a:pos x="50" y="122"/>
                </a:cxn>
                <a:cxn ang="0">
                  <a:pos x="53" y="176"/>
                </a:cxn>
                <a:cxn ang="0">
                  <a:pos x="54" y="219"/>
                </a:cxn>
                <a:cxn ang="0">
                  <a:pos x="59" y="252"/>
                </a:cxn>
                <a:cxn ang="0">
                  <a:pos x="59" y="252"/>
                </a:cxn>
                <a:cxn ang="0">
                  <a:pos x="60" y="258"/>
                </a:cxn>
                <a:cxn ang="0">
                  <a:pos x="65" y="267"/>
                </a:cxn>
                <a:cxn ang="0">
                  <a:pos x="78" y="291"/>
                </a:cxn>
                <a:cxn ang="0">
                  <a:pos x="94" y="318"/>
                </a:cxn>
                <a:cxn ang="0">
                  <a:pos x="114" y="346"/>
                </a:cxn>
                <a:cxn ang="0">
                  <a:pos x="150" y="396"/>
                </a:cxn>
                <a:cxn ang="0">
                  <a:pos x="166" y="418"/>
                </a:cxn>
                <a:cxn ang="0">
                  <a:pos x="166" y="418"/>
                </a:cxn>
                <a:cxn ang="0">
                  <a:pos x="169" y="415"/>
                </a:cxn>
                <a:cxn ang="0">
                  <a:pos x="172" y="412"/>
                </a:cxn>
                <a:cxn ang="0">
                  <a:pos x="175" y="408"/>
                </a:cxn>
                <a:cxn ang="0">
                  <a:pos x="178" y="402"/>
                </a:cxn>
                <a:cxn ang="0">
                  <a:pos x="178" y="396"/>
                </a:cxn>
                <a:cxn ang="0">
                  <a:pos x="178" y="388"/>
                </a:cxn>
                <a:cxn ang="0">
                  <a:pos x="174" y="379"/>
                </a:cxn>
                <a:cxn ang="0">
                  <a:pos x="174" y="379"/>
                </a:cxn>
                <a:cxn ang="0">
                  <a:pos x="162" y="360"/>
                </a:cxn>
                <a:cxn ang="0">
                  <a:pos x="154" y="348"/>
                </a:cxn>
                <a:cxn ang="0">
                  <a:pos x="148" y="336"/>
                </a:cxn>
                <a:cxn ang="0">
                  <a:pos x="142" y="322"/>
                </a:cxn>
                <a:cxn ang="0">
                  <a:pos x="138" y="307"/>
                </a:cxn>
                <a:cxn ang="0">
                  <a:pos x="136" y="292"/>
                </a:cxn>
                <a:cxn ang="0">
                  <a:pos x="138" y="274"/>
                </a:cxn>
                <a:cxn ang="0">
                  <a:pos x="138" y="274"/>
                </a:cxn>
                <a:cxn ang="0">
                  <a:pos x="141" y="265"/>
                </a:cxn>
                <a:cxn ang="0">
                  <a:pos x="144" y="256"/>
                </a:cxn>
                <a:cxn ang="0">
                  <a:pos x="151" y="241"/>
                </a:cxn>
                <a:cxn ang="0">
                  <a:pos x="160" y="228"/>
                </a:cxn>
                <a:cxn ang="0">
                  <a:pos x="171" y="216"/>
                </a:cxn>
                <a:cxn ang="0">
                  <a:pos x="189" y="199"/>
                </a:cxn>
                <a:cxn ang="0">
                  <a:pos x="195" y="192"/>
                </a:cxn>
                <a:cxn ang="0">
                  <a:pos x="196" y="187"/>
                </a:cxn>
                <a:cxn ang="0">
                  <a:pos x="196" y="187"/>
                </a:cxn>
                <a:cxn ang="0">
                  <a:pos x="199" y="173"/>
                </a:cxn>
                <a:cxn ang="0">
                  <a:pos x="204" y="149"/>
                </a:cxn>
                <a:cxn ang="0">
                  <a:pos x="210" y="119"/>
                </a:cxn>
                <a:cxn ang="0">
                  <a:pos x="130" y="9"/>
                </a:cxn>
              </a:cxnLst>
              <a:rect l="0" t="0" r="r" b="b"/>
              <a:pathLst>
                <a:path w="210" h="418">
                  <a:moveTo>
                    <a:pt x="130" y="9"/>
                  </a:moveTo>
                  <a:lnTo>
                    <a:pt x="130" y="9"/>
                  </a:lnTo>
                  <a:lnTo>
                    <a:pt x="129" y="8"/>
                  </a:lnTo>
                  <a:lnTo>
                    <a:pt x="126" y="5"/>
                  </a:lnTo>
                  <a:lnTo>
                    <a:pt x="118" y="3"/>
                  </a:lnTo>
                  <a:lnTo>
                    <a:pt x="108" y="0"/>
                  </a:lnTo>
                  <a:lnTo>
                    <a:pt x="91" y="2"/>
                  </a:lnTo>
                  <a:lnTo>
                    <a:pt x="68" y="5"/>
                  </a:lnTo>
                  <a:lnTo>
                    <a:pt x="38" y="12"/>
                  </a:lnTo>
                  <a:lnTo>
                    <a:pt x="0" y="24"/>
                  </a:lnTo>
                  <a:lnTo>
                    <a:pt x="27" y="135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53" y="176"/>
                  </a:lnTo>
                  <a:lnTo>
                    <a:pt x="54" y="219"/>
                  </a:lnTo>
                  <a:lnTo>
                    <a:pt x="59" y="252"/>
                  </a:lnTo>
                  <a:lnTo>
                    <a:pt x="59" y="252"/>
                  </a:lnTo>
                  <a:lnTo>
                    <a:pt x="60" y="258"/>
                  </a:lnTo>
                  <a:lnTo>
                    <a:pt x="65" y="267"/>
                  </a:lnTo>
                  <a:lnTo>
                    <a:pt x="78" y="291"/>
                  </a:lnTo>
                  <a:lnTo>
                    <a:pt x="94" y="318"/>
                  </a:lnTo>
                  <a:lnTo>
                    <a:pt x="114" y="346"/>
                  </a:lnTo>
                  <a:lnTo>
                    <a:pt x="150" y="396"/>
                  </a:lnTo>
                  <a:lnTo>
                    <a:pt x="166" y="418"/>
                  </a:lnTo>
                  <a:lnTo>
                    <a:pt x="166" y="418"/>
                  </a:lnTo>
                  <a:lnTo>
                    <a:pt x="169" y="415"/>
                  </a:lnTo>
                  <a:lnTo>
                    <a:pt x="172" y="412"/>
                  </a:lnTo>
                  <a:lnTo>
                    <a:pt x="175" y="408"/>
                  </a:lnTo>
                  <a:lnTo>
                    <a:pt x="178" y="402"/>
                  </a:lnTo>
                  <a:lnTo>
                    <a:pt x="178" y="396"/>
                  </a:lnTo>
                  <a:lnTo>
                    <a:pt x="178" y="388"/>
                  </a:lnTo>
                  <a:lnTo>
                    <a:pt x="174" y="379"/>
                  </a:lnTo>
                  <a:lnTo>
                    <a:pt x="174" y="379"/>
                  </a:lnTo>
                  <a:lnTo>
                    <a:pt x="162" y="360"/>
                  </a:lnTo>
                  <a:lnTo>
                    <a:pt x="154" y="348"/>
                  </a:lnTo>
                  <a:lnTo>
                    <a:pt x="148" y="336"/>
                  </a:lnTo>
                  <a:lnTo>
                    <a:pt x="142" y="322"/>
                  </a:lnTo>
                  <a:lnTo>
                    <a:pt x="138" y="307"/>
                  </a:lnTo>
                  <a:lnTo>
                    <a:pt x="136" y="292"/>
                  </a:lnTo>
                  <a:lnTo>
                    <a:pt x="138" y="274"/>
                  </a:lnTo>
                  <a:lnTo>
                    <a:pt x="138" y="274"/>
                  </a:lnTo>
                  <a:lnTo>
                    <a:pt x="141" y="265"/>
                  </a:lnTo>
                  <a:lnTo>
                    <a:pt x="144" y="256"/>
                  </a:lnTo>
                  <a:lnTo>
                    <a:pt x="151" y="241"/>
                  </a:lnTo>
                  <a:lnTo>
                    <a:pt x="160" y="228"/>
                  </a:lnTo>
                  <a:lnTo>
                    <a:pt x="171" y="216"/>
                  </a:lnTo>
                  <a:lnTo>
                    <a:pt x="189" y="199"/>
                  </a:lnTo>
                  <a:lnTo>
                    <a:pt x="195" y="192"/>
                  </a:lnTo>
                  <a:lnTo>
                    <a:pt x="196" y="187"/>
                  </a:lnTo>
                  <a:lnTo>
                    <a:pt x="196" y="187"/>
                  </a:lnTo>
                  <a:lnTo>
                    <a:pt x="199" y="173"/>
                  </a:lnTo>
                  <a:lnTo>
                    <a:pt x="204" y="149"/>
                  </a:lnTo>
                  <a:lnTo>
                    <a:pt x="210" y="119"/>
                  </a:lnTo>
                  <a:lnTo>
                    <a:pt x="130" y="9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0" name="Freeform 16"/>
            <p:cNvSpPr>
              <a:spLocks/>
            </p:cNvSpPr>
            <p:nvPr/>
          </p:nvSpPr>
          <p:spPr bwMode="auto">
            <a:xfrm>
              <a:off x="3065" y="2413"/>
              <a:ext cx="219" cy="115"/>
            </a:xfrm>
            <a:custGeom>
              <a:avLst/>
              <a:gdLst/>
              <a:ahLst/>
              <a:cxnLst>
                <a:cxn ang="0">
                  <a:pos x="59" y="4"/>
                </a:cxn>
                <a:cxn ang="0">
                  <a:pos x="59" y="4"/>
                </a:cxn>
                <a:cxn ang="0">
                  <a:pos x="51" y="21"/>
                </a:cxn>
                <a:cxn ang="0">
                  <a:pos x="33" y="57"/>
                </a:cxn>
                <a:cxn ang="0">
                  <a:pos x="14" y="100"/>
                </a:cxn>
                <a:cxn ang="0">
                  <a:pos x="5" y="121"/>
                </a:cxn>
                <a:cxn ang="0">
                  <a:pos x="0" y="137"/>
                </a:cxn>
                <a:cxn ang="0">
                  <a:pos x="131" y="185"/>
                </a:cxn>
                <a:cxn ang="0">
                  <a:pos x="144" y="154"/>
                </a:cxn>
                <a:cxn ang="0">
                  <a:pos x="144" y="154"/>
                </a:cxn>
                <a:cxn ang="0">
                  <a:pos x="174" y="175"/>
                </a:cxn>
                <a:cxn ang="0">
                  <a:pos x="202" y="191"/>
                </a:cxn>
                <a:cxn ang="0">
                  <a:pos x="219" y="200"/>
                </a:cxn>
                <a:cxn ang="0">
                  <a:pos x="234" y="208"/>
                </a:cxn>
                <a:cxn ang="0">
                  <a:pos x="234" y="208"/>
                </a:cxn>
                <a:cxn ang="0">
                  <a:pos x="241" y="211"/>
                </a:cxn>
                <a:cxn ang="0">
                  <a:pos x="253" y="212"/>
                </a:cxn>
                <a:cxn ang="0">
                  <a:pos x="282" y="218"/>
                </a:cxn>
                <a:cxn ang="0">
                  <a:pos x="315" y="221"/>
                </a:cxn>
                <a:cxn ang="0">
                  <a:pos x="349" y="224"/>
                </a:cxn>
                <a:cxn ang="0">
                  <a:pos x="409" y="229"/>
                </a:cxn>
                <a:cxn ang="0">
                  <a:pos x="436" y="229"/>
                </a:cxn>
                <a:cxn ang="0">
                  <a:pos x="436" y="229"/>
                </a:cxn>
                <a:cxn ang="0">
                  <a:pos x="437" y="224"/>
                </a:cxn>
                <a:cxn ang="0">
                  <a:pos x="439" y="220"/>
                </a:cxn>
                <a:cxn ang="0">
                  <a:pos x="439" y="214"/>
                </a:cxn>
                <a:cxn ang="0">
                  <a:pos x="439" y="208"/>
                </a:cxn>
                <a:cxn ang="0">
                  <a:pos x="436" y="202"/>
                </a:cxn>
                <a:cxn ang="0">
                  <a:pos x="430" y="196"/>
                </a:cxn>
                <a:cxn ang="0">
                  <a:pos x="421" y="190"/>
                </a:cxn>
                <a:cxn ang="0">
                  <a:pos x="421" y="190"/>
                </a:cxn>
                <a:cxn ang="0">
                  <a:pos x="388" y="178"/>
                </a:cxn>
                <a:cxn ang="0">
                  <a:pos x="339" y="160"/>
                </a:cxn>
                <a:cxn ang="0">
                  <a:pos x="315" y="151"/>
                </a:cxn>
                <a:cxn ang="0">
                  <a:pos x="294" y="140"/>
                </a:cxn>
                <a:cxn ang="0">
                  <a:pos x="277" y="131"/>
                </a:cxn>
                <a:cxn ang="0">
                  <a:pos x="273" y="128"/>
                </a:cxn>
                <a:cxn ang="0">
                  <a:pos x="270" y="124"/>
                </a:cxn>
                <a:cxn ang="0">
                  <a:pos x="270" y="124"/>
                </a:cxn>
                <a:cxn ang="0">
                  <a:pos x="198" y="0"/>
                </a:cxn>
                <a:cxn ang="0">
                  <a:pos x="59" y="4"/>
                </a:cxn>
              </a:cxnLst>
              <a:rect l="0" t="0" r="r" b="b"/>
              <a:pathLst>
                <a:path w="439" h="229">
                  <a:moveTo>
                    <a:pt x="59" y="4"/>
                  </a:moveTo>
                  <a:lnTo>
                    <a:pt x="59" y="4"/>
                  </a:lnTo>
                  <a:lnTo>
                    <a:pt x="51" y="21"/>
                  </a:lnTo>
                  <a:lnTo>
                    <a:pt x="33" y="57"/>
                  </a:lnTo>
                  <a:lnTo>
                    <a:pt x="14" y="100"/>
                  </a:lnTo>
                  <a:lnTo>
                    <a:pt x="5" y="121"/>
                  </a:lnTo>
                  <a:lnTo>
                    <a:pt x="0" y="137"/>
                  </a:lnTo>
                  <a:lnTo>
                    <a:pt x="131" y="185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74" y="175"/>
                  </a:lnTo>
                  <a:lnTo>
                    <a:pt x="202" y="191"/>
                  </a:lnTo>
                  <a:lnTo>
                    <a:pt x="219" y="200"/>
                  </a:lnTo>
                  <a:lnTo>
                    <a:pt x="234" y="208"/>
                  </a:lnTo>
                  <a:lnTo>
                    <a:pt x="234" y="208"/>
                  </a:lnTo>
                  <a:lnTo>
                    <a:pt x="241" y="211"/>
                  </a:lnTo>
                  <a:lnTo>
                    <a:pt x="253" y="212"/>
                  </a:lnTo>
                  <a:lnTo>
                    <a:pt x="282" y="218"/>
                  </a:lnTo>
                  <a:lnTo>
                    <a:pt x="315" y="221"/>
                  </a:lnTo>
                  <a:lnTo>
                    <a:pt x="349" y="224"/>
                  </a:lnTo>
                  <a:lnTo>
                    <a:pt x="409" y="229"/>
                  </a:lnTo>
                  <a:lnTo>
                    <a:pt x="436" y="229"/>
                  </a:lnTo>
                  <a:lnTo>
                    <a:pt x="436" y="229"/>
                  </a:lnTo>
                  <a:lnTo>
                    <a:pt x="437" y="224"/>
                  </a:lnTo>
                  <a:lnTo>
                    <a:pt x="439" y="220"/>
                  </a:lnTo>
                  <a:lnTo>
                    <a:pt x="439" y="214"/>
                  </a:lnTo>
                  <a:lnTo>
                    <a:pt x="439" y="208"/>
                  </a:lnTo>
                  <a:lnTo>
                    <a:pt x="436" y="202"/>
                  </a:lnTo>
                  <a:lnTo>
                    <a:pt x="430" y="196"/>
                  </a:lnTo>
                  <a:lnTo>
                    <a:pt x="421" y="190"/>
                  </a:lnTo>
                  <a:lnTo>
                    <a:pt x="421" y="190"/>
                  </a:lnTo>
                  <a:lnTo>
                    <a:pt x="388" y="178"/>
                  </a:lnTo>
                  <a:lnTo>
                    <a:pt x="339" y="160"/>
                  </a:lnTo>
                  <a:lnTo>
                    <a:pt x="315" y="151"/>
                  </a:lnTo>
                  <a:lnTo>
                    <a:pt x="294" y="140"/>
                  </a:lnTo>
                  <a:lnTo>
                    <a:pt x="277" y="131"/>
                  </a:lnTo>
                  <a:lnTo>
                    <a:pt x="273" y="128"/>
                  </a:lnTo>
                  <a:lnTo>
                    <a:pt x="270" y="124"/>
                  </a:lnTo>
                  <a:lnTo>
                    <a:pt x="270" y="124"/>
                  </a:lnTo>
                  <a:lnTo>
                    <a:pt x="198" y="0"/>
                  </a:lnTo>
                  <a:lnTo>
                    <a:pt x="59" y="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1" name="Freeform 17"/>
            <p:cNvSpPr>
              <a:spLocks/>
            </p:cNvSpPr>
            <p:nvPr/>
          </p:nvSpPr>
          <p:spPr bwMode="auto">
            <a:xfrm>
              <a:off x="2634" y="1509"/>
              <a:ext cx="318" cy="398"/>
            </a:xfrm>
            <a:custGeom>
              <a:avLst/>
              <a:gdLst/>
              <a:ahLst/>
              <a:cxnLst>
                <a:cxn ang="0">
                  <a:pos x="569" y="18"/>
                </a:cxn>
                <a:cxn ang="0">
                  <a:pos x="489" y="3"/>
                </a:cxn>
                <a:cxn ang="0">
                  <a:pos x="449" y="0"/>
                </a:cxn>
                <a:cxn ang="0">
                  <a:pos x="413" y="10"/>
                </a:cxn>
                <a:cxn ang="0">
                  <a:pos x="392" y="31"/>
                </a:cxn>
                <a:cxn ang="0">
                  <a:pos x="365" y="52"/>
                </a:cxn>
                <a:cxn ang="0">
                  <a:pos x="292" y="96"/>
                </a:cxn>
                <a:cxn ang="0">
                  <a:pos x="251" y="106"/>
                </a:cxn>
                <a:cxn ang="0">
                  <a:pos x="170" y="120"/>
                </a:cxn>
                <a:cxn ang="0">
                  <a:pos x="139" y="129"/>
                </a:cxn>
                <a:cxn ang="0">
                  <a:pos x="79" y="151"/>
                </a:cxn>
                <a:cxn ang="0">
                  <a:pos x="58" y="166"/>
                </a:cxn>
                <a:cxn ang="0">
                  <a:pos x="28" y="189"/>
                </a:cxn>
                <a:cxn ang="0">
                  <a:pos x="4" y="208"/>
                </a:cxn>
                <a:cxn ang="0">
                  <a:pos x="0" y="226"/>
                </a:cxn>
                <a:cxn ang="0">
                  <a:pos x="1" y="241"/>
                </a:cxn>
                <a:cxn ang="0">
                  <a:pos x="40" y="403"/>
                </a:cxn>
                <a:cxn ang="0">
                  <a:pos x="73" y="518"/>
                </a:cxn>
                <a:cxn ang="0">
                  <a:pos x="91" y="554"/>
                </a:cxn>
                <a:cxn ang="0">
                  <a:pos x="102" y="563"/>
                </a:cxn>
                <a:cxn ang="0">
                  <a:pos x="123" y="564"/>
                </a:cxn>
                <a:cxn ang="0">
                  <a:pos x="169" y="543"/>
                </a:cxn>
                <a:cxn ang="0">
                  <a:pos x="220" y="533"/>
                </a:cxn>
                <a:cxn ang="0">
                  <a:pos x="307" y="519"/>
                </a:cxn>
                <a:cxn ang="0">
                  <a:pos x="305" y="518"/>
                </a:cxn>
                <a:cxn ang="0">
                  <a:pos x="278" y="488"/>
                </a:cxn>
                <a:cxn ang="0">
                  <a:pos x="214" y="388"/>
                </a:cxn>
                <a:cxn ang="0">
                  <a:pos x="181" y="317"/>
                </a:cxn>
                <a:cxn ang="0">
                  <a:pos x="179" y="305"/>
                </a:cxn>
                <a:cxn ang="0">
                  <a:pos x="190" y="293"/>
                </a:cxn>
                <a:cxn ang="0">
                  <a:pos x="224" y="280"/>
                </a:cxn>
                <a:cxn ang="0">
                  <a:pos x="245" y="277"/>
                </a:cxn>
                <a:cxn ang="0">
                  <a:pos x="241" y="516"/>
                </a:cxn>
                <a:cxn ang="0">
                  <a:pos x="247" y="654"/>
                </a:cxn>
                <a:cxn ang="0">
                  <a:pos x="256" y="695"/>
                </a:cxn>
                <a:cxn ang="0">
                  <a:pos x="271" y="768"/>
                </a:cxn>
                <a:cxn ang="0">
                  <a:pos x="283" y="795"/>
                </a:cxn>
                <a:cxn ang="0">
                  <a:pos x="298" y="796"/>
                </a:cxn>
                <a:cxn ang="0">
                  <a:pos x="313" y="784"/>
                </a:cxn>
                <a:cxn ang="0">
                  <a:pos x="352" y="769"/>
                </a:cxn>
                <a:cxn ang="0">
                  <a:pos x="396" y="768"/>
                </a:cxn>
                <a:cxn ang="0">
                  <a:pos x="425" y="771"/>
                </a:cxn>
                <a:cxn ang="0">
                  <a:pos x="485" y="787"/>
                </a:cxn>
                <a:cxn ang="0">
                  <a:pos x="507" y="784"/>
                </a:cxn>
                <a:cxn ang="0">
                  <a:pos x="512" y="775"/>
                </a:cxn>
                <a:cxn ang="0">
                  <a:pos x="507" y="754"/>
                </a:cxn>
                <a:cxn ang="0">
                  <a:pos x="471" y="710"/>
                </a:cxn>
                <a:cxn ang="0">
                  <a:pos x="449" y="680"/>
                </a:cxn>
                <a:cxn ang="0">
                  <a:pos x="437" y="653"/>
                </a:cxn>
                <a:cxn ang="0">
                  <a:pos x="435" y="620"/>
                </a:cxn>
                <a:cxn ang="0">
                  <a:pos x="452" y="549"/>
                </a:cxn>
                <a:cxn ang="0">
                  <a:pos x="474" y="506"/>
                </a:cxn>
                <a:cxn ang="0">
                  <a:pos x="561" y="359"/>
                </a:cxn>
                <a:cxn ang="0">
                  <a:pos x="597" y="298"/>
                </a:cxn>
                <a:cxn ang="0">
                  <a:pos x="616" y="248"/>
                </a:cxn>
                <a:cxn ang="0">
                  <a:pos x="631" y="187"/>
                </a:cxn>
                <a:cxn ang="0">
                  <a:pos x="634" y="123"/>
                </a:cxn>
                <a:cxn ang="0">
                  <a:pos x="619" y="64"/>
                </a:cxn>
                <a:cxn ang="0">
                  <a:pos x="597" y="34"/>
                </a:cxn>
                <a:cxn ang="0">
                  <a:pos x="582" y="22"/>
                </a:cxn>
              </a:cxnLst>
              <a:rect l="0" t="0" r="r" b="b"/>
              <a:pathLst>
                <a:path w="634" h="798">
                  <a:moveTo>
                    <a:pt x="582" y="22"/>
                  </a:moveTo>
                  <a:lnTo>
                    <a:pt x="582" y="22"/>
                  </a:lnTo>
                  <a:lnTo>
                    <a:pt x="569" y="18"/>
                  </a:lnTo>
                  <a:lnTo>
                    <a:pt x="534" y="10"/>
                  </a:lnTo>
                  <a:lnTo>
                    <a:pt x="512" y="6"/>
                  </a:lnTo>
                  <a:lnTo>
                    <a:pt x="489" y="3"/>
                  </a:lnTo>
                  <a:lnTo>
                    <a:pt x="46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34" y="3"/>
                  </a:lnTo>
                  <a:lnTo>
                    <a:pt x="422" y="6"/>
                  </a:lnTo>
                  <a:lnTo>
                    <a:pt x="413" y="10"/>
                  </a:lnTo>
                  <a:lnTo>
                    <a:pt x="407" y="15"/>
                  </a:lnTo>
                  <a:lnTo>
                    <a:pt x="396" y="25"/>
                  </a:lnTo>
                  <a:lnTo>
                    <a:pt x="392" y="31"/>
                  </a:lnTo>
                  <a:lnTo>
                    <a:pt x="386" y="37"/>
                  </a:lnTo>
                  <a:lnTo>
                    <a:pt x="386" y="37"/>
                  </a:lnTo>
                  <a:lnTo>
                    <a:pt x="365" y="52"/>
                  </a:lnTo>
                  <a:lnTo>
                    <a:pt x="337" y="72"/>
                  </a:lnTo>
                  <a:lnTo>
                    <a:pt x="305" y="90"/>
                  </a:lnTo>
                  <a:lnTo>
                    <a:pt x="292" y="96"/>
                  </a:lnTo>
                  <a:lnTo>
                    <a:pt x="280" y="100"/>
                  </a:lnTo>
                  <a:lnTo>
                    <a:pt x="280" y="100"/>
                  </a:lnTo>
                  <a:lnTo>
                    <a:pt x="251" y="106"/>
                  </a:lnTo>
                  <a:lnTo>
                    <a:pt x="215" y="111"/>
                  </a:lnTo>
                  <a:lnTo>
                    <a:pt x="182" y="117"/>
                  </a:lnTo>
                  <a:lnTo>
                    <a:pt x="170" y="120"/>
                  </a:lnTo>
                  <a:lnTo>
                    <a:pt x="162" y="123"/>
                  </a:lnTo>
                  <a:lnTo>
                    <a:pt x="162" y="123"/>
                  </a:lnTo>
                  <a:lnTo>
                    <a:pt x="139" y="129"/>
                  </a:lnTo>
                  <a:lnTo>
                    <a:pt x="109" y="139"/>
                  </a:lnTo>
                  <a:lnTo>
                    <a:pt x="94" y="145"/>
                  </a:lnTo>
                  <a:lnTo>
                    <a:pt x="79" y="151"/>
                  </a:lnTo>
                  <a:lnTo>
                    <a:pt x="67" y="159"/>
                  </a:lnTo>
                  <a:lnTo>
                    <a:pt x="58" y="166"/>
                  </a:lnTo>
                  <a:lnTo>
                    <a:pt x="58" y="166"/>
                  </a:lnTo>
                  <a:lnTo>
                    <a:pt x="49" y="174"/>
                  </a:lnTo>
                  <a:lnTo>
                    <a:pt x="39" y="181"/>
                  </a:lnTo>
                  <a:lnTo>
                    <a:pt x="28" y="189"/>
                  </a:lnTo>
                  <a:lnTo>
                    <a:pt x="18" y="195"/>
                  </a:lnTo>
                  <a:lnTo>
                    <a:pt x="9" y="204"/>
                  </a:lnTo>
                  <a:lnTo>
                    <a:pt x="4" y="208"/>
                  </a:lnTo>
                  <a:lnTo>
                    <a:pt x="1" y="214"/>
                  </a:lnTo>
                  <a:lnTo>
                    <a:pt x="0" y="219"/>
                  </a:lnTo>
                  <a:lnTo>
                    <a:pt x="0" y="226"/>
                  </a:lnTo>
                  <a:lnTo>
                    <a:pt x="0" y="232"/>
                  </a:lnTo>
                  <a:lnTo>
                    <a:pt x="1" y="241"/>
                  </a:lnTo>
                  <a:lnTo>
                    <a:pt x="1" y="241"/>
                  </a:lnTo>
                  <a:lnTo>
                    <a:pt x="9" y="265"/>
                  </a:lnTo>
                  <a:lnTo>
                    <a:pt x="18" y="304"/>
                  </a:lnTo>
                  <a:lnTo>
                    <a:pt x="40" y="403"/>
                  </a:lnTo>
                  <a:lnTo>
                    <a:pt x="54" y="454"/>
                  </a:lnTo>
                  <a:lnTo>
                    <a:pt x="67" y="498"/>
                  </a:lnTo>
                  <a:lnTo>
                    <a:pt x="73" y="518"/>
                  </a:lnTo>
                  <a:lnTo>
                    <a:pt x="79" y="534"/>
                  </a:lnTo>
                  <a:lnTo>
                    <a:pt x="85" y="546"/>
                  </a:lnTo>
                  <a:lnTo>
                    <a:pt x="91" y="554"/>
                  </a:lnTo>
                  <a:lnTo>
                    <a:pt x="91" y="554"/>
                  </a:lnTo>
                  <a:lnTo>
                    <a:pt x="96" y="560"/>
                  </a:lnTo>
                  <a:lnTo>
                    <a:pt x="102" y="563"/>
                  </a:lnTo>
                  <a:lnTo>
                    <a:pt x="108" y="564"/>
                  </a:lnTo>
                  <a:lnTo>
                    <a:pt x="112" y="566"/>
                  </a:lnTo>
                  <a:lnTo>
                    <a:pt x="123" y="564"/>
                  </a:lnTo>
                  <a:lnTo>
                    <a:pt x="135" y="561"/>
                  </a:lnTo>
                  <a:lnTo>
                    <a:pt x="157" y="549"/>
                  </a:lnTo>
                  <a:lnTo>
                    <a:pt x="169" y="543"/>
                  </a:lnTo>
                  <a:lnTo>
                    <a:pt x="182" y="540"/>
                  </a:lnTo>
                  <a:lnTo>
                    <a:pt x="182" y="540"/>
                  </a:lnTo>
                  <a:lnTo>
                    <a:pt x="220" y="533"/>
                  </a:lnTo>
                  <a:lnTo>
                    <a:pt x="265" y="527"/>
                  </a:lnTo>
                  <a:lnTo>
                    <a:pt x="299" y="521"/>
                  </a:lnTo>
                  <a:lnTo>
                    <a:pt x="307" y="519"/>
                  </a:lnTo>
                  <a:lnTo>
                    <a:pt x="307" y="518"/>
                  </a:lnTo>
                  <a:lnTo>
                    <a:pt x="305" y="518"/>
                  </a:lnTo>
                  <a:lnTo>
                    <a:pt x="305" y="518"/>
                  </a:lnTo>
                  <a:lnTo>
                    <a:pt x="301" y="515"/>
                  </a:lnTo>
                  <a:lnTo>
                    <a:pt x="295" y="509"/>
                  </a:lnTo>
                  <a:lnTo>
                    <a:pt x="278" y="488"/>
                  </a:lnTo>
                  <a:lnTo>
                    <a:pt x="257" y="458"/>
                  </a:lnTo>
                  <a:lnTo>
                    <a:pt x="235" y="424"/>
                  </a:lnTo>
                  <a:lnTo>
                    <a:pt x="214" y="388"/>
                  </a:lnTo>
                  <a:lnTo>
                    <a:pt x="196" y="355"/>
                  </a:lnTo>
                  <a:lnTo>
                    <a:pt x="184" y="328"/>
                  </a:lnTo>
                  <a:lnTo>
                    <a:pt x="181" y="317"/>
                  </a:lnTo>
                  <a:lnTo>
                    <a:pt x="179" y="311"/>
                  </a:lnTo>
                  <a:lnTo>
                    <a:pt x="179" y="311"/>
                  </a:lnTo>
                  <a:lnTo>
                    <a:pt x="179" y="305"/>
                  </a:lnTo>
                  <a:lnTo>
                    <a:pt x="182" y="301"/>
                  </a:lnTo>
                  <a:lnTo>
                    <a:pt x="185" y="296"/>
                  </a:lnTo>
                  <a:lnTo>
                    <a:pt x="190" y="293"/>
                  </a:lnTo>
                  <a:lnTo>
                    <a:pt x="200" y="287"/>
                  </a:lnTo>
                  <a:lnTo>
                    <a:pt x="212" y="283"/>
                  </a:lnTo>
                  <a:lnTo>
                    <a:pt x="224" y="280"/>
                  </a:lnTo>
                  <a:lnTo>
                    <a:pt x="235" y="278"/>
                  </a:lnTo>
                  <a:lnTo>
                    <a:pt x="245" y="277"/>
                  </a:lnTo>
                  <a:lnTo>
                    <a:pt x="245" y="277"/>
                  </a:lnTo>
                  <a:lnTo>
                    <a:pt x="244" y="329"/>
                  </a:lnTo>
                  <a:lnTo>
                    <a:pt x="241" y="448"/>
                  </a:lnTo>
                  <a:lnTo>
                    <a:pt x="241" y="516"/>
                  </a:lnTo>
                  <a:lnTo>
                    <a:pt x="241" y="579"/>
                  </a:lnTo>
                  <a:lnTo>
                    <a:pt x="244" y="633"/>
                  </a:lnTo>
                  <a:lnTo>
                    <a:pt x="247" y="654"/>
                  </a:lnTo>
                  <a:lnTo>
                    <a:pt x="250" y="669"/>
                  </a:lnTo>
                  <a:lnTo>
                    <a:pt x="250" y="669"/>
                  </a:lnTo>
                  <a:lnTo>
                    <a:pt x="256" y="695"/>
                  </a:lnTo>
                  <a:lnTo>
                    <a:pt x="260" y="720"/>
                  </a:lnTo>
                  <a:lnTo>
                    <a:pt x="265" y="745"/>
                  </a:lnTo>
                  <a:lnTo>
                    <a:pt x="271" y="768"/>
                  </a:lnTo>
                  <a:lnTo>
                    <a:pt x="277" y="784"/>
                  </a:lnTo>
                  <a:lnTo>
                    <a:pt x="280" y="790"/>
                  </a:lnTo>
                  <a:lnTo>
                    <a:pt x="283" y="795"/>
                  </a:lnTo>
                  <a:lnTo>
                    <a:pt x="287" y="798"/>
                  </a:lnTo>
                  <a:lnTo>
                    <a:pt x="293" y="798"/>
                  </a:lnTo>
                  <a:lnTo>
                    <a:pt x="298" y="796"/>
                  </a:lnTo>
                  <a:lnTo>
                    <a:pt x="305" y="790"/>
                  </a:lnTo>
                  <a:lnTo>
                    <a:pt x="305" y="790"/>
                  </a:lnTo>
                  <a:lnTo>
                    <a:pt x="313" y="784"/>
                  </a:lnTo>
                  <a:lnTo>
                    <a:pt x="320" y="780"/>
                  </a:lnTo>
                  <a:lnTo>
                    <a:pt x="335" y="774"/>
                  </a:lnTo>
                  <a:lnTo>
                    <a:pt x="352" y="769"/>
                  </a:lnTo>
                  <a:lnTo>
                    <a:pt x="367" y="768"/>
                  </a:lnTo>
                  <a:lnTo>
                    <a:pt x="383" y="766"/>
                  </a:lnTo>
                  <a:lnTo>
                    <a:pt x="396" y="768"/>
                  </a:lnTo>
                  <a:lnTo>
                    <a:pt x="416" y="769"/>
                  </a:lnTo>
                  <a:lnTo>
                    <a:pt x="416" y="769"/>
                  </a:lnTo>
                  <a:lnTo>
                    <a:pt x="425" y="771"/>
                  </a:lnTo>
                  <a:lnTo>
                    <a:pt x="438" y="774"/>
                  </a:lnTo>
                  <a:lnTo>
                    <a:pt x="470" y="783"/>
                  </a:lnTo>
                  <a:lnTo>
                    <a:pt x="485" y="787"/>
                  </a:lnTo>
                  <a:lnTo>
                    <a:pt x="498" y="787"/>
                  </a:lnTo>
                  <a:lnTo>
                    <a:pt x="503" y="786"/>
                  </a:lnTo>
                  <a:lnTo>
                    <a:pt x="507" y="784"/>
                  </a:lnTo>
                  <a:lnTo>
                    <a:pt x="510" y="781"/>
                  </a:lnTo>
                  <a:lnTo>
                    <a:pt x="512" y="775"/>
                  </a:lnTo>
                  <a:lnTo>
                    <a:pt x="512" y="775"/>
                  </a:lnTo>
                  <a:lnTo>
                    <a:pt x="512" y="771"/>
                  </a:lnTo>
                  <a:lnTo>
                    <a:pt x="512" y="765"/>
                  </a:lnTo>
                  <a:lnTo>
                    <a:pt x="507" y="754"/>
                  </a:lnTo>
                  <a:lnTo>
                    <a:pt x="501" y="744"/>
                  </a:lnTo>
                  <a:lnTo>
                    <a:pt x="492" y="733"/>
                  </a:lnTo>
                  <a:lnTo>
                    <a:pt x="471" y="710"/>
                  </a:lnTo>
                  <a:lnTo>
                    <a:pt x="461" y="696"/>
                  </a:lnTo>
                  <a:lnTo>
                    <a:pt x="449" y="680"/>
                  </a:lnTo>
                  <a:lnTo>
                    <a:pt x="449" y="680"/>
                  </a:lnTo>
                  <a:lnTo>
                    <a:pt x="444" y="671"/>
                  </a:lnTo>
                  <a:lnTo>
                    <a:pt x="440" y="662"/>
                  </a:lnTo>
                  <a:lnTo>
                    <a:pt x="437" y="653"/>
                  </a:lnTo>
                  <a:lnTo>
                    <a:pt x="435" y="642"/>
                  </a:lnTo>
                  <a:lnTo>
                    <a:pt x="435" y="630"/>
                  </a:lnTo>
                  <a:lnTo>
                    <a:pt x="435" y="620"/>
                  </a:lnTo>
                  <a:lnTo>
                    <a:pt x="438" y="596"/>
                  </a:lnTo>
                  <a:lnTo>
                    <a:pt x="444" y="572"/>
                  </a:lnTo>
                  <a:lnTo>
                    <a:pt x="452" y="549"/>
                  </a:lnTo>
                  <a:lnTo>
                    <a:pt x="462" y="527"/>
                  </a:lnTo>
                  <a:lnTo>
                    <a:pt x="474" y="506"/>
                  </a:lnTo>
                  <a:lnTo>
                    <a:pt x="474" y="506"/>
                  </a:lnTo>
                  <a:lnTo>
                    <a:pt x="501" y="463"/>
                  </a:lnTo>
                  <a:lnTo>
                    <a:pt x="531" y="412"/>
                  </a:lnTo>
                  <a:lnTo>
                    <a:pt x="561" y="359"/>
                  </a:lnTo>
                  <a:lnTo>
                    <a:pt x="590" y="311"/>
                  </a:lnTo>
                  <a:lnTo>
                    <a:pt x="590" y="311"/>
                  </a:lnTo>
                  <a:lnTo>
                    <a:pt x="597" y="298"/>
                  </a:lnTo>
                  <a:lnTo>
                    <a:pt x="603" y="283"/>
                  </a:lnTo>
                  <a:lnTo>
                    <a:pt x="610" y="266"/>
                  </a:lnTo>
                  <a:lnTo>
                    <a:pt x="616" y="248"/>
                  </a:lnTo>
                  <a:lnTo>
                    <a:pt x="622" y="229"/>
                  </a:lnTo>
                  <a:lnTo>
                    <a:pt x="627" y="208"/>
                  </a:lnTo>
                  <a:lnTo>
                    <a:pt x="631" y="187"/>
                  </a:lnTo>
                  <a:lnTo>
                    <a:pt x="634" y="165"/>
                  </a:lnTo>
                  <a:lnTo>
                    <a:pt x="634" y="144"/>
                  </a:lnTo>
                  <a:lnTo>
                    <a:pt x="634" y="123"/>
                  </a:lnTo>
                  <a:lnTo>
                    <a:pt x="631" y="102"/>
                  </a:lnTo>
                  <a:lnTo>
                    <a:pt x="627" y="82"/>
                  </a:lnTo>
                  <a:lnTo>
                    <a:pt x="619" y="64"/>
                  </a:lnTo>
                  <a:lnTo>
                    <a:pt x="610" y="48"/>
                  </a:lnTo>
                  <a:lnTo>
                    <a:pt x="604" y="40"/>
                  </a:lnTo>
                  <a:lnTo>
                    <a:pt x="597" y="34"/>
                  </a:lnTo>
                  <a:lnTo>
                    <a:pt x="590" y="28"/>
                  </a:lnTo>
                  <a:lnTo>
                    <a:pt x="582" y="22"/>
                  </a:lnTo>
                  <a:lnTo>
                    <a:pt x="582" y="22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2" name="Freeform 18"/>
            <p:cNvSpPr>
              <a:spLocks/>
            </p:cNvSpPr>
            <p:nvPr/>
          </p:nvSpPr>
          <p:spPr bwMode="auto">
            <a:xfrm>
              <a:off x="2942" y="1575"/>
              <a:ext cx="91" cy="370"/>
            </a:xfrm>
            <a:custGeom>
              <a:avLst/>
              <a:gdLst/>
              <a:ahLst/>
              <a:cxnLst>
                <a:cxn ang="0">
                  <a:pos x="88" y="15"/>
                </a:cxn>
                <a:cxn ang="0">
                  <a:pos x="123" y="0"/>
                </a:cxn>
                <a:cxn ang="0">
                  <a:pos x="171" y="26"/>
                </a:cxn>
                <a:cxn ang="0">
                  <a:pos x="168" y="68"/>
                </a:cxn>
                <a:cxn ang="0">
                  <a:pos x="168" y="68"/>
                </a:cxn>
                <a:cxn ang="0">
                  <a:pos x="172" y="101"/>
                </a:cxn>
                <a:cxn ang="0">
                  <a:pos x="175" y="135"/>
                </a:cxn>
                <a:cxn ang="0">
                  <a:pos x="180" y="178"/>
                </a:cxn>
                <a:cxn ang="0">
                  <a:pos x="181" y="225"/>
                </a:cxn>
                <a:cxn ang="0">
                  <a:pos x="183" y="271"/>
                </a:cxn>
                <a:cxn ang="0">
                  <a:pos x="181" y="292"/>
                </a:cxn>
                <a:cxn ang="0">
                  <a:pos x="180" y="313"/>
                </a:cxn>
                <a:cxn ang="0">
                  <a:pos x="177" y="331"/>
                </a:cxn>
                <a:cxn ang="0">
                  <a:pos x="174" y="348"/>
                </a:cxn>
                <a:cxn ang="0">
                  <a:pos x="174" y="348"/>
                </a:cxn>
                <a:cxn ang="0">
                  <a:pos x="166" y="379"/>
                </a:cxn>
                <a:cxn ang="0">
                  <a:pos x="157" y="412"/>
                </a:cxn>
                <a:cxn ang="0">
                  <a:pos x="144" y="478"/>
                </a:cxn>
                <a:cxn ang="0">
                  <a:pos x="129" y="551"/>
                </a:cxn>
                <a:cxn ang="0">
                  <a:pos x="37" y="732"/>
                </a:cxn>
                <a:cxn ang="0">
                  <a:pos x="0" y="740"/>
                </a:cxn>
                <a:cxn ang="0">
                  <a:pos x="0" y="740"/>
                </a:cxn>
                <a:cxn ang="0">
                  <a:pos x="21" y="663"/>
                </a:cxn>
                <a:cxn ang="0">
                  <a:pos x="43" y="583"/>
                </a:cxn>
                <a:cxn ang="0">
                  <a:pos x="67" y="487"/>
                </a:cxn>
                <a:cxn ang="0">
                  <a:pos x="91" y="386"/>
                </a:cxn>
                <a:cxn ang="0">
                  <a:pos x="112" y="291"/>
                </a:cxn>
                <a:cxn ang="0">
                  <a:pos x="120" y="247"/>
                </a:cxn>
                <a:cxn ang="0">
                  <a:pos x="126" y="208"/>
                </a:cxn>
                <a:cxn ang="0">
                  <a:pos x="129" y="177"/>
                </a:cxn>
                <a:cxn ang="0">
                  <a:pos x="129" y="151"/>
                </a:cxn>
                <a:cxn ang="0">
                  <a:pos x="133" y="63"/>
                </a:cxn>
                <a:cxn ang="0">
                  <a:pos x="88" y="15"/>
                </a:cxn>
              </a:cxnLst>
              <a:rect l="0" t="0" r="r" b="b"/>
              <a:pathLst>
                <a:path w="183" h="740">
                  <a:moveTo>
                    <a:pt x="88" y="15"/>
                  </a:moveTo>
                  <a:lnTo>
                    <a:pt x="123" y="0"/>
                  </a:lnTo>
                  <a:lnTo>
                    <a:pt x="171" y="26"/>
                  </a:lnTo>
                  <a:lnTo>
                    <a:pt x="168" y="68"/>
                  </a:lnTo>
                  <a:lnTo>
                    <a:pt x="168" y="68"/>
                  </a:lnTo>
                  <a:lnTo>
                    <a:pt x="172" y="101"/>
                  </a:lnTo>
                  <a:lnTo>
                    <a:pt x="175" y="135"/>
                  </a:lnTo>
                  <a:lnTo>
                    <a:pt x="180" y="178"/>
                  </a:lnTo>
                  <a:lnTo>
                    <a:pt x="181" y="225"/>
                  </a:lnTo>
                  <a:lnTo>
                    <a:pt x="183" y="271"/>
                  </a:lnTo>
                  <a:lnTo>
                    <a:pt x="181" y="292"/>
                  </a:lnTo>
                  <a:lnTo>
                    <a:pt x="180" y="313"/>
                  </a:lnTo>
                  <a:lnTo>
                    <a:pt x="177" y="331"/>
                  </a:lnTo>
                  <a:lnTo>
                    <a:pt x="174" y="348"/>
                  </a:lnTo>
                  <a:lnTo>
                    <a:pt x="174" y="348"/>
                  </a:lnTo>
                  <a:lnTo>
                    <a:pt x="166" y="379"/>
                  </a:lnTo>
                  <a:lnTo>
                    <a:pt x="157" y="412"/>
                  </a:lnTo>
                  <a:lnTo>
                    <a:pt x="144" y="478"/>
                  </a:lnTo>
                  <a:lnTo>
                    <a:pt x="129" y="551"/>
                  </a:lnTo>
                  <a:lnTo>
                    <a:pt x="37" y="732"/>
                  </a:lnTo>
                  <a:lnTo>
                    <a:pt x="0" y="740"/>
                  </a:lnTo>
                  <a:lnTo>
                    <a:pt x="0" y="740"/>
                  </a:lnTo>
                  <a:lnTo>
                    <a:pt x="21" y="663"/>
                  </a:lnTo>
                  <a:lnTo>
                    <a:pt x="43" y="583"/>
                  </a:lnTo>
                  <a:lnTo>
                    <a:pt x="67" y="487"/>
                  </a:lnTo>
                  <a:lnTo>
                    <a:pt x="91" y="386"/>
                  </a:lnTo>
                  <a:lnTo>
                    <a:pt x="112" y="291"/>
                  </a:lnTo>
                  <a:lnTo>
                    <a:pt x="120" y="247"/>
                  </a:lnTo>
                  <a:lnTo>
                    <a:pt x="126" y="208"/>
                  </a:lnTo>
                  <a:lnTo>
                    <a:pt x="129" y="177"/>
                  </a:lnTo>
                  <a:lnTo>
                    <a:pt x="129" y="151"/>
                  </a:lnTo>
                  <a:lnTo>
                    <a:pt x="133" y="63"/>
                  </a:lnTo>
                  <a:lnTo>
                    <a:pt x="88" y="15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3" name="Freeform 19"/>
            <p:cNvSpPr>
              <a:spLocks noEditPoints="1"/>
            </p:cNvSpPr>
            <p:nvPr/>
          </p:nvSpPr>
          <p:spPr bwMode="auto">
            <a:xfrm>
              <a:off x="2420" y="1548"/>
              <a:ext cx="840" cy="1028"/>
            </a:xfrm>
            <a:custGeom>
              <a:avLst/>
              <a:gdLst/>
              <a:ahLst/>
              <a:cxnLst>
                <a:cxn ang="0">
                  <a:pos x="1528" y="207"/>
                </a:cxn>
                <a:cxn ang="0">
                  <a:pos x="1467" y="183"/>
                </a:cxn>
                <a:cxn ang="0">
                  <a:pos x="1415" y="144"/>
                </a:cxn>
                <a:cxn ang="0">
                  <a:pos x="1319" y="9"/>
                </a:cxn>
                <a:cxn ang="0">
                  <a:pos x="1271" y="0"/>
                </a:cxn>
                <a:cxn ang="0">
                  <a:pos x="1219" y="122"/>
                </a:cxn>
                <a:cxn ang="0">
                  <a:pos x="1237" y="478"/>
                </a:cxn>
                <a:cxn ang="0">
                  <a:pos x="1183" y="595"/>
                </a:cxn>
                <a:cxn ang="0">
                  <a:pos x="1079" y="779"/>
                </a:cxn>
                <a:cxn ang="0">
                  <a:pos x="1045" y="779"/>
                </a:cxn>
                <a:cxn ang="0">
                  <a:pos x="990" y="807"/>
                </a:cxn>
                <a:cxn ang="0">
                  <a:pos x="942" y="801"/>
                </a:cxn>
                <a:cxn ang="0">
                  <a:pos x="879" y="792"/>
                </a:cxn>
                <a:cxn ang="0">
                  <a:pos x="870" y="768"/>
                </a:cxn>
                <a:cxn ang="0">
                  <a:pos x="665" y="887"/>
                </a:cxn>
                <a:cxn ang="0">
                  <a:pos x="657" y="987"/>
                </a:cxn>
                <a:cxn ang="0">
                  <a:pos x="671" y="1071"/>
                </a:cxn>
                <a:cxn ang="0">
                  <a:pos x="623" y="1162"/>
                </a:cxn>
                <a:cxn ang="0">
                  <a:pos x="508" y="1386"/>
                </a:cxn>
                <a:cxn ang="0">
                  <a:pos x="395" y="1502"/>
                </a:cxn>
                <a:cxn ang="0">
                  <a:pos x="273" y="1610"/>
                </a:cxn>
                <a:cxn ang="0">
                  <a:pos x="98" y="1753"/>
                </a:cxn>
                <a:cxn ang="0">
                  <a:pos x="0" y="1951"/>
                </a:cxn>
                <a:cxn ang="0">
                  <a:pos x="30" y="2029"/>
                </a:cxn>
                <a:cxn ang="0">
                  <a:pos x="81" y="2056"/>
                </a:cxn>
                <a:cxn ang="0">
                  <a:pos x="333" y="1767"/>
                </a:cxn>
                <a:cxn ang="0">
                  <a:pos x="488" y="1635"/>
                </a:cxn>
                <a:cxn ang="0">
                  <a:pos x="657" y="1506"/>
                </a:cxn>
                <a:cxn ang="0">
                  <a:pos x="753" y="1416"/>
                </a:cxn>
                <a:cxn ang="0">
                  <a:pos x="975" y="1129"/>
                </a:cxn>
                <a:cxn ang="0">
                  <a:pos x="1323" y="1128"/>
                </a:cxn>
                <a:cxn ang="0">
                  <a:pos x="1400" y="1148"/>
                </a:cxn>
                <a:cxn ang="0">
                  <a:pos x="1397" y="1339"/>
                </a:cxn>
                <a:cxn ang="0">
                  <a:pos x="1379" y="1605"/>
                </a:cxn>
                <a:cxn ang="0">
                  <a:pos x="1340" y="1746"/>
                </a:cxn>
                <a:cxn ang="0">
                  <a:pos x="1434" y="1770"/>
                </a:cxn>
                <a:cxn ang="0">
                  <a:pos x="1492" y="1741"/>
                </a:cxn>
                <a:cxn ang="0">
                  <a:pos x="1507" y="1571"/>
                </a:cxn>
                <a:cxn ang="0">
                  <a:pos x="1578" y="1268"/>
                </a:cxn>
                <a:cxn ang="0">
                  <a:pos x="1630" y="1053"/>
                </a:cxn>
                <a:cxn ang="0">
                  <a:pos x="1621" y="1003"/>
                </a:cxn>
                <a:cxn ang="0">
                  <a:pos x="1416" y="907"/>
                </a:cxn>
                <a:cxn ang="0">
                  <a:pos x="1404" y="873"/>
                </a:cxn>
                <a:cxn ang="0">
                  <a:pos x="1388" y="783"/>
                </a:cxn>
                <a:cxn ang="0">
                  <a:pos x="1380" y="707"/>
                </a:cxn>
                <a:cxn ang="0">
                  <a:pos x="1407" y="541"/>
                </a:cxn>
                <a:cxn ang="0">
                  <a:pos x="1379" y="349"/>
                </a:cxn>
                <a:cxn ang="0">
                  <a:pos x="1449" y="355"/>
                </a:cxn>
                <a:cxn ang="0">
                  <a:pos x="1596" y="416"/>
                </a:cxn>
                <a:cxn ang="0">
                  <a:pos x="1656" y="412"/>
                </a:cxn>
                <a:cxn ang="0">
                  <a:pos x="1679" y="376"/>
                </a:cxn>
                <a:cxn ang="0">
                  <a:pos x="1673" y="328"/>
                </a:cxn>
                <a:cxn ang="0">
                  <a:pos x="1603" y="238"/>
                </a:cxn>
              </a:cxnLst>
              <a:rect l="0" t="0" r="r" b="b"/>
              <a:pathLst>
                <a:path w="1681" h="2056">
                  <a:moveTo>
                    <a:pt x="1603" y="238"/>
                  </a:moveTo>
                  <a:lnTo>
                    <a:pt x="1603" y="238"/>
                  </a:lnTo>
                  <a:lnTo>
                    <a:pt x="1594" y="234"/>
                  </a:lnTo>
                  <a:lnTo>
                    <a:pt x="1584" y="228"/>
                  </a:lnTo>
                  <a:lnTo>
                    <a:pt x="1557" y="216"/>
                  </a:lnTo>
                  <a:lnTo>
                    <a:pt x="1528" y="207"/>
                  </a:lnTo>
                  <a:lnTo>
                    <a:pt x="1503" y="202"/>
                  </a:lnTo>
                  <a:lnTo>
                    <a:pt x="1503" y="202"/>
                  </a:lnTo>
                  <a:lnTo>
                    <a:pt x="1492" y="199"/>
                  </a:lnTo>
                  <a:lnTo>
                    <a:pt x="1483" y="195"/>
                  </a:lnTo>
                  <a:lnTo>
                    <a:pt x="1474" y="189"/>
                  </a:lnTo>
                  <a:lnTo>
                    <a:pt x="1467" y="183"/>
                  </a:lnTo>
                  <a:lnTo>
                    <a:pt x="1452" y="169"/>
                  </a:lnTo>
                  <a:lnTo>
                    <a:pt x="1445" y="162"/>
                  </a:lnTo>
                  <a:lnTo>
                    <a:pt x="1437" y="158"/>
                  </a:lnTo>
                  <a:lnTo>
                    <a:pt x="1437" y="158"/>
                  </a:lnTo>
                  <a:lnTo>
                    <a:pt x="1427" y="152"/>
                  </a:lnTo>
                  <a:lnTo>
                    <a:pt x="1415" y="144"/>
                  </a:lnTo>
                  <a:lnTo>
                    <a:pt x="1386" y="122"/>
                  </a:lnTo>
                  <a:lnTo>
                    <a:pt x="1352" y="95"/>
                  </a:lnTo>
                  <a:lnTo>
                    <a:pt x="1352" y="95"/>
                  </a:lnTo>
                  <a:lnTo>
                    <a:pt x="1338" y="59"/>
                  </a:lnTo>
                  <a:lnTo>
                    <a:pt x="1326" y="30"/>
                  </a:lnTo>
                  <a:lnTo>
                    <a:pt x="1319" y="9"/>
                  </a:lnTo>
                  <a:lnTo>
                    <a:pt x="1319" y="9"/>
                  </a:lnTo>
                  <a:lnTo>
                    <a:pt x="1316" y="8"/>
                  </a:lnTo>
                  <a:lnTo>
                    <a:pt x="1313" y="5"/>
                  </a:lnTo>
                  <a:lnTo>
                    <a:pt x="1301" y="3"/>
                  </a:lnTo>
                  <a:lnTo>
                    <a:pt x="1287" y="2"/>
                  </a:lnTo>
                  <a:lnTo>
                    <a:pt x="1271" y="0"/>
                  </a:lnTo>
                  <a:lnTo>
                    <a:pt x="1242" y="2"/>
                  </a:lnTo>
                  <a:lnTo>
                    <a:pt x="1229" y="3"/>
                  </a:lnTo>
                  <a:lnTo>
                    <a:pt x="1219" y="62"/>
                  </a:lnTo>
                  <a:lnTo>
                    <a:pt x="1219" y="62"/>
                  </a:lnTo>
                  <a:lnTo>
                    <a:pt x="1219" y="122"/>
                  </a:lnTo>
                  <a:lnTo>
                    <a:pt x="1219" y="122"/>
                  </a:lnTo>
                  <a:lnTo>
                    <a:pt x="1225" y="174"/>
                  </a:lnTo>
                  <a:lnTo>
                    <a:pt x="1235" y="276"/>
                  </a:lnTo>
                  <a:lnTo>
                    <a:pt x="1251" y="419"/>
                  </a:lnTo>
                  <a:lnTo>
                    <a:pt x="1251" y="419"/>
                  </a:lnTo>
                  <a:lnTo>
                    <a:pt x="1248" y="437"/>
                  </a:lnTo>
                  <a:lnTo>
                    <a:pt x="1237" y="478"/>
                  </a:lnTo>
                  <a:lnTo>
                    <a:pt x="1229" y="502"/>
                  </a:lnTo>
                  <a:lnTo>
                    <a:pt x="1219" y="527"/>
                  </a:lnTo>
                  <a:lnTo>
                    <a:pt x="1208" y="551"/>
                  </a:lnTo>
                  <a:lnTo>
                    <a:pt x="1196" y="572"/>
                  </a:lnTo>
                  <a:lnTo>
                    <a:pt x="1196" y="572"/>
                  </a:lnTo>
                  <a:lnTo>
                    <a:pt x="1183" y="595"/>
                  </a:lnTo>
                  <a:lnTo>
                    <a:pt x="1166" y="626"/>
                  </a:lnTo>
                  <a:lnTo>
                    <a:pt x="1130" y="699"/>
                  </a:lnTo>
                  <a:lnTo>
                    <a:pt x="1112" y="732"/>
                  </a:lnTo>
                  <a:lnTo>
                    <a:pt x="1096" y="761"/>
                  </a:lnTo>
                  <a:lnTo>
                    <a:pt x="1087" y="771"/>
                  </a:lnTo>
                  <a:lnTo>
                    <a:pt x="1079" y="779"/>
                  </a:lnTo>
                  <a:lnTo>
                    <a:pt x="1073" y="782"/>
                  </a:lnTo>
                  <a:lnTo>
                    <a:pt x="1070" y="783"/>
                  </a:lnTo>
                  <a:lnTo>
                    <a:pt x="1067" y="782"/>
                  </a:lnTo>
                  <a:lnTo>
                    <a:pt x="1067" y="782"/>
                  </a:lnTo>
                  <a:lnTo>
                    <a:pt x="1057" y="779"/>
                  </a:lnTo>
                  <a:lnTo>
                    <a:pt x="1045" y="779"/>
                  </a:lnTo>
                  <a:lnTo>
                    <a:pt x="1034" y="782"/>
                  </a:lnTo>
                  <a:lnTo>
                    <a:pt x="1024" y="785"/>
                  </a:lnTo>
                  <a:lnTo>
                    <a:pt x="1015" y="791"/>
                  </a:lnTo>
                  <a:lnTo>
                    <a:pt x="1006" y="797"/>
                  </a:lnTo>
                  <a:lnTo>
                    <a:pt x="990" y="807"/>
                  </a:lnTo>
                  <a:lnTo>
                    <a:pt x="990" y="807"/>
                  </a:lnTo>
                  <a:lnTo>
                    <a:pt x="987" y="810"/>
                  </a:lnTo>
                  <a:lnTo>
                    <a:pt x="982" y="812"/>
                  </a:lnTo>
                  <a:lnTo>
                    <a:pt x="975" y="812"/>
                  </a:lnTo>
                  <a:lnTo>
                    <a:pt x="964" y="810"/>
                  </a:lnTo>
                  <a:lnTo>
                    <a:pt x="954" y="806"/>
                  </a:lnTo>
                  <a:lnTo>
                    <a:pt x="942" y="801"/>
                  </a:lnTo>
                  <a:lnTo>
                    <a:pt x="928" y="798"/>
                  </a:lnTo>
                  <a:lnTo>
                    <a:pt x="912" y="794"/>
                  </a:lnTo>
                  <a:lnTo>
                    <a:pt x="894" y="794"/>
                  </a:lnTo>
                  <a:lnTo>
                    <a:pt x="894" y="794"/>
                  </a:lnTo>
                  <a:lnTo>
                    <a:pt x="885" y="792"/>
                  </a:lnTo>
                  <a:lnTo>
                    <a:pt x="879" y="792"/>
                  </a:lnTo>
                  <a:lnTo>
                    <a:pt x="873" y="789"/>
                  </a:lnTo>
                  <a:lnTo>
                    <a:pt x="870" y="788"/>
                  </a:lnTo>
                  <a:lnTo>
                    <a:pt x="867" y="785"/>
                  </a:lnTo>
                  <a:lnTo>
                    <a:pt x="867" y="782"/>
                  </a:lnTo>
                  <a:lnTo>
                    <a:pt x="867" y="774"/>
                  </a:lnTo>
                  <a:lnTo>
                    <a:pt x="870" y="768"/>
                  </a:lnTo>
                  <a:lnTo>
                    <a:pt x="874" y="762"/>
                  </a:lnTo>
                  <a:lnTo>
                    <a:pt x="879" y="756"/>
                  </a:lnTo>
                  <a:lnTo>
                    <a:pt x="675" y="860"/>
                  </a:lnTo>
                  <a:lnTo>
                    <a:pt x="675" y="860"/>
                  </a:lnTo>
                  <a:lnTo>
                    <a:pt x="671" y="872"/>
                  </a:lnTo>
                  <a:lnTo>
                    <a:pt x="665" y="887"/>
                  </a:lnTo>
                  <a:lnTo>
                    <a:pt x="660" y="904"/>
                  </a:lnTo>
                  <a:lnTo>
                    <a:pt x="656" y="927"/>
                  </a:lnTo>
                  <a:lnTo>
                    <a:pt x="654" y="949"/>
                  </a:lnTo>
                  <a:lnTo>
                    <a:pt x="654" y="963"/>
                  </a:lnTo>
                  <a:lnTo>
                    <a:pt x="656" y="975"/>
                  </a:lnTo>
                  <a:lnTo>
                    <a:pt x="657" y="987"/>
                  </a:lnTo>
                  <a:lnTo>
                    <a:pt x="660" y="1000"/>
                  </a:lnTo>
                  <a:lnTo>
                    <a:pt x="660" y="1000"/>
                  </a:lnTo>
                  <a:lnTo>
                    <a:pt x="668" y="1023"/>
                  </a:lnTo>
                  <a:lnTo>
                    <a:pt x="671" y="1042"/>
                  </a:lnTo>
                  <a:lnTo>
                    <a:pt x="672" y="1059"/>
                  </a:lnTo>
                  <a:lnTo>
                    <a:pt x="671" y="1071"/>
                  </a:lnTo>
                  <a:lnTo>
                    <a:pt x="669" y="1081"/>
                  </a:lnTo>
                  <a:lnTo>
                    <a:pt x="668" y="1087"/>
                  </a:lnTo>
                  <a:lnTo>
                    <a:pt x="665" y="1092"/>
                  </a:lnTo>
                  <a:lnTo>
                    <a:pt x="665" y="1092"/>
                  </a:lnTo>
                  <a:lnTo>
                    <a:pt x="645" y="1123"/>
                  </a:lnTo>
                  <a:lnTo>
                    <a:pt x="623" y="1162"/>
                  </a:lnTo>
                  <a:lnTo>
                    <a:pt x="599" y="1208"/>
                  </a:lnTo>
                  <a:lnTo>
                    <a:pt x="574" y="1256"/>
                  </a:lnTo>
                  <a:lnTo>
                    <a:pt x="535" y="1339"/>
                  </a:lnTo>
                  <a:lnTo>
                    <a:pt x="517" y="1373"/>
                  </a:lnTo>
                  <a:lnTo>
                    <a:pt x="517" y="1373"/>
                  </a:lnTo>
                  <a:lnTo>
                    <a:pt x="508" y="1386"/>
                  </a:lnTo>
                  <a:lnTo>
                    <a:pt x="481" y="1421"/>
                  </a:lnTo>
                  <a:lnTo>
                    <a:pt x="463" y="1442"/>
                  </a:lnTo>
                  <a:lnTo>
                    <a:pt x="442" y="1463"/>
                  </a:lnTo>
                  <a:lnTo>
                    <a:pt x="419" y="1484"/>
                  </a:lnTo>
                  <a:lnTo>
                    <a:pt x="395" y="1502"/>
                  </a:lnTo>
                  <a:lnTo>
                    <a:pt x="395" y="1502"/>
                  </a:lnTo>
                  <a:lnTo>
                    <a:pt x="375" y="1518"/>
                  </a:lnTo>
                  <a:lnTo>
                    <a:pt x="358" y="1530"/>
                  </a:lnTo>
                  <a:lnTo>
                    <a:pt x="333" y="1556"/>
                  </a:lnTo>
                  <a:lnTo>
                    <a:pt x="318" y="1571"/>
                  </a:lnTo>
                  <a:lnTo>
                    <a:pt x="298" y="1589"/>
                  </a:lnTo>
                  <a:lnTo>
                    <a:pt x="273" y="1610"/>
                  </a:lnTo>
                  <a:lnTo>
                    <a:pt x="237" y="1635"/>
                  </a:lnTo>
                  <a:lnTo>
                    <a:pt x="237" y="1635"/>
                  </a:lnTo>
                  <a:lnTo>
                    <a:pt x="196" y="1665"/>
                  </a:lnTo>
                  <a:lnTo>
                    <a:pt x="159" y="1696"/>
                  </a:lnTo>
                  <a:lnTo>
                    <a:pt x="126" y="1725"/>
                  </a:lnTo>
                  <a:lnTo>
                    <a:pt x="98" y="1753"/>
                  </a:lnTo>
                  <a:lnTo>
                    <a:pt x="56" y="1795"/>
                  </a:lnTo>
                  <a:lnTo>
                    <a:pt x="41" y="1813"/>
                  </a:lnTo>
                  <a:lnTo>
                    <a:pt x="81" y="1854"/>
                  </a:lnTo>
                  <a:lnTo>
                    <a:pt x="0" y="1931"/>
                  </a:lnTo>
                  <a:lnTo>
                    <a:pt x="0" y="1931"/>
                  </a:lnTo>
                  <a:lnTo>
                    <a:pt x="0" y="1951"/>
                  </a:lnTo>
                  <a:lnTo>
                    <a:pt x="2" y="1969"/>
                  </a:lnTo>
                  <a:lnTo>
                    <a:pt x="5" y="1985"/>
                  </a:lnTo>
                  <a:lnTo>
                    <a:pt x="9" y="1999"/>
                  </a:lnTo>
                  <a:lnTo>
                    <a:pt x="15" y="2011"/>
                  </a:lnTo>
                  <a:lnTo>
                    <a:pt x="23" y="2021"/>
                  </a:lnTo>
                  <a:lnTo>
                    <a:pt x="30" y="2029"/>
                  </a:lnTo>
                  <a:lnTo>
                    <a:pt x="38" y="2036"/>
                  </a:lnTo>
                  <a:lnTo>
                    <a:pt x="45" y="2042"/>
                  </a:lnTo>
                  <a:lnTo>
                    <a:pt x="54" y="2047"/>
                  </a:lnTo>
                  <a:lnTo>
                    <a:pt x="68" y="2053"/>
                  </a:lnTo>
                  <a:lnTo>
                    <a:pt x="78" y="2056"/>
                  </a:lnTo>
                  <a:lnTo>
                    <a:pt x="81" y="2056"/>
                  </a:lnTo>
                  <a:lnTo>
                    <a:pt x="81" y="2056"/>
                  </a:lnTo>
                  <a:lnTo>
                    <a:pt x="126" y="2002"/>
                  </a:lnTo>
                  <a:lnTo>
                    <a:pt x="174" y="1943"/>
                  </a:lnTo>
                  <a:lnTo>
                    <a:pt x="234" y="1874"/>
                  </a:lnTo>
                  <a:lnTo>
                    <a:pt x="300" y="1803"/>
                  </a:lnTo>
                  <a:lnTo>
                    <a:pt x="333" y="1767"/>
                  </a:lnTo>
                  <a:lnTo>
                    <a:pt x="367" y="1734"/>
                  </a:lnTo>
                  <a:lnTo>
                    <a:pt x="400" y="1702"/>
                  </a:lnTo>
                  <a:lnTo>
                    <a:pt x="431" y="1675"/>
                  </a:lnTo>
                  <a:lnTo>
                    <a:pt x="460" y="1653"/>
                  </a:lnTo>
                  <a:lnTo>
                    <a:pt x="488" y="1635"/>
                  </a:lnTo>
                  <a:lnTo>
                    <a:pt x="488" y="1635"/>
                  </a:lnTo>
                  <a:lnTo>
                    <a:pt x="532" y="1608"/>
                  </a:lnTo>
                  <a:lnTo>
                    <a:pt x="566" y="1586"/>
                  </a:lnTo>
                  <a:lnTo>
                    <a:pt x="592" y="1568"/>
                  </a:lnTo>
                  <a:lnTo>
                    <a:pt x="609" y="1551"/>
                  </a:lnTo>
                  <a:lnTo>
                    <a:pt x="641" y="1521"/>
                  </a:lnTo>
                  <a:lnTo>
                    <a:pt x="657" y="1506"/>
                  </a:lnTo>
                  <a:lnTo>
                    <a:pt x="680" y="1491"/>
                  </a:lnTo>
                  <a:lnTo>
                    <a:pt x="680" y="1491"/>
                  </a:lnTo>
                  <a:lnTo>
                    <a:pt x="693" y="1479"/>
                  </a:lnTo>
                  <a:lnTo>
                    <a:pt x="711" y="1463"/>
                  </a:lnTo>
                  <a:lnTo>
                    <a:pt x="732" y="1442"/>
                  </a:lnTo>
                  <a:lnTo>
                    <a:pt x="753" y="1416"/>
                  </a:lnTo>
                  <a:lnTo>
                    <a:pt x="803" y="1357"/>
                  </a:lnTo>
                  <a:lnTo>
                    <a:pt x="852" y="1294"/>
                  </a:lnTo>
                  <a:lnTo>
                    <a:pt x="898" y="1232"/>
                  </a:lnTo>
                  <a:lnTo>
                    <a:pt x="939" y="1180"/>
                  </a:lnTo>
                  <a:lnTo>
                    <a:pt x="975" y="1129"/>
                  </a:lnTo>
                  <a:lnTo>
                    <a:pt x="975" y="1129"/>
                  </a:lnTo>
                  <a:lnTo>
                    <a:pt x="1040" y="1132"/>
                  </a:lnTo>
                  <a:lnTo>
                    <a:pt x="1102" y="1134"/>
                  </a:lnTo>
                  <a:lnTo>
                    <a:pt x="1159" y="1132"/>
                  </a:lnTo>
                  <a:lnTo>
                    <a:pt x="1210" y="1131"/>
                  </a:lnTo>
                  <a:lnTo>
                    <a:pt x="1293" y="1128"/>
                  </a:lnTo>
                  <a:lnTo>
                    <a:pt x="1323" y="1128"/>
                  </a:lnTo>
                  <a:lnTo>
                    <a:pt x="1344" y="1129"/>
                  </a:lnTo>
                  <a:lnTo>
                    <a:pt x="1344" y="1129"/>
                  </a:lnTo>
                  <a:lnTo>
                    <a:pt x="1361" y="1134"/>
                  </a:lnTo>
                  <a:lnTo>
                    <a:pt x="1376" y="1138"/>
                  </a:lnTo>
                  <a:lnTo>
                    <a:pt x="1388" y="1142"/>
                  </a:lnTo>
                  <a:lnTo>
                    <a:pt x="1400" y="1148"/>
                  </a:lnTo>
                  <a:lnTo>
                    <a:pt x="1416" y="1159"/>
                  </a:lnTo>
                  <a:lnTo>
                    <a:pt x="1422" y="1162"/>
                  </a:lnTo>
                  <a:lnTo>
                    <a:pt x="1422" y="1162"/>
                  </a:lnTo>
                  <a:lnTo>
                    <a:pt x="1412" y="1216"/>
                  </a:lnTo>
                  <a:lnTo>
                    <a:pt x="1403" y="1276"/>
                  </a:lnTo>
                  <a:lnTo>
                    <a:pt x="1397" y="1339"/>
                  </a:lnTo>
                  <a:lnTo>
                    <a:pt x="1391" y="1401"/>
                  </a:lnTo>
                  <a:lnTo>
                    <a:pt x="1386" y="1461"/>
                  </a:lnTo>
                  <a:lnTo>
                    <a:pt x="1383" y="1514"/>
                  </a:lnTo>
                  <a:lnTo>
                    <a:pt x="1382" y="1584"/>
                  </a:lnTo>
                  <a:lnTo>
                    <a:pt x="1382" y="1584"/>
                  </a:lnTo>
                  <a:lnTo>
                    <a:pt x="1379" y="1605"/>
                  </a:lnTo>
                  <a:lnTo>
                    <a:pt x="1374" y="1630"/>
                  </a:lnTo>
                  <a:lnTo>
                    <a:pt x="1368" y="1657"/>
                  </a:lnTo>
                  <a:lnTo>
                    <a:pt x="1361" y="1684"/>
                  </a:lnTo>
                  <a:lnTo>
                    <a:pt x="1347" y="1728"/>
                  </a:lnTo>
                  <a:lnTo>
                    <a:pt x="1340" y="1746"/>
                  </a:lnTo>
                  <a:lnTo>
                    <a:pt x="1340" y="1746"/>
                  </a:lnTo>
                  <a:lnTo>
                    <a:pt x="1359" y="1756"/>
                  </a:lnTo>
                  <a:lnTo>
                    <a:pt x="1376" y="1762"/>
                  </a:lnTo>
                  <a:lnTo>
                    <a:pt x="1392" y="1767"/>
                  </a:lnTo>
                  <a:lnTo>
                    <a:pt x="1407" y="1770"/>
                  </a:lnTo>
                  <a:lnTo>
                    <a:pt x="1421" y="1771"/>
                  </a:lnTo>
                  <a:lnTo>
                    <a:pt x="1434" y="1770"/>
                  </a:lnTo>
                  <a:lnTo>
                    <a:pt x="1445" y="1768"/>
                  </a:lnTo>
                  <a:lnTo>
                    <a:pt x="1455" y="1765"/>
                  </a:lnTo>
                  <a:lnTo>
                    <a:pt x="1464" y="1761"/>
                  </a:lnTo>
                  <a:lnTo>
                    <a:pt x="1473" y="1756"/>
                  </a:lnTo>
                  <a:lnTo>
                    <a:pt x="1485" y="1749"/>
                  </a:lnTo>
                  <a:lnTo>
                    <a:pt x="1492" y="1741"/>
                  </a:lnTo>
                  <a:lnTo>
                    <a:pt x="1495" y="1738"/>
                  </a:lnTo>
                  <a:lnTo>
                    <a:pt x="1488" y="1613"/>
                  </a:lnTo>
                  <a:lnTo>
                    <a:pt x="1507" y="1605"/>
                  </a:lnTo>
                  <a:lnTo>
                    <a:pt x="1507" y="1605"/>
                  </a:lnTo>
                  <a:lnTo>
                    <a:pt x="1506" y="1590"/>
                  </a:lnTo>
                  <a:lnTo>
                    <a:pt x="1507" y="1571"/>
                  </a:lnTo>
                  <a:lnTo>
                    <a:pt x="1510" y="1547"/>
                  </a:lnTo>
                  <a:lnTo>
                    <a:pt x="1515" y="1520"/>
                  </a:lnTo>
                  <a:lnTo>
                    <a:pt x="1527" y="1460"/>
                  </a:lnTo>
                  <a:lnTo>
                    <a:pt x="1543" y="1394"/>
                  </a:lnTo>
                  <a:lnTo>
                    <a:pt x="1561" y="1328"/>
                  </a:lnTo>
                  <a:lnTo>
                    <a:pt x="1578" y="1268"/>
                  </a:lnTo>
                  <a:lnTo>
                    <a:pt x="1603" y="1184"/>
                  </a:lnTo>
                  <a:lnTo>
                    <a:pt x="1603" y="1184"/>
                  </a:lnTo>
                  <a:lnTo>
                    <a:pt x="1617" y="1132"/>
                  </a:lnTo>
                  <a:lnTo>
                    <a:pt x="1623" y="1104"/>
                  </a:lnTo>
                  <a:lnTo>
                    <a:pt x="1627" y="1078"/>
                  </a:lnTo>
                  <a:lnTo>
                    <a:pt x="1630" y="1053"/>
                  </a:lnTo>
                  <a:lnTo>
                    <a:pt x="1630" y="1032"/>
                  </a:lnTo>
                  <a:lnTo>
                    <a:pt x="1629" y="1023"/>
                  </a:lnTo>
                  <a:lnTo>
                    <a:pt x="1627" y="1015"/>
                  </a:lnTo>
                  <a:lnTo>
                    <a:pt x="1624" y="1009"/>
                  </a:lnTo>
                  <a:lnTo>
                    <a:pt x="1621" y="1003"/>
                  </a:lnTo>
                  <a:lnTo>
                    <a:pt x="1621" y="1003"/>
                  </a:lnTo>
                  <a:lnTo>
                    <a:pt x="1615" y="999"/>
                  </a:lnTo>
                  <a:lnTo>
                    <a:pt x="1605" y="993"/>
                  </a:lnTo>
                  <a:lnTo>
                    <a:pt x="1575" y="976"/>
                  </a:lnTo>
                  <a:lnTo>
                    <a:pt x="1536" y="958"/>
                  </a:lnTo>
                  <a:lnTo>
                    <a:pt x="1492" y="940"/>
                  </a:lnTo>
                  <a:lnTo>
                    <a:pt x="1416" y="907"/>
                  </a:lnTo>
                  <a:lnTo>
                    <a:pt x="1382" y="893"/>
                  </a:lnTo>
                  <a:lnTo>
                    <a:pt x="1382" y="893"/>
                  </a:lnTo>
                  <a:lnTo>
                    <a:pt x="1389" y="890"/>
                  </a:lnTo>
                  <a:lnTo>
                    <a:pt x="1395" y="885"/>
                  </a:lnTo>
                  <a:lnTo>
                    <a:pt x="1400" y="879"/>
                  </a:lnTo>
                  <a:lnTo>
                    <a:pt x="1404" y="873"/>
                  </a:lnTo>
                  <a:lnTo>
                    <a:pt x="1406" y="867"/>
                  </a:lnTo>
                  <a:lnTo>
                    <a:pt x="1406" y="860"/>
                  </a:lnTo>
                  <a:lnTo>
                    <a:pt x="1404" y="843"/>
                  </a:lnTo>
                  <a:lnTo>
                    <a:pt x="1400" y="825"/>
                  </a:lnTo>
                  <a:lnTo>
                    <a:pt x="1394" y="804"/>
                  </a:lnTo>
                  <a:lnTo>
                    <a:pt x="1388" y="783"/>
                  </a:lnTo>
                  <a:lnTo>
                    <a:pt x="1382" y="759"/>
                  </a:lnTo>
                  <a:lnTo>
                    <a:pt x="1382" y="759"/>
                  </a:lnTo>
                  <a:lnTo>
                    <a:pt x="1379" y="747"/>
                  </a:lnTo>
                  <a:lnTo>
                    <a:pt x="1379" y="735"/>
                  </a:lnTo>
                  <a:lnTo>
                    <a:pt x="1379" y="720"/>
                  </a:lnTo>
                  <a:lnTo>
                    <a:pt x="1380" y="707"/>
                  </a:lnTo>
                  <a:lnTo>
                    <a:pt x="1383" y="677"/>
                  </a:lnTo>
                  <a:lnTo>
                    <a:pt x="1389" y="647"/>
                  </a:lnTo>
                  <a:lnTo>
                    <a:pt x="1397" y="616"/>
                  </a:lnTo>
                  <a:lnTo>
                    <a:pt x="1403" y="584"/>
                  </a:lnTo>
                  <a:lnTo>
                    <a:pt x="1406" y="554"/>
                  </a:lnTo>
                  <a:lnTo>
                    <a:pt x="1407" y="541"/>
                  </a:lnTo>
                  <a:lnTo>
                    <a:pt x="1407" y="527"/>
                  </a:lnTo>
                  <a:lnTo>
                    <a:pt x="1407" y="527"/>
                  </a:lnTo>
                  <a:lnTo>
                    <a:pt x="1404" y="499"/>
                  </a:lnTo>
                  <a:lnTo>
                    <a:pt x="1400" y="466"/>
                  </a:lnTo>
                  <a:lnTo>
                    <a:pt x="1389" y="402"/>
                  </a:lnTo>
                  <a:lnTo>
                    <a:pt x="1379" y="349"/>
                  </a:lnTo>
                  <a:lnTo>
                    <a:pt x="1374" y="328"/>
                  </a:lnTo>
                  <a:lnTo>
                    <a:pt x="1374" y="328"/>
                  </a:lnTo>
                  <a:lnTo>
                    <a:pt x="1386" y="330"/>
                  </a:lnTo>
                  <a:lnTo>
                    <a:pt x="1398" y="334"/>
                  </a:lnTo>
                  <a:lnTo>
                    <a:pt x="1424" y="343"/>
                  </a:lnTo>
                  <a:lnTo>
                    <a:pt x="1449" y="355"/>
                  </a:lnTo>
                  <a:lnTo>
                    <a:pt x="1474" y="369"/>
                  </a:lnTo>
                  <a:lnTo>
                    <a:pt x="1503" y="384"/>
                  </a:lnTo>
                  <a:lnTo>
                    <a:pt x="1531" y="397"/>
                  </a:lnTo>
                  <a:lnTo>
                    <a:pt x="1561" y="408"/>
                  </a:lnTo>
                  <a:lnTo>
                    <a:pt x="1578" y="412"/>
                  </a:lnTo>
                  <a:lnTo>
                    <a:pt x="1596" y="416"/>
                  </a:lnTo>
                  <a:lnTo>
                    <a:pt x="1596" y="416"/>
                  </a:lnTo>
                  <a:lnTo>
                    <a:pt x="1612" y="419"/>
                  </a:lnTo>
                  <a:lnTo>
                    <a:pt x="1626" y="419"/>
                  </a:lnTo>
                  <a:lnTo>
                    <a:pt x="1638" y="418"/>
                  </a:lnTo>
                  <a:lnTo>
                    <a:pt x="1648" y="416"/>
                  </a:lnTo>
                  <a:lnTo>
                    <a:pt x="1656" y="412"/>
                  </a:lnTo>
                  <a:lnTo>
                    <a:pt x="1663" y="408"/>
                  </a:lnTo>
                  <a:lnTo>
                    <a:pt x="1668" y="403"/>
                  </a:lnTo>
                  <a:lnTo>
                    <a:pt x="1672" y="397"/>
                  </a:lnTo>
                  <a:lnTo>
                    <a:pt x="1675" y="391"/>
                  </a:lnTo>
                  <a:lnTo>
                    <a:pt x="1678" y="387"/>
                  </a:lnTo>
                  <a:lnTo>
                    <a:pt x="1679" y="376"/>
                  </a:lnTo>
                  <a:lnTo>
                    <a:pt x="1681" y="364"/>
                  </a:lnTo>
                  <a:lnTo>
                    <a:pt x="1681" y="364"/>
                  </a:lnTo>
                  <a:lnTo>
                    <a:pt x="1681" y="357"/>
                  </a:lnTo>
                  <a:lnTo>
                    <a:pt x="1679" y="348"/>
                  </a:lnTo>
                  <a:lnTo>
                    <a:pt x="1678" y="337"/>
                  </a:lnTo>
                  <a:lnTo>
                    <a:pt x="1673" y="328"/>
                  </a:lnTo>
                  <a:lnTo>
                    <a:pt x="1665" y="309"/>
                  </a:lnTo>
                  <a:lnTo>
                    <a:pt x="1651" y="291"/>
                  </a:lnTo>
                  <a:lnTo>
                    <a:pt x="1638" y="274"/>
                  </a:lnTo>
                  <a:lnTo>
                    <a:pt x="1624" y="259"/>
                  </a:lnTo>
                  <a:lnTo>
                    <a:pt x="1612" y="247"/>
                  </a:lnTo>
                  <a:lnTo>
                    <a:pt x="1603" y="238"/>
                  </a:lnTo>
                  <a:lnTo>
                    <a:pt x="1603" y="238"/>
                  </a:lnTo>
                  <a:close/>
                  <a:moveTo>
                    <a:pt x="1271" y="878"/>
                  </a:moveTo>
                  <a:lnTo>
                    <a:pt x="1208" y="852"/>
                  </a:lnTo>
                  <a:lnTo>
                    <a:pt x="1274" y="842"/>
                  </a:lnTo>
                  <a:lnTo>
                    <a:pt x="1271" y="878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4" name="Freeform 20"/>
            <p:cNvSpPr>
              <a:spLocks/>
            </p:cNvSpPr>
            <p:nvPr/>
          </p:nvSpPr>
          <p:spPr bwMode="auto">
            <a:xfrm>
              <a:off x="2720" y="1610"/>
              <a:ext cx="164" cy="18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82" y="0"/>
                </a:cxn>
                <a:cxn ang="0">
                  <a:pos x="328" y="309"/>
                </a:cxn>
                <a:cxn ang="0">
                  <a:pos x="203" y="372"/>
                </a:cxn>
                <a:cxn ang="0">
                  <a:pos x="129" y="314"/>
                </a:cxn>
                <a:cxn ang="0">
                  <a:pos x="129" y="314"/>
                </a:cxn>
                <a:cxn ang="0">
                  <a:pos x="119" y="297"/>
                </a:cxn>
                <a:cxn ang="0">
                  <a:pos x="89" y="256"/>
                </a:cxn>
                <a:cxn ang="0">
                  <a:pos x="69" y="226"/>
                </a:cxn>
                <a:cxn ang="0">
                  <a:pos x="47" y="190"/>
                </a:cxn>
                <a:cxn ang="0">
                  <a:pos x="24" y="151"/>
                </a:cxn>
                <a:cxn ang="0">
                  <a:pos x="0" y="109"/>
                </a:cxn>
                <a:cxn ang="0">
                  <a:pos x="0" y="109"/>
                </a:cxn>
              </a:cxnLst>
              <a:rect l="0" t="0" r="r" b="b"/>
              <a:pathLst>
                <a:path w="328" h="372">
                  <a:moveTo>
                    <a:pt x="0" y="109"/>
                  </a:moveTo>
                  <a:lnTo>
                    <a:pt x="182" y="0"/>
                  </a:lnTo>
                  <a:lnTo>
                    <a:pt x="328" y="309"/>
                  </a:lnTo>
                  <a:lnTo>
                    <a:pt x="203" y="372"/>
                  </a:lnTo>
                  <a:lnTo>
                    <a:pt x="129" y="314"/>
                  </a:lnTo>
                  <a:lnTo>
                    <a:pt x="129" y="314"/>
                  </a:lnTo>
                  <a:lnTo>
                    <a:pt x="119" y="297"/>
                  </a:lnTo>
                  <a:lnTo>
                    <a:pt x="89" y="256"/>
                  </a:lnTo>
                  <a:lnTo>
                    <a:pt x="69" y="226"/>
                  </a:lnTo>
                  <a:lnTo>
                    <a:pt x="47" y="190"/>
                  </a:lnTo>
                  <a:lnTo>
                    <a:pt x="24" y="151"/>
                  </a:lnTo>
                  <a:lnTo>
                    <a:pt x="0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5" name="Freeform 21"/>
            <p:cNvSpPr>
              <a:spLocks/>
            </p:cNvSpPr>
            <p:nvPr/>
          </p:nvSpPr>
          <p:spPr bwMode="auto">
            <a:xfrm>
              <a:off x="2726" y="1767"/>
              <a:ext cx="104" cy="81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22"/>
                </a:cxn>
                <a:cxn ang="0">
                  <a:pos x="0" y="37"/>
                </a:cxn>
                <a:cxn ang="0">
                  <a:pos x="0" y="54"/>
                </a:cxn>
                <a:cxn ang="0">
                  <a:pos x="3" y="75"/>
                </a:cxn>
                <a:cxn ang="0">
                  <a:pos x="8" y="96"/>
                </a:cxn>
                <a:cxn ang="0">
                  <a:pos x="12" y="106"/>
                </a:cxn>
                <a:cxn ang="0">
                  <a:pos x="17" y="117"/>
                </a:cxn>
                <a:cxn ang="0">
                  <a:pos x="23" y="126"/>
                </a:cxn>
                <a:cxn ang="0">
                  <a:pos x="29" y="135"/>
                </a:cxn>
                <a:cxn ang="0">
                  <a:pos x="38" y="141"/>
                </a:cxn>
                <a:cxn ang="0">
                  <a:pos x="47" y="147"/>
                </a:cxn>
                <a:cxn ang="0">
                  <a:pos x="47" y="147"/>
                </a:cxn>
                <a:cxn ang="0">
                  <a:pos x="65" y="156"/>
                </a:cxn>
                <a:cxn ang="0">
                  <a:pos x="77" y="159"/>
                </a:cxn>
                <a:cxn ang="0">
                  <a:pos x="86" y="160"/>
                </a:cxn>
                <a:cxn ang="0">
                  <a:pos x="90" y="157"/>
                </a:cxn>
                <a:cxn ang="0">
                  <a:pos x="92" y="154"/>
                </a:cxn>
                <a:cxn ang="0">
                  <a:pos x="92" y="151"/>
                </a:cxn>
                <a:cxn ang="0">
                  <a:pos x="92" y="147"/>
                </a:cxn>
                <a:cxn ang="0">
                  <a:pos x="92" y="147"/>
                </a:cxn>
                <a:cxn ang="0">
                  <a:pos x="105" y="147"/>
                </a:cxn>
                <a:cxn ang="0">
                  <a:pos x="117" y="145"/>
                </a:cxn>
                <a:cxn ang="0">
                  <a:pos x="128" y="142"/>
                </a:cxn>
                <a:cxn ang="0">
                  <a:pos x="128" y="142"/>
                </a:cxn>
                <a:cxn ang="0">
                  <a:pos x="138" y="138"/>
                </a:cxn>
                <a:cxn ang="0">
                  <a:pos x="153" y="136"/>
                </a:cxn>
                <a:cxn ang="0">
                  <a:pos x="159" y="133"/>
                </a:cxn>
                <a:cxn ang="0">
                  <a:pos x="164" y="132"/>
                </a:cxn>
                <a:cxn ang="0">
                  <a:pos x="168" y="129"/>
                </a:cxn>
                <a:cxn ang="0">
                  <a:pos x="170" y="126"/>
                </a:cxn>
                <a:cxn ang="0">
                  <a:pos x="170" y="126"/>
                </a:cxn>
                <a:cxn ang="0">
                  <a:pos x="167" y="109"/>
                </a:cxn>
                <a:cxn ang="0">
                  <a:pos x="161" y="87"/>
                </a:cxn>
                <a:cxn ang="0">
                  <a:pos x="153" y="55"/>
                </a:cxn>
                <a:cxn ang="0">
                  <a:pos x="153" y="55"/>
                </a:cxn>
                <a:cxn ang="0">
                  <a:pos x="176" y="72"/>
                </a:cxn>
                <a:cxn ang="0">
                  <a:pos x="194" y="84"/>
                </a:cxn>
                <a:cxn ang="0">
                  <a:pos x="201" y="88"/>
                </a:cxn>
                <a:cxn ang="0">
                  <a:pos x="205" y="90"/>
                </a:cxn>
                <a:cxn ang="0">
                  <a:pos x="205" y="90"/>
                </a:cxn>
                <a:cxn ang="0">
                  <a:pos x="208" y="88"/>
                </a:cxn>
                <a:cxn ang="0">
                  <a:pos x="210" y="84"/>
                </a:cxn>
                <a:cxn ang="0">
                  <a:pos x="210" y="76"/>
                </a:cxn>
                <a:cxn ang="0">
                  <a:pos x="205" y="66"/>
                </a:cxn>
                <a:cxn ang="0">
                  <a:pos x="195" y="52"/>
                </a:cxn>
                <a:cxn ang="0">
                  <a:pos x="180" y="37"/>
                </a:cxn>
                <a:cxn ang="0">
                  <a:pos x="156" y="19"/>
                </a:cxn>
                <a:cxn ang="0">
                  <a:pos x="123" y="0"/>
                </a:cxn>
                <a:cxn ang="0">
                  <a:pos x="0" y="22"/>
                </a:cxn>
              </a:cxnLst>
              <a:rect l="0" t="0" r="r" b="b"/>
              <a:pathLst>
                <a:path w="210" h="160">
                  <a:moveTo>
                    <a:pt x="0" y="22"/>
                  </a:moveTo>
                  <a:lnTo>
                    <a:pt x="0" y="22"/>
                  </a:lnTo>
                  <a:lnTo>
                    <a:pt x="0" y="37"/>
                  </a:lnTo>
                  <a:lnTo>
                    <a:pt x="0" y="54"/>
                  </a:lnTo>
                  <a:lnTo>
                    <a:pt x="3" y="75"/>
                  </a:lnTo>
                  <a:lnTo>
                    <a:pt x="8" y="96"/>
                  </a:lnTo>
                  <a:lnTo>
                    <a:pt x="12" y="106"/>
                  </a:lnTo>
                  <a:lnTo>
                    <a:pt x="17" y="117"/>
                  </a:lnTo>
                  <a:lnTo>
                    <a:pt x="23" y="126"/>
                  </a:lnTo>
                  <a:lnTo>
                    <a:pt x="29" y="135"/>
                  </a:lnTo>
                  <a:lnTo>
                    <a:pt x="38" y="141"/>
                  </a:lnTo>
                  <a:lnTo>
                    <a:pt x="47" y="147"/>
                  </a:lnTo>
                  <a:lnTo>
                    <a:pt x="47" y="147"/>
                  </a:lnTo>
                  <a:lnTo>
                    <a:pt x="65" y="156"/>
                  </a:lnTo>
                  <a:lnTo>
                    <a:pt x="77" y="159"/>
                  </a:lnTo>
                  <a:lnTo>
                    <a:pt x="86" y="160"/>
                  </a:lnTo>
                  <a:lnTo>
                    <a:pt x="90" y="157"/>
                  </a:lnTo>
                  <a:lnTo>
                    <a:pt x="92" y="154"/>
                  </a:lnTo>
                  <a:lnTo>
                    <a:pt x="92" y="151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105" y="147"/>
                  </a:lnTo>
                  <a:lnTo>
                    <a:pt x="117" y="145"/>
                  </a:lnTo>
                  <a:lnTo>
                    <a:pt x="128" y="142"/>
                  </a:lnTo>
                  <a:lnTo>
                    <a:pt x="128" y="142"/>
                  </a:lnTo>
                  <a:lnTo>
                    <a:pt x="138" y="138"/>
                  </a:lnTo>
                  <a:lnTo>
                    <a:pt x="153" y="136"/>
                  </a:lnTo>
                  <a:lnTo>
                    <a:pt x="159" y="133"/>
                  </a:lnTo>
                  <a:lnTo>
                    <a:pt x="164" y="132"/>
                  </a:lnTo>
                  <a:lnTo>
                    <a:pt x="168" y="129"/>
                  </a:lnTo>
                  <a:lnTo>
                    <a:pt x="170" y="126"/>
                  </a:lnTo>
                  <a:lnTo>
                    <a:pt x="170" y="126"/>
                  </a:lnTo>
                  <a:lnTo>
                    <a:pt x="167" y="109"/>
                  </a:lnTo>
                  <a:lnTo>
                    <a:pt x="161" y="87"/>
                  </a:lnTo>
                  <a:lnTo>
                    <a:pt x="153" y="55"/>
                  </a:lnTo>
                  <a:lnTo>
                    <a:pt x="153" y="55"/>
                  </a:lnTo>
                  <a:lnTo>
                    <a:pt x="176" y="72"/>
                  </a:lnTo>
                  <a:lnTo>
                    <a:pt x="194" y="84"/>
                  </a:lnTo>
                  <a:lnTo>
                    <a:pt x="201" y="88"/>
                  </a:lnTo>
                  <a:lnTo>
                    <a:pt x="205" y="90"/>
                  </a:lnTo>
                  <a:lnTo>
                    <a:pt x="205" y="90"/>
                  </a:lnTo>
                  <a:lnTo>
                    <a:pt x="208" y="88"/>
                  </a:lnTo>
                  <a:lnTo>
                    <a:pt x="210" y="84"/>
                  </a:lnTo>
                  <a:lnTo>
                    <a:pt x="210" y="76"/>
                  </a:lnTo>
                  <a:lnTo>
                    <a:pt x="205" y="66"/>
                  </a:lnTo>
                  <a:lnTo>
                    <a:pt x="195" y="52"/>
                  </a:lnTo>
                  <a:lnTo>
                    <a:pt x="180" y="37"/>
                  </a:lnTo>
                  <a:lnTo>
                    <a:pt x="156" y="19"/>
                  </a:lnTo>
                  <a:lnTo>
                    <a:pt x="123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6" name="Line 22"/>
            <p:cNvSpPr>
              <a:spLocks noChangeShapeType="1"/>
            </p:cNvSpPr>
            <p:nvPr/>
          </p:nvSpPr>
          <p:spPr bwMode="auto">
            <a:xfrm>
              <a:off x="3055" y="1427"/>
              <a:ext cx="1" cy="1"/>
            </a:xfrm>
            <a:prstGeom prst="line">
              <a:avLst/>
            </a:prstGeom>
            <a:noFill/>
            <a:ln w="4763">
              <a:solidFill>
                <a:srgbClr val="FCD6A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7" name="Freeform 23"/>
            <p:cNvSpPr>
              <a:spLocks/>
            </p:cNvSpPr>
            <p:nvPr/>
          </p:nvSpPr>
          <p:spPr bwMode="auto">
            <a:xfrm>
              <a:off x="2926" y="1410"/>
              <a:ext cx="144" cy="167"/>
            </a:xfrm>
            <a:custGeom>
              <a:avLst/>
              <a:gdLst/>
              <a:ahLst/>
              <a:cxnLst>
                <a:cxn ang="0">
                  <a:pos x="257" y="33"/>
                </a:cxn>
                <a:cxn ang="0">
                  <a:pos x="257" y="33"/>
                </a:cxn>
                <a:cxn ang="0">
                  <a:pos x="258" y="61"/>
                </a:cxn>
                <a:cxn ang="0">
                  <a:pos x="260" y="87"/>
                </a:cxn>
                <a:cxn ang="0">
                  <a:pos x="263" y="111"/>
                </a:cxn>
                <a:cxn ang="0">
                  <a:pos x="263" y="111"/>
                </a:cxn>
                <a:cxn ang="0">
                  <a:pos x="267" y="129"/>
                </a:cxn>
                <a:cxn ang="0">
                  <a:pos x="273" y="145"/>
                </a:cxn>
                <a:cxn ang="0">
                  <a:pos x="279" y="157"/>
                </a:cxn>
                <a:cxn ang="0">
                  <a:pos x="282" y="166"/>
                </a:cxn>
                <a:cxn ang="0">
                  <a:pos x="282" y="166"/>
                </a:cxn>
                <a:cxn ang="0">
                  <a:pos x="285" y="177"/>
                </a:cxn>
                <a:cxn ang="0">
                  <a:pos x="287" y="190"/>
                </a:cxn>
                <a:cxn ang="0">
                  <a:pos x="285" y="196"/>
                </a:cxn>
                <a:cxn ang="0">
                  <a:pos x="284" y="201"/>
                </a:cxn>
                <a:cxn ang="0">
                  <a:pos x="279" y="203"/>
                </a:cxn>
                <a:cxn ang="0">
                  <a:pos x="273" y="205"/>
                </a:cxn>
                <a:cxn ang="0">
                  <a:pos x="273" y="205"/>
                </a:cxn>
                <a:cxn ang="0">
                  <a:pos x="275" y="227"/>
                </a:cxn>
                <a:cxn ang="0">
                  <a:pos x="275" y="247"/>
                </a:cxn>
                <a:cxn ang="0">
                  <a:pos x="273" y="256"/>
                </a:cxn>
                <a:cxn ang="0">
                  <a:pos x="270" y="263"/>
                </a:cxn>
                <a:cxn ang="0">
                  <a:pos x="270" y="263"/>
                </a:cxn>
                <a:cxn ang="0">
                  <a:pos x="269" y="269"/>
                </a:cxn>
                <a:cxn ang="0">
                  <a:pos x="269" y="278"/>
                </a:cxn>
                <a:cxn ang="0">
                  <a:pos x="269" y="296"/>
                </a:cxn>
                <a:cxn ang="0">
                  <a:pos x="270" y="313"/>
                </a:cxn>
                <a:cxn ang="0">
                  <a:pos x="269" y="320"/>
                </a:cxn>
                <a:cxn ang="0">
                  <a:pos x="266" y="326"/>
                </a:cxn>
                <a:cxn ang="0">
                  <a:pos x="266" y="326"/>
                </a:cxn>
                <a:cxn ang="0">
                  <a:pos x="263" y="329"/>
                </a:cxn>
                <a:cxn ang="0">
                  <a:pos x="257" y="331"/>
                </a:cxn>
                <a:cxn ang="0">
                  <a:pos x="243" y="332"/>
                </a:cxn>
                <a:cxn ang="0">
                  <a:pos x="226" y="334"/>
                </a:cxn>
                <a:cxn ang="0">
                  <a:pos x="205" y="334"/>
                </a:cxn>
                <a:cxn ang="0">
                  <a:pos x="169" y="331"/>
                </a:cxn>
                <a:cxn ang="0">
                  <a:pos x="154" y="329"/>
                </a:cxn>
                <a:cxn ang="0">
                  <a:pos x="41" y="221"/>
                </a:cxn>
                <a:cxn ang="0">
                  <a:pos x="0" y="88"/>
                </a:cxn>
                <a:cxn ang="0">
                  <a:pos x="74" y="27"/>
                </a:cxn>
                <a:cxn ang="0">
                  <a:pos x="178" y="0"/>
                </a:cxn>
                <a:cxn ang="0">
                  <a:pos x="257" y="33"/>
                </a:cxn>
              </a:cxnLst>
              <a:rect l="0" t="0" r="r" b="b"/>
              <a:pathLst>
                <a:path w="287" h="334">
                  <a:moveTo>
                    <a:pt x="257" y="33"/>
                  </a:moveTo>
                  <a:lnTo>
                    <a:pt x="257" y="33"/>
                  </a:lnTo>
                  <a:lnTo>
                    <a:pt x="258" y="61"/>
                  </a:lnTo>
                  <a:lnTo>
                    <a:pt x="260" y="87"/>
                  </a:lnTo>
                  <a:lnTo>
                    <a:pt x="263" y="111"/>
                  </a:lnTo>
                  <a:lnTo>
                    <a:pt x="263" y="111"/>
                  </a:lnTo>
                  <a:lnTo>
                    <a:pt x="267" y="129"/>
                  </a:lnTo>
                  <a:lnTo>
                    <a:pt x="273" y="145"/>
                  </a:lnTo>
                  <a:lnTo>
                    <a:pt x="279" y="157"/>
                  </a:lnTo>
                  <a:lnTo>
                    <a:pt x="282" y="166"/>
                  </a:lnTo>
                  <a:lnTo>
                    <a:pt x="282" y="166"/>
                  </a:lnTo>
                  <a:lnTo>
                    <a:pt x="285" y="177"/>
                  </a:lnTo>
                  <a:lnTo>
                    <a:pt x="287" y="190"/>
                  </a:lnTo>
                  <a:lnTo>
                    <a:pt x="285" y="196"/>
                  </a:lnTo>
                  <a:lnTo>
                    <a:pt x="284" y="201"/>
                  </a:lnTo>
                  <a:lnTo>
                    <a:pt x="279" y="203"/>
                  </a:lnTo>
                  <a:lnTo>
                    <a:pt x="273" y="205"/>
                  </a:lnTo>
                  <a:lnTo>
                    <a:pt x="273" y="205"/>
                  </a:lnTo>
                  <a:lnTo>
                    <a:pt x="275" y="227"/>
                  </a:lnTo>
                  <a:lnTo>
                    <a:pt x="275" y="247"/>
                  </a:lnTo>
                  <a:lnTo>
                    <a:pt x="273" y="256"/>
                  </a:lnTo>
                  <a:lnTo>
                    <a:pt x="270" y="263"/>
                  </a:lnTo>
                  <a:lnTo>
                    <a:pt x="270" y="263"/>
                  </a:lnTo>
                  <a:lnTo>
                    <a:pt x="269" y="269"/>
                  </a:lnTo>
                  <a:lnTo>
                    <a:pt x="269" y="278"/>
                  </a:lnTo>
                  <a:lnTo>
                    <a:pt x="269" y="296"/>
                  </a:lnTo>
                  <a:lnTo>
                    <a:pt x="270" y="313"/>
                  </a:lnTo>
                  <a:lnTo>
                    <a:pt x="269" y="320"/>
                  </a:lnTo>
                  <a:lnTo>
                    <a:pt x="266" y="326"/>
                  </a:lnTo>
                  <a:lnTo>
                    <a:pt x="266" y="326"/>
                  </a:lnTo>
                  <a:lnTo>
                    <a:pt x="263" y="329"/>
                  </a:lnTo>
                  <a:lnTo>
                    <a:pt x="257" y="331"/>
                  </a:lnTo>
                  <a:lnTo>
                    <a:pt x="243" y="332"/>
                  </a:lnTo>
                  <a:lnTo>
                    <a:pt x="226" y="334"/>
                  </a:lnTo>
                  <a:lnTo>
                    <a:pt x="205" y="334"/>
                  </a:lnTo>
                  <a:lnTo>
                    <a:pt x="169" y="331"/>
                  </a:lnTo>
                  <a:lnTo>
                    <a:pt x="154" y="329"/>
                  </a:lnTo>
                  <a:lnTo>
                    <a:pt x="41" y="221"/>
                  </a:lnTo>
                  <a:lnTo>
                    <a:pt x="0" y="88"/>
                  </a:lnTo>
                  <a:lnTo>
                    <a:pt x="74" y="27"/>
                  </a:lnTo>
                  <a:lnTo>
                    <a:pt x="178" y="0"/>
                  </a:lnTo>
                  <a:lnTo>
                    <a:pt x="257" y="33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8" name="Freeform 24"/>
            <p:cNvSpPr>
              <a:spLocks/>
            </p:cNvSpPr>
            <p:nvPr/>
          </p:nvSpPr>
          <p:spPr bwMode="auto">
            <a:xfrm>
              <a:off x="3036" y="1624"/>
              <a:ext cx="127" cy="86"/>
            </a:xfrm>
            <a:custGeom>
              <a:avLst/>
              <a:gdLst/>
              <a:ahLst/>
              <a:cxnLst>
                <a:cxn ang="0">
                  <a:pos x="238" y="74"/>
                </a:cxn>
                <a:cxn ang="0">
                  <a:pos x="238" y="74"/>
                </a:cxn>
                <a:cxn ang="0">
                  <a:pos x="216" y="67"/>
                </a:cxn>
                <a:cxn ang="0">
                  <a:pos x="196" y="59"/>
                </a:cxn>
                <a:cxn ang="0">
                  <a:pos x="186" y="55"/>
                </a:cxn>
                <a:cxn ang="0">
                  <a:pos x="178" y="49"/>
                </a:cxn>
                <a:cxn ang="0">
                  <a:pos x="178" y="49"/>
                </a:cxn>
                <a:cxn ang="0">
                  <a:pos x="111" y="3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34" y="25"/>
                </a:cxn>
                <a:cxn ang="0">
                  <a:pos x="12" y="46"/>
                </a:cxn>
                <a:cxn ang="0">
                  <a:pos x="5" y="55"/>
                </a:cxn>
                <a:cxn ang="0">
                  <a:pos x="0" y="61"/>
                </a:cxn>
                <a:cxn ang="0">
                  <a:pos x="0" y="61"/>
                </a:cxn>
                <a:cxn ang="0">
                  <a:pos x="0" y="65"/>
                </a:cxn>
                <a:cxn ang="0">
                  <a:pos x="3" y="70"/>
                </a:cxn>
                <a:cxn ang="0">
                  <a:pos x="10" y="79"/>
                </a:cxn>
                <a:cxn ang="0">
                  <a:pos x="19" y="85"/>
                </a:cxn>
                <a:cxn ang="0">
                  <a:pos x="22" y="88"/>
                </a:cxn>
                <a:cxn ang="0">
                  <a:pos x="22" y="88"/>
                </a:cxn>
                <a:cxn ang="0">
                  <a:pos x="22" y="92"/>
                </a:cxn>
                <a:cxn ang="0">
                  <a:pos x="22" y="103"/>
                </a:cxn>
                <a:cxn ang="0">
                  <a:pos x="24" y="109"/>
                </a:cxn>
                <a:cxn ang="0">
                  <a:pos x="25" y="113"/>
                </a:cxn>
                <a:cxn ang="0">
                  <a:pos x="30" y="118"/>
                </a:cxn>
                <a:cxn ang="0">
                  <a:pos x="34" y="121"/>
                </a:cxn>
                <a:cxn ang="0">
                  <a:pos x="34" y="121"/>
                </a:cxn>
                <a:cxn ang="0">
                  <a:pos x="45" y="127"/>
                </a:cxn>
                <a:cxn ang="0">
                  <a:pos x="55" y="134"/>
                </a:cxn>
                <a:cxn ang="0">
                  <a:pos x="60" y="136"/>
                </a:cxn>
                <a:cxn ang="0">
                  <a:pos x="64" y="137"/>
                </a:cxn>
                <a:cxn ang="0">
                  <a:pos x="67" y="136"/>
                </a:cxn>
                <a:cxn ang="0">
                  <a:pos x="70" y="133"/>
                </a:cxn>
                <a:cxn ang="0">
                  <a:pos x="70" y="133"/>
                </a:cxn>
                <a:cxn ang="0">
                  <a:pos x="73" y="122"/>
                </a:cxn>
                <a:cxn ang="0">
                  <a:pos x="79" y="113"/>
                </a:cxn>
                <a:cxn ang="0">
                  <a:pos x="82" y="112"/>
                </a:cxn>
                <a:cxn ang="0">
                  <a:pos x="85" y="109"/>
                </a:cxn>
                <a:cxn ang="0">
                  <a:pos x="90" y="109"/>
                </a:cxn>
                <a:cxn ang="0">
                  <a:pos x="94" y="110"/>
                </a:cxn>
                <a:cxn ang="0">
                  <a:pos x="94" y="110"/>
                </a:cxn>
                <a:cxn ang="0">
                  <a:pos x="112" y="118"/>
                </a:cxn>
                <a:cxn ang="0">
                  <a:pos x="139" y="124"/>
                </a:cxn>
                <a:cxn ang="0">
                  <a:pos x="139" y="124"/>
                </a:cxn>
                <a:cxn ang="0">
                  <a:pos x="159" y="130"/>
                </a:cxn>
                <a:cxn ang="0">
                  <a:pos x="177" y="136"/>
                </a:cxn>
                <a:cxn ang="0">
                  <a:pos x="195" y="143"/>
                </a:cxn>
                <a:cxn ang="0">
                  <a:pos x="253" y="172"/>
                </a:cxn>
                <a:cxn ang="0">
                  <a:pos x="253" y="172"/>
                </a:cxn>
                <a:cxn ang="0">
                  <a:pos x="253" y="163"/>
                </a:cxn>
                <a:cxn ang="0">
                  <a:pos x="254" y="142"/>
                </a:cxn>
                <a:cxn ang="0">
                  <a:pos x="253" y="128"/>
                </a:cxn>
                <a:cxn ang="0">
                  <a:pos x="250" y="112"/>
                </a:cxn>
                <a:cxn ang="0">
                  <a:pos x="245" y="94"/>
                </a:cxn>
                <a:cxn ang="0">
                  <a:pos x="238" y="74"/>
                </a:cxn>
                <a:cxn ang="0">
                  <a:pos x="238" y="74"/>
                </a:cxn>
              </a:cxnLst>
              <a:rect l="0" t="0" r="r" b="b"/>
              <a:pathLst>
                <a:path w="254" h="172">
                  <a:moveTo>
                    <a:pt x="238" y="74"/>
                  </a:moveTo>
                  <a:lnTo>
                    <a:pt x="238" y="74"/>
                  </a:lnTo>
                  <a:lnTo>
                    <a:pt x="216" y="67"/>
                  </a:lnTo>
                  <a:lnTo>
                    <a:pt x="196" y="59"/>
                  </a:lnTo>
                  <a:lnTo>
                    <a:pt x="186" y="55"/>
                  </a:lnTo>
                  <a:lnTo>
                    <a:pt x="178" y="49"/>
                  </a:lnTo>
                  <a:lnTo>
                    <a:pt x="178" y="49"/>
                  </a:lnTo>
                  <a:lnTo>
                    <a:pt x="111" y="3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34" y="25"/>
                  </a:lnTo>
                  <a:lnTo>
                    <a:pt x="12" y="46"/>
                  </a:lnTo>
                  <a:lnTo>
                    <a:pt x="5" y="55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3" y="70"/>
                  </a:lnTo>
                  <a:lnTo>
                    <a:pt x="10" y="79"/>
                  </a:lnTo>
                  <a:lnTo>
                    <a:pt x="19" y="85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92"/>
                  </a:lnTo>
                  <a:lnTo>
                    <a:pt x="22" y="103"/>
                  </a:lnTo>
                  <a:lnTo>
                    <a:pt x="24" y="109"/>
                  </a:lnTo>
                  <a:lnTo>
                    <a:pt x="25" y="113"/>
                  </a:lnTo>
                  <a:lnTo>
                    <a:pt x="30" y="118"/>
                  </a:lnTo>
                  <a:lnTo>
                    <a:pt x="34" y="121"/>
                  </a:lnTo>
                  <a:lnTo>
                    <a:pt x="34" y="121"/>
                  </a:lnTo>
                  <a:lnTo>
                    <a:pt x="45" y="127"/>
                  </a:lnTo>
                  <a:lnTo>
                    <a:pt x="55" y="134"/>
                  </a:lnTo>
                  <a:lnTo>
                    <a:pt x="60" y="136"/>
                  </a:lnTo>
                  <a:lnTo>
                    <a:pt x="64" y="137"/>
                  </a:lnTo>
                  <a:lnTo>
                    <a:pt x="67" y="136"/>
                  </a:lnTo>
                  <a:lnTo>
                    <a:pt x="70" y="133"/>
                  </a:lnTo>
                  <a:lnTo>
                    <a:pt x="70" y="133"/>
                  </a:lnTo>
                  <a:lnTo>
                    <a:pt x="73" y="122"/>
                  </a:lnTo>
                  <a:lnTo>
                    <a:pt x="79" y="113"/>
                  </a:lnTo>
                  <a:lnTo>
                    <a:pt x="82" y="112"/>
                  </a:lnTo>
                  <a:lnTo>
                    <a:pt x="85" y="109"/>
                  </a:lnTo>
                  <a:lnTo>
                    <a:pt x="90" y="109"/>
                  </a:lnTo>
                  <a:lnTo>
                    <a:pt x="94" y="110"/>
                  </a:lnTo>
                  <a:lnTo>
                    <a:pt x="94" y="110"/>
                  </a:lnTo>
                  <a:lnTo>
                    <a:pt x="112" y="118"/>
                  </a:lnTo>
                  <a:lnTo>
                    <a:pt x="139" y="124"/>
                  </a:lnTo>
                  <a:lnTo>
                    <a:pt x="139" y="124"/>
                  </a:lnTo>
                  <a:lnTo>
                    <a:pt x="159" y="130"/>
                  </a:lnTo>
                  <a:lnTo>
                    <a:pt x="177" y="136"/>
                  </a:lnTo>
                  <a:lnTo>
                    <a:pt x="195" y="143"/>
                  </a:lnTo>
                  <a:lnTo>
                    <a:pt x="253" y="172"/>
                  </a:lnTo>
                  <a:lnTo>
                    <a:pt x="253" y="172"/>
                  </a:lnTo>
                  <a:lnTo>
                    <a:pt x="253" y="163"/>
                  </a:lnTo>
                  <a:lnTo>
                    <a:pt x="254" y="142"/>
                  </a:lnTo>
                  <a:lnTo>
                    <a:pt x="253" y="128"/>
                  </a:lnTo>
                  <a:lnTo>
                    <a:pt x="250" y="112"/>
                  </a:lnTo>
                  <a:lnTo>
                    <a:pt x="245" y="94"/>
                  </a:lnTo>
                  <a:lnTo>
                    <a:pt x="238" y="74"/>
                  </a:lnTo>
                  <a:lnTo>
                    <a:pt x="238" y="7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9" name="Freeform 25"/>
            <p:cNvSpPr>
              <a:spLocks/>
            </p:cNvSpPr>
            <p:nvPr/>
          </p:nvSpPr>
          <p:spPr bwMode="auto">
            <a:xfrm>
              <a:off x="2911" y="1392"/>
              <a:ext cx="147" cy="137"/>
            </a:xfrm>
            <a:custGeom>
              <a:avLst/>
              <a:gdLst/>
              <a:ahLst/>
              <a:cxnLst>
                <a:cxn ang="0">
                  <a:pos x="21" y="250"/>
                </a:cxn>
                <a:cxn ang="0">
                  <a:pos x="8" y="213"/>
                </a:cxn>
                <a:cxn ang="0">
                  <a:pos x="0" y="161"/>
                </a:cxn>
                <a:cxn ang="0">
                  <a:pos x="0" y="132"/>
                </a:cxn>
                <a:cxn ang="0">
                  <a:pos x="8" y="104"/>
                </a:cxn>
                <a:cxn ang="0">
                  <a:pos x="21" y="80"/>
                </a:cxn>
                <a:cxn ang="0">
                  <a:pos x="38" y="57"/>
                </a:cxn>
                <a:cxn ang="0">
                  <a:pos x="63" y="29"/>
                </a:cxn>
                <a:cxn ang="0">
                  <a:pos x="82" y="15"/>
                </a:cxn>
                <a:cxn ang="0">
                  <a:pos x="106" y="5"/>
                </a:cxn>
                <a:cxn ang="0">
                  <a:pos x="138" y="0"/>
                </a:cxn>
                <a:cxn ang="0">
                  <a:pos x="177" y="2"/>
                </a:cxn>
                <a:cxn ang="0">
                  <a:pos x="226" y="11"/>
                </a:cxn>
                <a:cxn ang="0">
                  <a:pos x="256" y="18"/>
                </a:cxn>
                <a:cxn ang="0">
                  <a:pos x="281" y="44"/>
                </a:cxn>
                <a:cxn ang="0">
                  <a:pos x="293" y="62"/>
                </a:cxn>
                <a:cxn ang="0">
                  <a:pos x="295" y="68"/>
                </a:cxn>
                <a:cxn ang="0">
                  <a:pos x="289" y="71"/>
                </a:cxn>
                <a:cxn ang="0">
                  <a:pos x="280" y="71"/>
                </a:cxn>
                <a:cxn ang="0">
                  <a:pos x="243" y="62"/>
                </a:cxn>
                <a:cxn ang="0">
                  <a:pos x="217" y="57"/>
                </a:cxn>
                <a:cxn ang="0">
                  <a:pos x="204" y="59"/>
                </a:cxn>
                <a:cxn ang="0">
                  <a:pos x="201" y="60"/>
                </a:cxn>
                <a:cxn ang="0">
                  <a:pos x="192" y="72"/>
                </a:cxn>
                <a:cxn ang="0">
                  <a:pos x="177" y="108"/>
                </a:cxn>
                <a:cxn ang="0">
                  <a:pos x="171" y="123"/>
                </a:cxn>
                <a:cxn ang="0">
                  <a:pos x="166" y="140"/>
                </a:cxn>
                <a:cxn ang="0">
                  <a:pos x="165" y="182"/>
                </a:cxn>
                <a:cxn ang="0">
                  <a:pos x="142" y="185"/>
                </a:cxn>
                <a:cxn ang="0">
                  <a:pos x="139" y="174"/>
                </a:cxn>
                <a:cxn ang="0">
                  <a:pos x="129" y="161"/>
                </a:cxn>
                <a:cxn ang="0">
                  <a:pos x="109" y="150"/>
                </a:cxn>
                <a:cxn ang="0">
                  <a:pos x="96" y="149"/>
                </a:cxn>
                <a:cxn ang="0">
                  <a:pos x="82" y="150"/>
                </a:cxn>
                <a:cxn ang="0">
                  <a:pos x="75" y="158"/>
                </a:cxn>
                <a:cxn ang="0">
                  <a:pos x="70" y="167"/>
                </a:cxn>
                <a:cxn ang="0">
                  <a:pos x="70" y="192"/>
                </a:cxn>
                <a:cxn ang="0">
                  <a:pos x="76" y="218"/>
                </a:cxn>
                <a:cxn ang="0">
                  <a:pos x="78" y="230"/>
                </a:cxn>
                <a:cxn ang="0">
                  <a:pos x="85" y="274"/>
                </a:cxn>
              </a:cxnLst>
              <a:rect l="0" t="0" r="r" b="b"/>
              <a:pathLst>
                <a:path w="295" h="274">
                  <a:moveTo>
                    <a:pt x="21" y="250"/>
                  </a:moveTo>
                  <a:lnTo>
                    <a:pt x="21" y="250"/>
                  </a:lnTo>
                  <a:lnTo>
                    <a:pt x="14" y="233"/>
                  </a:lnTo>
                  <a:lnTo>
                    <a:pt x="8" y="213"/>
                  </a:lnTo>
                  <a:lnTo>
                    <a:pt x="3" y="188"/>
                  </a:lnTo>
                  <a:lnTo>
                    <a:pt x="0" y="161"/>
                  </a:lnTo>
                  <a:lnTo>
                    <a:pt x="0" y="146"/>
                  </a:lnTo>
                  <a:lnTo>
                    <a:pt x="0" y="132"/>
                  </a:lnTo>
                  <a:lnTo>
                    <a:pt x="3" y="117"/>
                  </a:lnTo>
                  <a:lnTo>
                    <a:pt x="8" y="104"/>
                  </a:lnTo>
                  <a:lnTo>
                    <a:pt x="14" y="92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38" y="57"/>
                  </a:lnTo>
                  <a:lnTo>
                    <a:pt x="54" y="38"/>
                  </a:lnTo>
                  <a:lnTo>
                    <a:pt x="63" y="29"/>
                  </a:lnTo>
                  <a:lnTo>
                    <a:pt x="72" y="21"/>
                  </a:lnTo>
                  <a:lnTo>
                    <a:pt x="82" y="15"/>
                  </a:lnTo>
                  <a:lnTo>
                    <a:pt x="94" y="9"/>
                  </a:lnTo>
                  <a:lnTo>
                    <a:pt x="106" y="5"/>
                  </a:lnTo>
                  <a:lnTo>
                    <a:pt x="121" y="2"/>
                  </a:lnTo>
                  <a:lnTo>
                    <a:pt x="138" y="0"/>
                  </a:lnTo>
                  <a:lnTo>
                    <a:pt x="156" y="0"/>
                  </a:lnTo>
                  <a:lnTo>
                    <a:pt x="177" y="2"/>
                  </a:lnTo>
                  <a:lnTo>
                    <a:pt x="201" y="6"/>
                  </a:lnTo>
                  <a:lnTo>
                    <a:pt x="226" y="11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65" y="26"/>
                  </a:lnTo>
                  <a:lnTo>
                    <a:pt x="281" y="44"/>
                  </a:lnTo>
                  <a:lnTo>
                    <a:pt x="289" y="53"/>
                  </a:lnTo>
                  <a:lnTo>
                    <a:pt x="293" y="62"/>
                  </a:lnTo>
                  <a:lnTo>
                    <a:pt x="295" y="65"/>
                  </a:lnTo>
                  <a:lnTo>
                    <a:pt x="295" y="68"/>
                  </a:lnTo>
                  <a:lnTo>
                    <a:pt x="292" y="69"/>
                  </a:lnTo>
                  <a:lnTo>
                    <a:pt x="289" y="71"/>
                  </a:lnTo>
                  <a:lnTo>
                    <a:pt x="289" y="71"/>
                  </a:lnTo>
                  <a:lnTo>
                    <a:pt x="280" y="71"/>
                  </a:lnTo>
                  <a:lnTo>
                    <a:pt x="268" y="69"/>
                  </a:lnTo>
                  <a:lnTo>
                    <a:pt x="243" y="62"/>
                  </a:lnTo>
                  <a:lnTo>
                    <a:pt x="229" y="59"/>
                  </a:lnTo>
                  <a:lnTo>
                    <a:pt x="217" y="57"/>
                  </a:lnTo>
                  <a:lnTo>
                    <a:pt x="208" y="57"/>
                  </a:lnTo>
                  <a:lnTo>
                    <a:pt x="204" y="59"/>
                  </a:lnTo>
                  <a:lnTo>
                    <a:pt x="201" y="60"/>
                  </a:lnTo>
                  <a:lnTo>
                    <a:pt x="201" y="60"/>
                  </a:lnTo>
                  <a:lnTo>
                    <a:pt x="196" y="65"/>
                  </a:lnTo>
                  <a:lnTo>
                    <a:pt x="192" y="72"/>
                  </a:lnTo>
                  <a:lnTo>
                    <a:pt x="183" y="90"/>
                  </a:lnTo>
                  <a:lnTo>
                    <a:pt x="177" y="108"/>
                  </a:lnTo>
                  <a:lnTo>
                    <a:pt x="171" y="123"/>
                  </a:lnTo>
                  <a:lnTo>
                    <a:pt x="171" y="123"/>
                  </a:lnTo>
                  <a:lnTo>
                    <a:pt x="168" y="131"/>
                  </a:lnTo>
                  <a:lnTo>
                    <a:pt x="166" y="140"/>
                  </a:lnTo>
                  <a:lnTo>
                    <a:pt x="165" y="159"/>
                  </a:lnTo>
                  <a:lnTo>
                    <a:pt x="165" y="182"/>
                  </a:lnTo>
                  <a:lnTo>
                    <a:pt x="142" y="185"/>
                  </a:lnTo>
                  <a:lnTo>
                    <a:pt x="142" y="185"/>
                  </a:lnTo>
                  <a:lnTo>
                    <a:pt x="141" y="179"/>
                  </a:lnTo>
                  <a:lnTo>
                    <a:pt x="139" y="174"/>
                  </a:lnTo>
                  <a:lnTo>
                    <a:pt x="135" y="168"/>
                  </a:lnTo>
                  <a:lnTo>
                    <a:pt x="129" y="161"/>
                  </a:lnTo>
                  <a:lnTo>
                    <a:pt x="120" y="155"/>
                  </a:lnTo>
                  <a:lnTo>
                    <a:pt x="109" y="150"/>
                  </a:lnTo>
                  <a:lnTo>
                    <a:pt x="96" y="149"/>
                  </a:lnTo>
                  <a:lnTo>
                    <a:pt x="96" y="149"/>
                  </a:lnTo>
                  <a:lnTo>
                    <a:pt x="88" y="149"/>
                  </a:lnTo>
                  <a:lnTo>
                    <a:pt x="82" y="150"/>
                  </a:lnTo>
                  <a:lnTo>
                    <a:pt x="78" y="153"/>
                  </a:lnTo>
                  <a:lnTo>
                    <a:pt x="75" y="158"/>
                  </a:lnTo>
                  <a:lnTo>
                    <a:pt x="72" y="162"/>
                  </a:lnTo>
                  <a:lnTo>
                    <a:pt x="70" y="167"/>
                  </a:lnTo>
                  <a:lnTo>
                    <a:pt x="69" y="179"/>
                  </a:lnTo>
                  <a:lnTo>
                    <a:pt x="70" y="192"/>
                  </a:lnTo>
                  <a:lnTo>
                    <a:pt x="72" y="203"/>
                  </a:lnTo>
                  <a:lnTo>
                    <a:pt x="76" y="218"/>
                  </a:lnTo>
                  <a:lnTo>
                    <a:pt x="76" y="218"/>
                  </a:lnTo>
                  <a:lnTo>
                    <a:pt x="78" y="230"/>
                  </a:lnTo>
                  <a:lnTo>
                    <a:pt x="82" y="249"/>
                  </a:lnTo>
                  <a:lnTo>
                    <a:pt x="85" y="274"/>
                  </a:lnTo>
                  <a:lnTo>
                    <a:pt x="21" y="25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50" name="Freeform 26"/>
            <p:cNvSpPr>
              <a:spLocks/>
            </p:cNvSpPr>
            <p:nvPr/>
          </p:nvSpPr>
          <p:spPr bwMode="auto">
            <a:xfrm>
              <a:off x="3142" y="1657"/>
              <a:ext cx="51" cy="6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4" y="1"/>
                </a:cxn>
                <a:cxn ang="0">
                  <a:pos x="16" y="0"/>
                </a:cxn>
                <a:cxn ang="0">
                  <a:pos x="23" y="0"/>
                </a:cxn>
                <a:cxn ang="0">
                  <a:pos x="31" y="1"/>
                </a:cxn>
                <a:cxn ang="0">
                  <a:pos x="40" y="4"/>
                </a:cxn>
                <a:cxn ang="0">
                  <a:pos x="47" y="9"/>
                </a:cxn>
                <a:cxn ang="0">
                  <a:pos x="47" y="9"/>
                </a:cxn>
                <a:cxn ang="0">
                  <a:pos x="55" y="16"/>
                </a:cxn>
                <a:cxn ang="0">
                  <a:pos x="64" y="27"/>
                </a:cxn>
                <a:cxn ang="0">
                  <a:pos x="74" y="40"/>
                </a:cxn>
                <a:cxn ang="0">
                  <a:pos x="85" y="55"/>
                </a:cxn>
                <a:cxn ang="0">
                  <a:pos x="92" y="70"/>
                </a:cxn>
                <a:cxn ang="0">
                  <a:pos x="100" y="85"/>
                </a:cxn>
                <a:cxn ang="0">
                  <a:pos x="103" y="100"/>
                </a:cxn>
                <a:cxn ang="0">
                  <a:pos x="103" y="106"/>
                </a:cxn>
                <a:cxn ang="0">
                  <a:pos x="103" y="112"/>
                </a:cxn>
                <a:cxn ang="0">
                  <a:pos x="103" y="112"/>
                </a:cxn>
                <a:cxn ang="0">
                  <a:pos x="100" y="118"/>
                </a:cxn>
                <a:cxn ang="0">
                  <a:pos x="97" y="121"/>
                </a:cxn>
                <a:cxn ang="0">
                  <a:pos x="94" y="126"/>
                </a:cxn>
                <a:cxn ang="0">
                  <a:pos x="89" y="129"/>
                </a:cxn>
                <a:cxn ang="0">
                  <a:pos x="79" y="133"/>
                </a:cxn>
                <a:cxn ang="0">
                  <a:pos x="68" y="135"/>
                </a:cxn>
                <a:cxn ang="0">
                  <a:pos x="58" y="135"/>
                </a:cxn>
                <a:cxn ang="0">
                  <a:pos x="49" y="135"/>
                </a:cxn>
                <a:cxn ang="0">
                  <a:pos x="40" y="135"/>
                </a:cxn>
                <a:cxn ang="0">
                  <a:pos x="40" y="135"/>
                </a:cxn>
                <a:cxn ang="0">
                  <a:pos x="41" y="117"/>
                </a:cxn>
                <a:cxn ang="0">
                  <a:pos x="43" y="99"/>
                </a:cxn>
                <a:cxn ang="0">
                  <a:pos x="43" y="76"/>
                </a:cxn>
                <a:cxn ang="0">
                  <a:pos x="41" y="64"/>
                </a:cxn>
                <a:cxn ang="0">
                  <a:pos x="40" y="54"/>
                </a:cxn>
                <a:cxn ang="0">
                  <a:pos x="35" y="42"/>
                </a:cxn>
                <a:cxn ang="0">
                  <a:pos x="32" y="31"/>
                </a:cxn>
                <a:cxn ang="0">
                  <a:pos x="26" y="22"/>
                </a:cxn>
                <a:cxn ang="0">
                  <a:pos x="19" y="13"/>
                </a:cxn>
                <a:cxn ang="0">
                  <a:pos x="10" y="7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03" h="135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1"/>
                  </a:lnTo>
                  <a:lnTo>
                    <a:pt x="40" y="4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55" y="16"/>
                  </a:lnTo>
                  <a:lnTo>
                    <a:pt x="64" y="27"/>
                  </a:lnTo>
                  <a:lnTo>
                    <a:pt x="74" y="40"/>
                  </a:lnTo>
                  <a:lnTo>
                    <a:pt x="85" y="55"/>
                  </a:lnTo>
                  <a:lnTo>
                    <a:pt x="92" y="70"/>
                  </a:lnTo>
                  <a:lnTo>
                    <a:pt x="100" y="85"/>
                  </a:lnTo>
                  <a:lnTo>
                    <a:pt x="103" y="100"/>
                  </a:lnTo>
                  <a:lnTo>
                    <a:pt x="103" y="106"/>
                  </a:lnTo>
                  <a:lnTo>
                    <a:pt x="103" y="112"/>
                  </a:lnTo>
                  <a:lnTo>
                    <a:pt x="103" y="112"/>
                  </a:lnTo>
                  <a:lnTo>
                    <a:pt x="100" y="118"/>
                  </a:lnTo>
                  <a:lnTo>
                    <a:pt x="97" y="121"/>
                  </a:lnTo>
                  <a:lnTo>
                    <a:pt x="94" y="126"/>
                  </a:lnTo>
                  <a:lnTo>
                    <a:pt x="89" y="129"/>
                  </a:lnTo>
                  <a:lnTo>
                    <a:pt x="79" y="133"/>
                  </a:lnTo>
                  <a:lnTo>
                    <a:pt x="68" y="135"/>
                  </a:lnTo>
                  <a:lnTo>
                    <a:pt x="58" y="135"/>
                  </a:lnTo>
                  <a:lnTo>
                    <a:pt x="49" y="135"/>
                  </a:lnTo>
                  <a:lnTo>
                    <a:pt x="40" y="135"/>
                  </a:lnTo>
                  <a:lnTo>
                    <a:pt x="40" y="135"/>
                  </a:lnTo>
                  <a:lnTo>
                    <a:pt x="41" y="117"/>
                  </a:lnTo>
                  <a:lnTo>
                    <a:pt x="43" y="99"/>
                  </a:lnTo>
                  <a:lnTo>
                    <a:pt x="43" y="76"/>
                  </a:lnTo>
                  <a:lnTo>
                    <a:pt x="41" y="64"/>
                  </a:lnTo>
                  <a:lnTo>
                    <a:pt x="40" y="54"/>
                  </a:lnTo>
                  <a:lnTo>
                    <a:pt x="35" y="42"/>
                  </a:lnTo>
                  <a:lnTo>
                    <a:pt x="32" y="31"/>
                  </a:lnTo>
                  <a:lnTo>
                    <a:pt x="26" y="22"/>
                  </a:lnTo>
                  <a:lnTo>
                    <a:pt x="19" y="13"/>
                  </a:lnTo>
                  <a:lnTo>
                    <a:pt x="10" y="7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470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4652" name="Text Box 28"/>
          <p:cNvSpPr txBox="1">
            <a:spLocks noChangeArrowheads="1"/>
          </p:cNvSpPr>
          <p:nvPr/>
        </p:nvSpPr>
        <p:spPr bwMode="auto">
          <a:xfrm>
            <a:off x="6011863" y="968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Insert your slogan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7" descr="BANDEAU-BLEU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550" y="6237288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1FCA0826-AA1B-4464-8AD4-FB77E7E161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7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1150" y="477838"/>
            <a:ext cx="852011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Customize your headline here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802188" y="908050"/>
            <a:ext cx="3946525" cy="5630863"/>
            <a:chOff x="2355" y="1392"/>
            <a:chExt cx="929" cy="1326"/>
          </a:xfrm>
        </p:grpSpPr>
        <p:sp>
          <p:nvSpPr>
            <p:cNvPr id="154637" name="Freeform 13"/>
            <p:cNvSpPr>
              <a:spLocks/>
            </p:cNvSpPr>
            <p:nvPr/>
          </p:nvSpPr>
          <p:spPr bwMode="auto">
            <a:xfrm>
              <a:off x="2757" y="1520"/>
              <a:ext cx="318" cy="458"/>
            </a:xfrm>
            <a:custGeom>
              <a:avLst/>
              <a:gdLst/>
              <a:ahLst/>
              <a:cxnLst>
                <a:cxn ang="0">
                  <a:pos x="0" y="917"/>
                </a:cxn>
                <a:cxn ang="0">
                  <a:pos x="60" y="717"/>
                </a:cxn>
                <a:cxn ang="0">
                  <a:pos x="337" y="0"/>
                </a:cxn>
                <a:cxn ang="0">
                  <a:pos x="392" y="18"/>
                </a:cxn>
                <a:cxn ang="0">
                  <a:pos x="488" y="104"/>
                </a:cxn>
                <a:cxn ang="0">
                  <a:pos x="553" y="101"/>
                </a:cxn>
                <a:cxn ang="0">
                  <a:pos x="562" y="171"/>
                </a:cxn>
                <a:cxn ang="0">
                  <a:pos x="636" y="476"/>
                </a:cxn>
                <a:cxn ang="0">
                  <a:pos x="440" y="854"/>
                </a:cxn>
                <a:cxn ang="0">
                  <a:pos x="241" y="917"/>
                </a:cxn>
                <a:cxn ang="0">
                  <a:pos x="0" y="917"/>
                </a:cxn>
              </a:cxnLst>
              <a:rect l="0" t="0" r="r" b="b"/>
              <a:pathLst>
                <a:path w="636" h="917">
                  <a:moveTo>
                    <a:pt x="0" y="917"/>
                  </a:moveTo>
                  <a:lnTo>
                    <a:pt x="60" y="717"/>
                  </a:lnTo>
                  <a:lnTo>
                    <a:pt x="337" y="0"/>
                  </a:lnTo>
                  <a:lnTo>
                    <a:pt x="392" y="18"/>
                  </a:lnTo>
                  <a:lnTo>
                    <a:pt x="488" y="104"/>
                  </a:lnTo>
                  <a:lnTo>
                    <a:pt x="553" y="101"/>
                  </a:lnTo>
                  <a:lnTo>
                    <a:pt x="562" y="171"/>
                  </a:lnTo>
                  <a:lnTo>
                    <a:pt x="636" y="476"/>
                  </a:lnTo>
                  <a:lnTo>
                    <a:pt x="440" y="854"/>
                  </a:lnTo>
                  <a:lnTo>
                    <a:pt x="241" y="917"/>
                  </a:lnTo>
                  <a:lnTo>
                    <a:pt x="0" y="917"/>
                  </a:lnTo>
                  <a:close/>
                </a:path>
              </a:pathLst>
            </a:custGeom>
            <a:solidFill>
              <a:srgbClr val="1470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38" name="Freeform 14"/>
            <p:cNvSpPr>
              <a:spLocks/>
            </p:cNvSpPr>
            <p:nvPr/>
          </p:nvSpPr>
          <p:spPr bwMode="auto">
            <a:xfrm>
              <a:off x="2608" y="1610"/>
              <a:ext cx="279" cy="259"/>
            </a:xfrm>
            <a:custGeom>
              <a:avLst/>
              <a:gdLst/>
              <a:ahLst/>
              <a:cxnLst>
                <a:cxn ang="0">
                  <a:pos x="0" y="251"/>
                </a:cxn>
                <a:cxn ang="0">
                  <a:pos x="410" y="0"/>
                </a:cxn>
                <a:cxn ang="0">
                  <a:pos x="558" y="309"/>
                </a:cxn>
                <a:cxn ang="0">
                  <a:pos x="138" y="516"/>
                </a:cxn>
                <a:cxn ang="0">
                  <a:pos x="138" y="516"/>
                </a:cxn>
                <a:cxn ang="0">
                  <a:pos x="133" y="513"/>
                </a:cxn>
                <a:cxn ang="0">
                  <a:pos x="123" y="503"/>
                </a:cxn>
                <a:cxn ang="0">
                  <a:pos x="106" y="485"/>
                </a:cxn>
                <a:cxn ang="0">
                  <a:pos x="87" y="459"/>
                </a:cxn>
                <a:cxn ang="0">
                  <a:pos x="76" y="441"/>
                </a:cxn>
                <a:cxn ang="0">
                  <a:pos x="64" y="423"/>
                </a:cxn>
                <a:cxn ang="0">
                  <a:pos x="54" y="401"/>
                </a:cxn>
                <a:cxn ang="0">
                  <a:pos x="42" y="377"/>
                </a:cxn>
                <a:cxn ang="0">
                  <a:pos x="31" y="350"/>
                </a:cxn>
                <a:cxn ang="0">
                  <a:pos x="21" y="320"/>
                </a:cxn>
                <a:cxn ang="0">
                  <a:pos x="10" y="287"/>
                </a:cxn>
                <a:cxn ang="0">
                  <a:pos x="0" y="251"/>
                </a:cxn>
                <a:cxn ang="0">
                  <a:pos x="0" y="251"/>
                </a:cxn>
              </a:cxnLst>
              <a:rect l="0" t="0" r="r" b="b"/>
              <a:pathLst>
                <a:path w="558" h="516">
                  <a:moveTo>
                    <a:pt x="0" y="251"/>
                  </a:moveTo>
                  <a:lnTo>
                    <a:pt x="410" y="0"/>
                  </a:lnTo>
                  <a:lnTo>
                    <a:pt x="558" y="309"/>
                  </a:lnTo>
                  <a:lnTo>
                    <a:pt x="138" y="516"/>
                  </a:lnTo>
                  <a:lnTo>
                    <a:pt x="138" y="516"/>
                  </a:lnTo>
                  <a:lnTo>
                    <a:pt x="133" y="513"/>
                  </a:lnTo>
                  <a:lnTo>
                    <a:pt x="123" y="503"/>
                  </a:lnTo>
                  <a:lnTo>
                    <a:pt x="106" y="485"/>
                  </a:lnTo>
                  <a:lnTo>
                    <a:pt x="87" y="459"/>
                  </a:lnTo>
                  <a:lnTo>
                    <a:pt x="76" y="441"/>
                  </a:lnTo>
                  <a:lnTo>
                    <a:pt x="64" y="423"/>
                  </a:lnTo>
                  <a:lnTo>
                    <a:pt x="54" y="401"/>
                  </a:lnTo>
                  <a:lnTo>
                    <a:pt x="42" y="377"/>
                  </a:lnTo>
                  <a:lnTo>
                    <a:pt x="31" y="350"/>
                  </a:lnTo>
                  <a:lnTo>
                    <a:pt x="21" y="320"/>
                  </a:lnTo>
                  <a:lnTo>
                    <a:pt x="10" y="287"/>
                  </a:lnTo>
                  <a:lnTo>
                    <a:pt x="0" y="251"/>
                  </a:lnTo>
                  <a:lnTo>
                    <a:pt x="0" y="251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39" name="Freeform 15"/>
            <p:cNvSpPr>
              <a:spLocks/>
            </p:cNvSpPr>
            <p:nvPr/>
          </p:nvSpPr>
          <p:spPr bwMode="auto">
            <a:xfrm>
              <a:off x="2355" y="2509"/>
              <a:ext cx="104" cy="209"/>
            </a:xfrm>
            <a:custGeom>
              <a:avLst/>
              <a:gdLst/>
              <a:ahLst/>
              <a:cxnLst>
                <a:cxn ang="0">
                  <a:pos x="130" y="9"/>
                </a:cxn>
                <a:cxn ang="0">
                  <a:pos x="130" y="9"/>
                </a:cxn>
                <a:cxn ang="0">
                  <a:pos x="129" y="8"/>
                </a:cxn>
                <a:cxn ang="0">
                  <a:pos x="126" y="5"/>
                </a:cxn>
                <a:cxn ang="0">
                  <a:pos x="118" y="3"/>
                </a:cxn>
                <a:cxn ang="0">
                  <a:pos x="108" y="0"/>
                </a:cxn>
                <a:cxn ang="0">
                  <a:pos x="91" y="2"/>
                </a:cxn>
                <a:cxn ang="0">
                  <a:pos x="68" y="5"/>
                </a:cxn>
                <a:cxn ang="0">
                  <a:pos x="38" y="12"/>
                </a:cxn>
                <a:cxn ang="0">
                  <a:pos x="0" y="24"/>
                </a:cxn>
                <a:cxn ang="0">
                  <a:pos x="27" y="135"/>
                </a:cxn>
                <a:cxn ang="0">
                  <a:pos x="50" y="122"/>
                </a:cxn>
                <a:cxn ang="0">
                  <a:pos x="50" y="122"/>
                </a:cxn>
                <a:cxn ang="0">
                  <a:pos x="53" y="176"/>
                </a:cxn>
                <a:cxn ang="0">
                  <a:pos x="54" y="219"/>
                </a:cxn>
                <a:cxn ang="0">
                  <a:pos x="59" y="252"/>
                </a:cxn>
                <a:cxn ang="0">
                  <a:pos x="59" y="252"/>
                </a:cxn>
                <a:cxn ang="0">
                  <a:pos x="60" y="258"/>
                </a:cxn>
                <a:cxn ang="0">
                  <a:pos x="65" y="267"/>
                </a:cxn>
                <a:cxn ang="0">
                  <a:pos x="78" y="291"/>
                </a:cxn>
                <a:cxn ang="0">
                  <a:pos x="94" y="318"/>
                </a:cxn>
                <a:cxn ang="0">
                  <a:pos x="114" y="346"/>
                </a:cxn>
                <a:cxn ang="0">
                  <a:pos x="150" y="396"/>
                </a:cxn>
                <a:cxn ang="0">
                  <a:pos x="166" y="418"/>
                </a:cxn>
                <a:cxn ang="0">
                  <a:pos x="166" y="418"/>
                </a:cxn>
                <a:cxn ang="0">
                  <a:pos x="169" y="415"/>
                </a:cxn>
                <a:cxn ang="0">
                  <a:pos x="172" y="412"/>
                </a:cxn>
                <a:cxn ang="0">
                  <a:pos x="175" y="408"/>
                </a:cxn>
                <a:cxn ang="0">
                  <a:pos x="178" y="402"/>
                </a:cxn>
                <a:cxn ang="0">
                  <a:pos x="178" y="396"/>
                </a:cxn>
                <a:cxn ang="0">
                  <a:pos x="178" y="388"/>
                </a:cxn>
                <a:cxn ang="0">
                  <a:pos x="174" y="379"/>
                </a:cxn>
                <a:cxn ang="0">
                  <a:pos x="174" y="379"/>
                </a:cxn>
                <a:cxn ang="0">
                  <a:pos x="162" y="360"/>
                </a:cxn>
                <a:cxn ang="0">
                  <a:pos x="154" y="348"/>
                </a:cxn>
                <a:cxn ang="0">
                  <a:pos x="148" y="336"/>
                </a:cxn>
                <a:cxn ang="0">
                  <a:pos x="142" y="322"/>
                </a:cxn>
                <a:cxn ang="0">
                  <a:pos x="138" y="307"/>
                </a:cxn>
                <a:cxn ang="0">
                  <a:pos x="136" y="292"/>
                </a:cxn>
                <a:cxn ang="0">
                  <a:pos x="138" y="274"/>
                </a:cxn>
                <a:cxn ang="0">
                  <a:pos x="138" y="274"/>
                </a:cxn>
                <a:cxn ang="0">
                  <a:pos x="141" y="265"/>
                </a:cxn>
                <a:cxn ang="0">
                  <a:pos x="144" y="256"/>
                </a:cxn>
                <a:cxn ang="0">
                  <a:pos x="151" y="241"/>
                </a:cxn>
                <a:cxn ang="0">
                  <a:pos x="160" y="228"/>
                </a:cxn>
                <a:cxn ang="0">
                  <a:pos x="171" y="216"/>
                </a:cxn>
                <a:cxn ang="0">
                  <a:pos x="189" y="199"/>
                </a:cxn>
                <a:cxn ang="0">
                  <a:pos x="195" y="192"/>
                </a:cxn>
                <a:cxn ang="0">
                  <a:pos x="196" y="187"/>
                </a:cxn>
                <a:cxn ang="0">
                  <a:pos x="196" y="187"/>
                </a:cxn>
                <a:cxn ang="0">
                  <a:pos x="199" y="173"/>
                </a:cxn>
                <a:cxn ang="0">
                  <a:pos x="204" y="149"/>
                </a:cxn>
                <a:cxn ang="0">
                  <a:pos x="210" y="119"/>
                </a:cxn>
                <a:cxn ang="0">
                  <a:pos x="130" y="9"/>
                </a:cxn>
              </a:cxnLst>
              <a:rect l="0" t="0" r="r" b="b"/>
              <a:pathLst>
                <a:path w="210" h="418">
                  <a:moveTo>
                    <a:pt x="130" y="9"/>
                  </a:moveTo>
                  <a:lnTo>
                    <a:pt x="130" y="9"/>
                  </a:lnTo>
                  <a:lnTo>
                    <a:pt x="129" y="8"/>
                  </a:lnTo>
                  <a:lnTo>
                    <a:pt x="126" y="5"/>
                  </a:lnTo>
                  <a:lnTo>
                    <a:pt x="118" y="3"/>
                  </a:lnTo>
                  <a:lnTo>
                    <a:pt x="108" y="0"/>
                  </a:lnTo>
                  <a:lnTo>
                    <a:pt x="91" y="2"/>
                  </a:lnTo>
                  <a:lnTo>
                    <a:pt x="68" y="5"/>
                  </a:lnTo>
                  <a:lnTo>
                    <a:pt x="38" y="12"/>
                  </a:lnTo>
                  <a:lnTo>
                    <a:pt x="0" y="24"/>
                  </a:lnTo>
                  <a:lnTo>
                    <a:pt x="27" y="135"/>
                  </a:lnTo>
                  <a:lnTo>
                    <a:pt x="50" y="122"/>
                  </a:lnTo>
                  <a:lnTo>
                    <a:pt x="50" y="122"/>
                  </a:lnTo>
                  <a:lnTo>
                    <a:pt x="53" y="176"/>
                  </a:lnTo>
                  <a:lnTo>
                    <a:pt x="54" y="219"/>
                  </a:lnTo>
                  <a:lnTo>
                    <a:pt x="59" y="252"/>
                  </a:lnTo>
                  <a:lnTo>
                    <a:pt x="59" y="252"/>
                  </a:lnTo>
                  <a:lnTo>
                    <a:pt x="60" y="258"/>
                  </a:lnTo>
                  <a:lnTo>
                    <a:pt x="65" y="267"/>
                  </a:lnTo>
                  <a:lnTo>
                    <a:pt x="78" y="291"/>
                  </a:lnTo>
                  <a:lnTo>
                    <a:pt x="94" y="318"/>
                  </a:lnTo>
                  <a:lnTo>
                    <a:pt x="114" y="346"/>
                  </a:lnTo>
                  <a:lnTo>
                    <a:pt x="150" y="396"/>
                  </a:lnTo>
                  <a:lnTo>
                    <a:pt x="166" y="418"/>
                  </a:lnTo>
                  <a:lnTo>
                    <a:pt x="166" y="418"/>
                  </a:lnTo>
                  <a:lnTo>
                    <a:pt x="169" y="415"/>
                  </a:lnTo>
                  <a:lnTo>
                    <a:pt x="172" y="412"/>
                  </a:lnTo>
                  <a:lnTo>
                    <a:pt x="175" y="408"/>
                  </a:lnTo>
                  <a:lnTo>
                    <a:pt x="178" y="402"/>
                  </a:lnTo>
                  <a:lnTo>
                    <a:pt x="178" y="396"/>
                  </a:lnTo>
                  <a:lnTo>
                    <a:pt x="178" y="388"/>
                  </a:lnTo>
                  <a:lnTo>
                    <a:pt x="174" y="379"/>
                  </a:lnTo>
                  <a:lnTo>
                    <a:pt x="174" y="379"/>
                  </a:lnTo>
                  <a:lnTo>
                    <a:pt x="162" y="360"/>
                  </a:lnTo>
                  <a:lnTo>
                    <a:pt x="154" y="348"/>
                  </a:lnTo>
                  <a:lnTo>
                    <a:pt x="148" y="336"/>
                  </a:lnTo>
                  <a:lnTo>
                    <a:pt x="142" y="322"/>
                  </a:lnTo>
                  <a:lnTo>
                    <a:pt x="138" y="307"/>
                  </a:lnTo>
                  <a:lnTo>
                    <a:pt x="136" y="292"/>
                  </a:lnTo>
                  <a:lnTo>
                    <a:pt x="138" y="274"/>
                  </a:lnTo>
                  <a:lnTo>
                    <a:pt x="138" y="274"/>
                  </a:lnTo>
                  <a:lnTo>
                    <a:pt x="141" y="265"/>
                  </a:lnTo>
                  <a:lnTo>
                    <a:pt x="144" y="256"/>
                  </a:lnTo>
                  <a:lnTo>
                    <a:pt x="151" y="241"/>
                  </a:lnTo>
                  <a:lnTo>
                    <a:pt x="160" y="228"/>
                  </a:lnTo>
                  <a:lnTo>
                    <a:pt x="171" y="216"/>
                  </a:lnTo>
                  <a:lnTo>
                    <a:pt x="189" y="199"/>
                  </a:lnTo>
                  <a:lnTo>
                    <a:pt x="195" y="192"/>
                  </a:lnTo>
                  <a:lnTo>
                    <a:pt x="196" y="187"/>
                  </a:lnTo>
                  <a:lnTo>
                    <a:pt x="196" y="187"/>
                  </a:lnTo>
                  <a:lnTo>
                    <a:pt x="199" y="173"/>
                  </a:lnTo>
                  <a:lnTo>
                    <a:pt x="204" y="149"/>
                  </a:lnTo>
                  <a:lnTo>
                    <a:pt x="210" y="119"/>
                  </a:lnTo>
                  <a:lnTo>
                    <a:pt x="130" y="9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0" name="Freeform 16"/>
            <p:cNvSpPr>
              <a:spLocks/>
            </p:cNvSpPr>
            <p:nvPr/>
          </p:nvSpPr>
          <p:spPr bwMode="auto">
            <a:xfrm>
              <a:off x="3065" y="2413"/>
              <a:ext cx="219" cy="115"/>
            </a:xfrm>
            <a:custGeom>
              <a:avLst/>
              <a:gdLst/>
              <a:ahLst/>
              <a:cxnLst>
                <a:cxn ang="0">
                  <a:pos x="59" y="4"/>
                </a:cxn>
                <a:cxn ang="0">
                  <a:pos x="59" y="4"/>
                </a:cxn>
                <a:cxn ang="0">
                  <a:pos x="51" y="21"/>
                </a:cxn>
                <a:cxn ang="0">
                  <a:pos x="33" y="57"/>
                </a:cxn>
                <a:cxn ang="0">
                  <a:pos x="14" y="100"/>
                </a:cxn>
                <a:cxn ang="0">
                  <a:pos x="5" y="121"/>
                </a:cxn>
                <a:cxn ang="0">
                  <a:pos x="0" y="137"/>
                </a:cxn>
                <a:cxn ang="0">
                  <a:pos x="131" y="185"/>
                </a:cxn>
                <a:cxn ang="0">
                  <a:pos x="144" y="154"/>
                </a:cxn>
                <a:cxn ang="0">
                  <a:pos x="144" y="154"/>
                </a:cxn>
                <a:cxn ang="0">
                  <a:pos x="174" y="175"/>
                </a:cxn>
                <a:cxn ang="0">
                  <a:pos x="202" y="191"/>
                </a:cxn>
                <a:cxn ang="0">
                  <a:pos x="219" y="200"/>
                </a:cxn>
                <a:cxn ang="0">
                  <a:pos x="234" y="208"/>
                </a:cxn>
                <a:cxn ang="0">
                  <a:pos x="234" y="208"/>
                </a:cxn>
                <a:cxn ang="0">
                  <a:pos x="241" y="211"/>
                </a:cxn>
                <a:cxn ang="0">
                  <a:pos x="253" y="212"/>
                </a:cxn>
                <a:cxn ang="0">
                  <a:pos x="282" y="218"/>
                </a:cxn>
                <a:cxn ang="0">
                  <a:pos x="315" y="221"/>
                </a:cxn>
                <a:cxn ang="0">
                  <a:pos x="349" y="224"/>
                </a:cxn>
                <a:cxn ang="0">
                  <a:pos x="409" y="229"/>
                </a:cxn>
                <a:cxn ang="0">
                  <a:pos x="436" y="229"/>
                </a:cxn>
                <a:cxn ang="0">
                  <a:pos x="436" y="229"/>
                </a:cxn>
                <a:cxn ang="0">
                  <a:pos x="437" y="224"/>
                </a:cxn>
                <a:cxn ang="0">
                  <a:pos x="439" y="220"/>
                </a:cxn>
                <a:cxn ang="0">
                  <a:pos x="439" y="214"/>
                </a:cxn>
                <a:cxn ang="0">
                  <a:pos x="439" y="208"/>
                </a:cxn>
                <a:cxn ang="0">
                  <a:pos x="436" y="202"/>
                </a:cxn>
                <a:cxn ang="0">
                  <a:pos x="430" y="196"/>
                </a:cxn>
                <a:cxn ang="0">
                  <a:pos x="421" y="190"/>
                </a:cxn>
                <a:cxn ang="0">
                  <a:pos x="421" y="190"/>
                </a:cxn>
                <a:cxn ang="0">
                  <a:pos x="388" y="178"/>
                </a:cxn>
                <a:cxn ang="0">
                  <a:pos x="339" y="160"/>
                </a:cxn>
                <a:cxn ang="0">
                  <a:pos x="315" y="151"/>
                </a:cxn>
                <a:cxn ang="0">
                  <a:pos x="294" y="140"/>
                </a:cxn>
                <a:cxn ang="0">
                  <a:pos x="277" y="131"/>
                </a:cxn>
                <a:cxn ang="0">
                  <a:pos x="273" y="128"/>
                </a:cxn>
                <a:cxn ang="0">
                  <a:pos x="270" y="124"/>
                </a:cxn>
                <a:cxn ang="0">
                  <a:pos x="270" y="124"/>
                </a:cxn>
                <a:cxn ang="0">
                  <a:pos x="198" y="0"/>
                </a:cxn>
                <a:cxn ang="0">
                  <a:pos x="59" y="4"/>
                </a:cxn>
              </a:cxnLst>
              <a:rect l="0" t="0" r="r" b="b"/>
              <a:pathLst>
                <a:path w="439" h="229">
                  <a:moveTo>
                    <a:pt x="59" y="4"/>
                  </a:moveTo>
                  <a:lnTo>
                    <a:pt x="59" y="4"/>
                  </a:lnTo>
                  <a:lnTo>
                    <a:pt x="51" y="21"/>
                  </a:lnTo>
                  <a:lnTo>
                    <a:pt x="33" y="57"/>
                  </a:lnTo>
                  <a:lnTo>
                    <a:pt x="14" y="100"/>
                  </a:lnTo>
                  <a:lnTo>
                    <a:pt x="5" y="121"/>
                  </a:lnTo>
                  <a:lnTo>
                    <a:pt x="0" y="137"/>
                  </a:lnTo>
                  <a:lnTo>
                    <a:pt x="131" y="185"/>
                  </a:lnTo>
                  <a:lnTo>
                    <a:pt x="144" y="154"/>
                  </a:lnTo>
                  <a:lnTo>
                    <a:pt x="144" y="154"/>
                  </a:lnTo>
                  <a:lnTo>
                    <a:pt x="174" y="175"/>
                  </a:lnTo>
                  <a:lnTo>
                    <a:pt x="202" y="191"/>
                  </a:lnTo>
                  <a:lnTo>
                    <a:pt x="219" y="200"/>
                  </a:lnTo>
                  <a:lnTo>
                    <a:pt x="234" y="208"/>
                  </a:lnTo>
                  <a:lnTo>
                    <a:pt x="234" y="208"/>
                  </a:lnTo>
                  <a:lnTo>
                    <a:pt x="241" y="211"/>
                  </a:lnTo>
                  <a:lnTo>
                    <a:pt x="253" y="212"/>
                  </a:lnTo>
                  <a:lnTo>
                    <a:pt x="282" y="218"/>
                  </a:lnTo>
                  <a:lnTo>
                    <a:pt x="315" y="221"/>
                  </a:lnTo>
                  <a:lnTo>
                    <a:pt x="349" y="224"/>
                  </a:lnTo>
                  <a:lnTo>
                    <a:pt x="409" y="229"/>
                  </a:lnTo>
                  <a:lnTo>
                    <a:pt x="436" y="229"/>
                  </a:lnTo>
                  <a:lnTo>
                    <a:pt x="436" y="229"/>
                  </a:lnTo>
                  <a:lnTo>
                    <a:pt x="437" y="224"/>
                  </a:lnTo>
                  <a:lnTo>
                    <a:pt x="439" y="220"/>
                  </a:lnTo>
                  <a:lnTo>
                    <a:pt x="439" y="214"/>
                  </a:lnTo>
                  <a:lnTo>
                    <a:pt x="439" y="208"/>
                  </a:lnTo>
                  <a:lnTo>
                    <a:pt x="436" y="202"/>
                  </a:lnTo>
                  <a:lnTo>
                    <a:pt x="430" y="196"/>
                  </a:lnTo>
                  <a:lnTo>
                    <a:pt x="421" y="190"/>
                  </a:lnTo>
                  <a:lnTo>
                    <a:pt x="421" y="190"/>
                  </a:lnTo>
                  <a:lnTo>
                    <a:pt x="388" y="178"/>
                  </a:lnTo>
                  <a:lnTo>
                    <a:pt x="339" y="160"/>
                  </a:lnTo>
                  <a:lnTo>
                    <a:pt x="315" y="151"/>
                  </a:lnTo>
                  <a:lnTo>
                    <a:pt x="294" y="140"/>
                  </a:lnTo>
                  <a:lnTo>
                    <a:pt x="277" y="131"/>
                  </a:lnTo>
                  <a:lnTo>
                    <a:pt x="273" y="128"/>
                  </a:lnTo>
                  <a:lnTo>
                    <a:pt x="270" y="124"/>
                  </a:lnTo>
                  <a:lnTo>
                    <a:pt x="270" y="124"/>
                  </a:lnTo>
                  <a:lnTo>
                    <a:pt x="198" y="0"/>
                  </a:lnTo>
                  <a:lnTo>
                    <a:pt x="59" y="4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1" name="Freeform 17"/>
            <p:cNvSpPr>
              <a:spLocks/>
            </p:cNvSpPr>
            <p:nvPr/>
          </p:nvSpPr>
          <p:spPr bwMode="auto">
            <a:xfrm>
              <a:off x="2634" y="1509"/>
              <a:ext cx="318" cy="398"/>
            </a:xfrm>
            <a:custGeom>
              <a:avLst/>
              <a:gdLst/>
              <a:ahLst/>
              <a:cxnLst>
                <a:cxn ang="0">
                  <a:pos x="569" y="18"/>
                </a:cxn>
                <a:cxn ang="0">
                  <a:pos x="489" y="3"/>
                </a:cxn>
                <a:cxn ang="0">
                  <a:pos x="449" y="0"/>
                </a:cxn>
                <a:cxn ang="0">
                  <a:pos x="413" y="10"/>
                </a:cxn>
                <a:cxn ang="0">
                  <a:pos x="392" y="31"/>
                </a:cxn>
                <a:cxn ang="0">
                  <a:pos x="365" y="52"/>
                </a:cxn>
                <a:cxn ang="0">
                  <a:pos x="292" y="96"/>
                </a:cxn>
                <a:cxn ang="0">
                  <a:pos x="251" y="106"/>
                </a:cxn>
                <a:cxn ang="0">
                  <a:pos x="170" y="120"/>
                </a:cxn>
                <a:cxn ang="0">
                  <a:pos x="139" y="129"/>
                </a:cxn>
                <a:cxn ang="0">
                  <a:pos x="79" y="151"/>
                </a:cxn>
                <a:cxn ang="0">
                  <a:pos x="58" y="166"/>
                </a:cxn>
                <a:cxn ang="0">
                  <a:pos x="28" y="189"/>
                </a:cxn>
                <a:cxn ang="0">
                  <a:pos x="4" y="208"/>
                </a:cxn>
                <a:cxn ang="0">
                  <a:pos x="0" y="226"/>
                </a:cxn>
                <a:cxn ang="0">
                  <a:pos x="1" y="241"/>
                </a:cxn>
                <a:cxn ang="0">
                  <a:pos x="40" y="403"/>
                </a:cxn>
                <a:cxn ang="0">
                  <a:pos x="73" y="518"/>
                </a:cxn>
                <a:cxn ang="0">
                  <a:pos x="91" y="554"/>
                </a:cxn>
                <a:cxn ang="0">
                  <a:pos x="102" y="563"/>
                </a:cxn>
                <a:cxn ang="0">
                  <a:pos x="123" y="564"/>
                </a:cxn>
                <a:cxn ang="0">
                  <a:pos x="169" y="543"/>
                </a:cxn>
                <a:cxn ang="0">
                  <a:pos x="220" y="533"/>
                </a:cxn>
                <a:cxn ang="0">
                  <a:pos x="307" y="519"/>
                </a:cxn>
                <a:cxn ang="0">
                  <a:pos x="305" y="518"/>
                </a:cxn>
                <a:cxn ang="0">
                  <a:pos x="278" y="488"/>
                </a:cxn>
                <a:cxn ang="0">
                  <a:pos x="214" y="388"/>
                </a:cxn>
                <a:cxn ang="0">
                  <a:pos x="181" y="317"/>
                </a:cxn>
                <a:cxn ang="0">
                  <a:pos x="179" y="305"/>
                </a:cxn>
                <a:cxn ang="0">
                  <a:pos x="190" y="293"/>
                </a:cxn>
                <a:cxn ang="0">
                  <a:pos x="224" y="280"/>
                </a:cxn>
                <a:cxn ang="0">
                  <a:pos x="245" y="277"/>
                </a:cxn>
                <a:cxn ang="0">
                  <a:pos x="241" y="516"/>
                </a:cxn>
                <a:cxn ang="0">
                  <a:pos x="247" y="654"/>
                </a:cxn>
                <a:cxn ang="0">
                  <a:pos x="256" y="695"/>
                </a:cxn>
                <a:cxn ang="0">
                  <a:pos x="271" y="768"/>
                </a:cxn>
                <a:cxn ang="0">
                  <a:pos x="283" y="795"/>
                </a:cxn>
                <a:cxn ang="0">
                  <a:pos x="298" y="796"/>
                </a:cxn>
                <a:cxn ang="0">
                  <a:pos x="313" y="784"/>
                </a:cxn>
                <a:cxn ang="0">
                  <a:pos x="352" y="769"/>
                </a:cxn>
                <a:cxn ang="0">
                  <a:pos x="396" y="768"/>
                </a:cxn>
                <a:cxn ang="0">
                  <a:pos x="425" y="771"/>
                </a:cxn>
                <a:cxn ang="0">
                  <a:pos x="485" y="787"/>
                </a:cxn>
                <a:cxn ang="0">
                  <a:pos x="507" y="784"/>
                </a:cxn>
                <a:cxn ang="0">
                  <a:pos x="512" y="775"/>
                </a:cxn>
                <a:cxn ang="0">
                  <a:pos x="507" y="754"/>
                </a:cxn>
                <a:cxn ang="0">
                  <a:pos x="471" y="710"/>
                </a:cxn>
                <a:cxn ang="0">
                  <a:pos x="449" y="680"/>
                </a:cxn>
                <a:cxn ang="0">
                  <a:pos x="437" y="653"/>
                </a:cxn>
                <a:cxn ang="0">
                  <a:pos x="435" y="620"/>
                </a:cxn>
                <a:cxn ang="0">
                  <a:pos x="452" y="549"/>
                </a:cxn>
                <a:cxn ang="0">
                  <a:pos x="474" y="506"/>
                </a:cxn>
                <a:cxn ang="0">
                  <a:pos x="561" y="359"/>
                </a:cxn>
                <a:cxn ang="0">
                  <a:pos x="597" y="298"/>
                </a:cxn>
                <a:cxn ang="0">
                  <a:pos x="616" y="248"/>
                </a:cxn>
                <a:cxn ang="0">
                  <a:pos x="631" y="187"/>
                </a:cxn>
                <a:cxn ang="0">
                  <a:pos x="634" y="123"/>
                </a:cxn>
                <a:cxn ang="0">
                  <a:pos x="619" y="64"/>
                </a:cxn>
                <a:cxn ang="0">
                  <a:pos x="597" y="34"/>
                </a:cxn>
                <a:cxn ang="0">
                  <a:pos x="582" y="22"/>
                </a:cxn>
              </a:cxnLst>
              <a:rect l="0" t="0" r="r" b="b"/>
              <a:pathLst>
                <a:path w="634" h="798">
                  <a:moveTo>
                    <a:pt x="582" y="22"/>
                  </a:moveTo>
                  <a:lnTo>
                    <a:pt x="582" y="22"/>
                  </a:lnTo>
                  <a:lnTo>
                    <a:pt x="569" y="18"/>
                  </a:lnTo>
                  <a:lnTo>
                    <a:pt x="534" y="10"/>
                  </a:lnTo>
                  <a:lnTo>
                    <a:pt x="512" y="6"/>
                  </a:lnTo>
                  <a:lnTo>
                    <a:pt x="489" y="3"/>
                  </a:lnTo>
                  <a:lnTo>
                    <a:pt x="46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34" y="3"/>
                  </a:lnTo>
                  <a:lnTo>
                    <a:pt x="422" y="6"/>
                  </a:lnTo>
                  <a:lnTo>
                    <a:pt x="413" y="10"/>
                  </a:lnTo>
                  <a:lnTo>
                    <a:pt x="407" y="15"/>
                  </a:lnTo>
                  <a:lnTo>
                    <a:pt x="396" y="25"/>
                  </a:lnTo>
                  <a:lnTo>
                    <a:pt x="392" y="31"/>
                  </a:lnTo>
                  <a:lnTo>
                    <a:pt x="386" y="37"/>
                  </a:lnTo>
                  <a:lnTo>
                    <a:pt x="386" y="37"/>
                  </a:lnTo>
                  <a:lnTo>
                    <a:pt x="365" y="52"/>
                  </a:lnTo>
                  <a:lnTo>
                    <a:pt x="337" y="72"/>
                  </a:lnTo>
                  <a:lnTo>
                    <a:pt x="305" y="90"/>
                  </a:lnTo>
                  <a:lnTo>
                    <a:pt x="292" y="96"/>
                  </a:lnTo>
                  <a:lnTo>
                    <a:pt x="280" y="100"/>
                  </a:lnTo>
                  <a:lnTo>
                    <a:pt x="280" y="100"/>
                  </a:lnTo>
                  <a:lnTo>
                    <a:pt x="251" y="106"/>
                  </a:lnTo>
                  <a:lnTo>
                    <a:pt x="215" y="111"/>
                  </a:lnTo>
                  <a:lnTo>
                    <a:pt x="182" y="117"/>
                  </a:lnTo>
                  <a:lnTo>
                    <a:pt x="170" y="120"/>
                  </a:lnTo>
                  <a:lnTo>
                    <a:pt x="162" y="123"/>
                  </a:lnTo>
                  <a:lnTo>
                    <a:pt x="162" y="123"/>
                  </a:lnTo>
                  <a:lnTo>
                    <a:pt x="139" y="129"/>
                  </a:lnTo>
                  <a:lnTo>
                    <a:pt x="109" y="139"/>
                  </a:lnTo>
                  <a:lnTo>
                    <a:pt x="94" y="145"/>
                  </a:lnTo>
                  <a:lnTo>
                    <a:pt x="79" y="151"/>
                  </a:lnTo>
                  <a:lnTo>
                    <a:pt x="67" y="159"/>
                  </a:lnTo>
                  <a:lnTo>
                    <a:pt x="58" y="166"/>
                  </a:lnTo>
                  <a:lnTo>
                    <a:pt x="58" y="166"/>
                  </a:lnTo>
                  <a:lnTo>
                    <a:pt x="49" y="174"/>
                  </a:lnTo>
                  <a:lnTo>
                    <a:pt x="39" y="181"/>
                  </a:lnTo>
                  <a:lnTo>
                    <a:pt x="28" y="189"/>
                  </a:lnTo>
                  <a:lnTo>
                    <a:pt x="18" y="195"/>
                  </a:lnTo>
                  <a:lnTo>
                    <a:pt x="9" y="204"/>
                  </a:lnTo>
                  <a:lnTo>
                    <a:pt x="4" y="208"/>
                  </a:lnTo>
                  <a:lnTo>
                    <a:pt x="1" y="214"/>
                  </a:lnTo>
                  <a:lnTo>
                    <a:pt x="0" y="219"/>
                  </a:lnTo>
                  <a:lnTo>
                    <a:pt x="0" y="226"/>
                  </a:lnTo>
                  <a:lnTo>
                    <a:pt x="0" y="232"/>
                  </a:lnTo>
                  <a:lnTo>
                    <a:pt x="1" y="241"/>
                  </a:lnTo>
                  <a:lnTo>
                    <a:pt x="1" y="241"/>
                  </a:lnTo>
                  <a:lnTo>
                    <a:pt x="9" y="265"/>
                  </a:lnTo>
                  <a:lnTo>
                    <a:pt x="18" y="304"/>
                  </a:lnTo>
                  <a:lnTo>
                    <a:pt x="40" y="403"/>
                  </a:lnTo>
                  <a:lnTo>
                    <a:pt x="54" y="454"/>
                  </a:lnTo>
                  <a:lnTo>
                    <a:pt x="67" y="498"/>
                  </a:lnTo>
                  <a:lnTo>
                    <a:pt x="73" y="518"/>
                  </a:lnTo>
                  <a:lnTo>
                    <a:pt x="79" y="534"/>
                  </a:lnTo>
                  <a:lnTo>
                    <a:pt x="85" y="546"/>
                  </a:lnTo>
                  <a:lnTo>
                    <a:pt x="91" y="554"/>
                  </a:lnTo>
                  <a:lnTo>
                    <a:pt x="91" y="554"/>
                  </a:lnTo>
                  <a:lnTo>
                    <a:pt x="96" y="560"/>
                  </a:lnTo>
                  <a:lnTo>
                    <a:pt x="102" y="563"/>
                  </a:lnTo>
                  <a:lnTo>
                    <a:pt x="108" y="564"/>
                  </a:lnTo>
                  <a:lnTo>
                    <a:pt x="112" y="566"/>
                  </a:lnTo>
                  <a:lnTo>
                    <a:pt x="123" y="564"/>
                  </a:lnTo>
                  <a:lnTo>
                    <a:pt x="135" y="561"/>
                  </a:lnTo>
                  <a:lnTo>
                    <a:pt x="157" y="549"/>
                  </a:lnTo>
                  <a:lnTo>
                    <a:pt x="169" y="543"/>
                  </a:lnTo>
                  <a:lnTo>
                    <a:pt x="182" y="540"/>
                  </a:lnTo>
                  <a:lnTo>
                    <a:pt x="182" y="540"/>
                  </a:lnTo>
                  <a:lnTo>
                    <a:pt x="220" y="533"/>
                  </a:lnTo>
                  <a:lnTo>
                    <a:pt x="265" y="527"/>
                  </a:lnTo>
                  <a:lnTo>
                    <a:pt x="299" y="521"/>
                  </a:lnTo>
                  <a:lnTo>
                    <a:pt x="307" y="519"/>
                  </a:lnTo>
                  <a:lnTo>
                    <a:pt x="307" y="518"/>
                  </a:lnTo>
                  <a:lnTo>
                    <a:pt x="305" y="518"/>
                  </a:lnTo>
                  <a:lnTo>
                    <a:pt x="305" y="518"/>
                  </a:lnTo>
                  <a:lnTo>
                    <a:pt x="301" y="515"/>
                  </a:lnTo>
                  <a:lnTo>
                    <a:pt x="295" y="509"/>
                  </a:lnTo>
                  <a:lnTo>
                    <a:pt x="278" y="488"/>
                  </a:lnTo>
                  <a:lnTo>
                    <a:pt x="257" y="458"/>
                  </a:lnTo>
                  <a:lnTo>
                    <a:pt x="235" y="424"/>
                  </a:lnTo>
                  <a:lnTo>
                    <a:pt x="214" y="388"/>
                  </a:lnTo>
                  <a:lnTo>
                    <a:pt x="196" y="355"/>
                  </a:lnTo>
                  <a:lnTo>
                    <a:pt x="184" y="328"/>
                  </a:lnTo>
                  <a:lnTo>
                    <a:pt x="181" y="317"/>
                  </a:lnTo>
                  <a:lnTo>
                    <a:pt x="179" y="311"/>
                  </a:lnTo>
                  <a:lnTo>
                    <a:pt x="179" y="311"/>
                  </a:lnTo>
                  <a:lnTo>
                    <a:pt x="179" y="305"/>
                  </a:lnTo>
                  <a:lnTo>
                    <a:pt x="182" y="301"/>
                  </a:lnTo>
                  <a:lnTo>
                    <a:pt x="185" y="296"/>
                  </a:lnTo>
                  <a:lnTo>
                    <a:pt x="190" y="293"/>
                  </a:lnTo>
                  <a:lnTo>
                    <a:pt x="200" y="287"/>
                  </a:lnTo>
                  <a:lnTo>
                    <a:pt x="212" y="283"/>
                  </a:lnTo>
                  <a:lnTo>
                    <a:pt x="224" y="280"/>
                  </a:lnTo>
                  <a:lnTo>
                    <a:pt x="235" y="278"/>
                  </a:lnTo>
                  <a:lnTo>
                    <a:pt x="245" y="277"/>
                  </a:lnTo>
                  <a:lnTo>
                    <a:pt x="245" y="277"/>
                  </a:lnTo>
                  <a:lnTo>
                    <a:pt x="244" y="329"/>
                  </a:lnTo>
                  <a:lnTo>
                    <a:pt x="241" y="448"/>
                  </a:lnTo>
                  <a:lnTo>
                    <a:pt x="241" y="516"/>
                  </a:lnTo>
                  <a:lnTo>
                    <a:pt x="241" y="579"/>
                  </a:lnTo>
                  <a:lnTo>
                    <a:pt x="244" y="633"/>
                  </a:lnTo>
                  <a:lnTo>
                    <a:pt x="247" y="654"/>
                  </a:lnTo>
                  <a:lnTo>
                    <a:pt x="250" y="669"/>
                  </a:lnTo>
                  <a:lnTo>
                    <a:pt x="250" y="669"/>
                  </a:lnTo>
                  <a:lnTo>
                    <a:pt x="256" y="695"/>
                  </a:lnTo>
                  <a:lnTo>
                    <a:pt x="260" y="720"/>
                  </a:lnTo>
                  <a:lnTo>
                    <a:pt x="265" y="745"/>
                  </a:lnTo>
                  <a:lnTo>
                    <a:pt x="271" y="768"/>
                  </a:lnTo>
                  <a:lnTo>
                    <a:pt x="277" y="784"/>
                  </a:lnTo>
                  <a:lnTo>
                    <a:pt x="280" y="790"/>
                  </a:lnTo>
                  <a:lnTo>
                    <a:pt x="283" y="795"/>
                  </a:lnTo>
                  <a:lnTo>
                    <a:pt x="287" y="798"/>
                  </a:lnTo>
                  <a:lnTo>
                    <a:pt x="293" y="798"/>
                  </a:lnTo>
                  <a:lnTo>
                    <a:pt x="298" y="796"/>
                  </a:lnTo>
                  <a:lnTo>
                    <a:pt x="305" y="790"/>
                  </a:lnTo>
                  <a:lnTo>
                    <a:pt x="305" y="790"/>
                  </a:lnTo>
                  <a:lnTo>
                    <a:pt x="313" y="784"/>
                  </a:lnTo>
                  <a:lnTo>
                    <a:pt x="320" y="780"/>
                  </a:lnTo>
                  <a:lnTo>
                    <a:pt x="335" y="774"/>
                  </a:lnTo>
                  <a:lnTo>
                    <a:pt x="352" y="769"/>
                  </a:lnTo>
                  <a:lnTo>
                    <a:pt x="367" y="768"/>
                  </a:lnTo>
                  <a:lnTo>
                    <a:pt x="383" y="766"/>
                  </a:lnTo>
                  <a:lnTo>
                    <a:pt x="396" y="768"/>
                  </a:lnTo>
                  <a:lnTo>
                    <a:pt x="416" y="769"/>
                  </a:lnTo>
                  <a:lnTo>
                    <a:pt x="416" y="769"/>
                  </a:lnTo>
                  <a:lnTo>
                    <a:pt x="425" y="771"/>
                  </a:lnTo>
                  <a:lnTo>
                    <a:pt x="438" y="774"/>
                  </a:lnTo>
                  <a:lnTo>
                    <a:pt x="470" y="783"/>
                  </a:lnTo>
                  <a:lnTo>
                    <a:pt x="485" y="787"/>
                  </a:lnTo>
                  <a:lnTo>
                    <a:pt x="498" y="787"/>
                  </a:lnTo>
                  <a:lnTo>
                    <a:pt x="503" y="786"/>
                  </a:lnTo>
                  <a:lnTo>
                    <a:pt x="507" y="784"/>
                  </a:lnTo>
                  <a:lnTo>
                    <a:pt x="510" y="781"/>
                  </a:lnTo>
                  <a:lnTo>
                    <a:pt x="512" y="775"/>
                  </a:lnTo>
                  <a:lnTo>
                    <a:pt x="512" y="775"/>
                  </a:lnTo>
                  <a:lnTo>
                    <a:pt x="512" y="771"/>
                  </a:lnTo>
                  <a:lnTo>
                    <a:pt x="512" y="765"/>
                  </a:lnTo>
                  <a:lnTo>
                    <a:pt x="507" y="754"/>
                  </a:lnTo>
                  <a:lnTo>
                    <a:pt x="501" y="744"/>
                  </a:lnTo>
                  <a:lnTo>
                    <a:pt x="492" y="733"/>
                  </a:lnTo>
                  <a:lnTo>
                    <a:pt x="471" y="710"/>
                  </a:lnTo>
                  <a:lnTo>
                    <a:pt x="461" y="696"/>
                  </a:lnTo>
                  <a:lnTo>
                    <a:pt x="449" y="680"/>
                  </a:lnTo>
                  <a:lnTo>
                    <a:pt x="449" y="680"/>
                  </a:lnTo>
                  <a:lnTo>
                    <a:pt x="444" y="671"/>
                  </a:lnTo>
                  <a:lnTo>
                    <a:pt x="440" y="662"/>
                  </a:lnTo>
                  <a:lnTo>
                    <a:pt x="437" y="653"/>
                  </a:lnTo>
                  <a:lnTo>
                    <a:pt x="435" y="642"/>
                  </a:lnTo>
                  <a:lnTo>
                    <a:pt x="435" y="630"/>
                  </a:lnTo>
                  <a:lnTo>
                    <a:pt x="435" y="620"/>
                  </a:lnTo>
                  <a:lnTo>
                    <a:pt x="438" y="596"/>
                  </a:lnTo>
                  <a:lnTo>
                    <a:pt x="444" y="572"/>
                  </a:lnTo>
                  <a:lnTo>
                    <a:pt x="452" y="549"/>
                  </a:lnTo>
                  <a:lnTo>
                    <a:pt x="462" y="527"/>
                  </a:lnTo>
                  <a:lnTo>
                    <a:pt x="474" y="506"/>
                  </a:lnTo>
                  <a:lnTo>
                    <a:pt x="474" y="506"/>
                  </a:lnTo>
                  <a:lnTo>
                    <a:pt x="501" y="463"/>
                  </a:lnTo>
                  <a:lnTo>
                    <a:pt x="531" y="412"/>
                  </a:lnTo>
                  <a:lnTo>
                    <a:pt x="561" y="359"/>
                  </a:lnTo>
                  <a:lnTo>
                    <a:pt x="590" y="311"/>
                  </a:lnTo>
                  <a:lnTo>
                    <a:pt x="590" y="311"/>
                  </a:lnTo>
                  <a:lnTo>
                    <a:pt x="597" y="298"/>
                  </a:lnTo>
                  <a:lnTo>
                    <a:pt x="603" y="283"/>
                  </a:lnTo>
                  <a:lnTo>
                    <a:pt x="610" y="266"/>
                  </a:lnTo>
                  <a:lnTo>
                    <a:pt x="616" y="248"/>
                  </a:lnTo>
                  <a:lnTo>
                    <a:pt x="622" y="229"/>
                  </a:lnTo>
                  <a:lnTo>
                    <a:pt x="627" y="208"/>
                  </a:lnTo>
                  <a:lnTo>
                    <a:pt x="631" y="187"/>
                  </a:lnTo>
                  <a:lnTo>
                    <a:pt x="634" y="165"/>
                  </a:lnTo>
                  <a:lnTo>
                    <a:pt x="634" y="144"/>
                  </a:lnTo>
                  <a:lnTo>
                    <a:pt x="634" y="123"/>
                  </a:lnTo>
                  <a:lnTo>
                    <a:pt x="631" y="102"/>
                  </a:lnTo>
                  <a:lnTo>
                    <a:pt x="627" y="82"/>
                  </a:lnTo>
                  <a:lnTo>
                    <a:pt x="619" y="64"/>
                  </a:lnTo>
                  <a:lnTo>
                    <a:pt x="610" y="48"/>
                  </a:lnTo>
                  <a:lnTo>
                    <a:pt x="604" y="40"/>
                  </a:lnTo>
                  <a:lnTo>
                    <a:pt x="597" y="34"/>
                  </a:lnTo>
                  <a:lnTo>
                    <a:pt x="590" y="28"/>
                  </a:lnTo>
                  <a:lnTo>
                    <a:pt x="582" y="22"/>
                  </a:lnTo>
                  <a:lnTo>
                    <a:pt x="582" y="22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2" name="Freeform 18"/>
            <p:cNvSpPr>
              <a:spLocks/>
            </p:cNvSpPr>
            <p:nvPr/>
          </p:nvSpPr>
          <p:spPr bwMode="auto">
            <a:xfrm>
              <a:off x="2942" y="1575"/>
              <a:ext cx="91" cy="370"/>
            </a:xfrm>
            <a:custGeom>
              <a:avLst/>
              <a:gdLst/>
              <a:ahLst/>
              <a:cxnLst>
                <a:cxn ang="0">
                  <a:pos x="88" y="15"/>
                </a:cxn>
                <a:cxn ang="0">
                  <a:pos x="123" y="0"/>
                </a:cxn>
                <a:cxn ang="0">
                  <a:pos x="171" y="26"/>
                </a:cxn>
                <a:cxn ang="0">
                  <a:pos x="168" y="68"/>
                </a:cxn>
                <a:cxn ang="0">
                  <a:pos x="168" y="68"/>
                </a:cxn>
                <a:cxn ang="0">
                  <a:pos x="172" y="101"/>
                </a:cxn>
                <a:cxn ang="0">
                  <a:pos x="175" y="135"/>
                </a:cxn>
                <a:cxn ang="0">
                  <a:pos x="180" y="178"/>
                </a:cxn>
                <a:cxn ang="0">
                  <a:pos x="181" y="225"/>
                </a:cxn>
                <a:cxn ang="0">
                  <a:pos x="183" y="271"/>
                </a:cxn>
                <a:cxn ang="0">
                  <a:pos x="181" y="292"/>
                </a:cxn>
                <a:cxn ang="0">
                  <a:pos x="180" y="313"/>
                </a:cxn>
                <a:cxn ang="0">
                  <a:pos x="177" y="331"/>
                </a:cxn>
                <a:cxn ang="0">
                  <a:pos x="174" y="348"/>
                </a:cxn>
                <a:cxn ang="0">
                  <a:pos x="174" y="348"/>
                </a:cxn>
                <a:cxn ang="0">
                  <a:pos x="166" y="379"/>
                </a:cxn>
                <a:cxn ang="0">
                  <a:pos x="157" y="412"/>
                </a:cxn>
                <a:cxn ang="0">
                  <a:pos x="144" y="478"/>
                </a:cxn>
                <a:cxn ang="0">
                  <a:pos x="129" y="551"/>
                </a:cxn>
                <a:cxn ang="0">
                  <a:pos x="37" y="732"/>
                </a:cxn>
                <a:cxn ang="0">
                  <a:pos x="0" y="740"/>
                </a:cxn>
                <a:cxn ang="0">
                  <a:pos x="0" y="740"/>
                </a:cxn>
                <a:cxn ang="0">
                  <a:pos x="21" y="663"/>
                </a:cxn>
                <a:cxn ang="0">
                  <a:pos x="43" y="583"/>
                </a:cxn>
                <a:cxn ang="0">
                  <a:pos x="67" y="487"/>
                </a:cxn>
                <a:cxn ang="0">
                  <a:pos x="91" y="386"/>
                </a:cxn>
                <a:cxn ang="0">
                  <a:pos x="112" y="291"/>
                </a:cxn>
                <a:cxn ang="0">
                  <a:pos x="120" y="247"/>
                </a:cxn>
                <a:cxn ang="0">
                  <a:pos x="126" y="208"/>
                </a:cxn>
                <a:cxn ang="0">
                  <a:pos x="129" y="177"/>
                </a:cxn>
                <a:cxn ang="0">
                  <a:pos x="129" y="151"/>
                </a:cxn>
                <a:cxn ang="0">
                  <a:pos x="133" y="63"/>
                </a:cxn>
                <a:cxn ang="0">
                  <a:pos x="88" y="15"/>
                </a:cxn>
              </a:cxnLst>
              <a:rect l="0" t="0" r="r" b="b"/>
              <a:pathLst>
                <a:path w="183" h="740">
                  <a:moveTo>
                    <a:pt x="88" y="15"/>
                  </a:moveTo>
                  <a:lnTo>
                    <a:pt x="123" y="0"/>
                  </a:lnTo>
                  <a:lnTo>
                    <a:pt x="171" y="26"/>
                  </a:lnTo>
                  <a:lnTo>
                    <a:pt x="168" y="68"/>
                  </a:lnTo>
                  <a:lnTo>
                    <a:pt x="168" y="68"/>
                  </a:lnTo>
                  <a:lnTo>
                    <a:pt x="172" y="101"/>
                  </a:lnTo>
                  <a:lnTo>
                    <a:pt x="175" y="135"/>
                  </a:lnTo>
                  <a:lnTo>
                    <a:pt x="180" y="178"/>
                  </a:lnTo>
                  <a:lnTo>
                    <a:pt x="181" y="225"/>
                  </a:lnTo>
                  <a:lnTo>
                    <a:pt x="183" y="271"/>
                  </a:lnTo>
                  <a:lnTo>
                    <a:pt x="181" y="292"/>
                  </a:lnTo>
                  <a:lnTo>
                    <a:pt x="180" y="313"/>
                  </a:lnTo>
                  <a:lnTo>
                    <a:pt x="177" y="331"/>
                  </a:lnTo>
                  <a:lnTo>
                    <a:pt x="174" y="348"/>
                  </a:lnTo>
                  <a:lnTo>
                    <a:pt x="174" y="348"/>
                  </a:lnTo>
                  <a:lnTo>
                    <a:pt x="166" y="379"/>
                  </a:lnTo>
                  <a:lnTo>
                    <a:pt x="157" y="412"/>
                  </a:lnTo>
                  <a:lnTo>
                    <a:pt x="144" y="478"/>
                  </a:lnTo>
                  <a:lnTo>
                    <a:pt x="129" y="551"/>
                  </a:lnTo>
                  <a:lnTo>
                    <a:pt x="37" y="732"/>
                  </a:lnTo>
                  <a:lnTo>
                    <a:pt x="0" y="740"/>
                  </a:lnTo>
                  <a:lnTo>
                    <a:pt x="0" y="740"/>
                  </a:lnTo>
                  <a:lnTo>
                    <a:pt x="21" y="663"/>
                  </a:lnTo>
                  <a:lnTo>
                    <a:pt x="43" y="583"/>
                  </a:lnTo>
                  <a:lnTo>
                    <a:pt x="67" y="487"/>
                  </a:lnTo>
                  <a:lnTo>
                    <a:pt x="91" y="386"/>
                  </a:lnTo>
                  <a:lnTo>
                    <a:pt x="112" y="291"/>
                  </a:lnTo>
                  <a:lnTo>
                    <a:pt x="120" y="247"/>
                  </a:lnTo>
                  <a:lnTo>
                    <a:pt x="126" y="208"/>
                  </a:lnTo>
                  <a:lnTo>
                    <a:pt x="129" y="177"/>
                  </a:lnTo>
                  <a:lnTo>
                    <a:pt x="129" y="151"/>
                  </a:lnTo>
                  <a:lnTo>
                    <a:pt x="133" y="63"/>
                  </a:lnTo>
                  <a:lnTo>
                    <a:pt x="88" y="15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3" name="Freeform 19"/>
            <p:cNvSpPr>
              <a:spLocks noEditPoints="1"/>
            </p:cNvSpPr>
            <p:nvPr/>
          </p:nvSpPr>
          <p:spPr bwMode="auto">
            <a:xfrm>
              <a:off x="2420" y="1548"/>
              <a:ext cx="840" cy="1028"/>
            </a:xfrm>
            <a:custGeom>
              <a:avLst/>
              <a:gdLst/>
              <a:ahLst/>
              <a:cxnLst>
                <a:cxn ang="0">
                  <a:pos x="1528" y="207"/>
                </a:cxn>
                <a:cxn ang="0">
                  <a:pos x="1467" y="183"/>
                </a:cxn>
                <a:cxn ang="0">
                  <a:pos x="1415" y="144"/>
                </a:cxn>
                <a:cxn ang="0">
                  <a:pos x="1319" y="9"/>
                </a:cxn>
                <a:cxn ang="0">
                  <a:pos x="1271" y="0"/>
                </a:cxn>
                <a:cxn ang="0">
                  <a:pos x="1219" y="122"/>
                </a:cxn>
                <a:cxn ang="0">
                  <a:pos x="1237" y="478"/>
                </a:cxn>
                <a:cxn ang="0">
                  <a:pos x="1183" y="595"/>
                </a:cxn>
                <a:cxn ang="0">
                  <a:pos x="1079" y="779"/>
                </a:cxn>
                <a:cxn ang="0">
                  <a:pos x="1045" y="779"/>
                </a:cxn>
                <a:cxn ang="0">
                  <a:pos x="990" y="807"/>
                </a:cxn>
                <a:cxn ang="0">
                  <a:pos x="942" y="801"/>
                </a:cxn>
                <a:cxn ang="0">
                  <a:pos x="879" y="792"/>
                </a:cxn>
                <a:cxn ang="0">
                  <a:pos x="870" y="768"/>
                </a:cxn>
                <a:cxn ang="0">
                  <a:pos x="665" y="887"/>
                </a:cxn>
                <a:cxn ang="0">
                  <a:pos x="657" y="987"/>
                </a:cxn>
                <a:cxn ang="0">
                  <a:pos x="671" y="1071"/>
                </a:cxn>
                <a:cxn ang="0">
                  <a:pos x="623" y="1162"/>
                </a:cxn>
                <a:cxn ang="0">
                  <a:pos x="508" y="1386"/>
                </a:cxn>
                <a:cxn ang="0">
                  <a:pos x="395" y="1502"/>
                </a:cxn>
                <a:cxn ang="0">
                  <a:pos x="273" y="1610"/>
                </a:cxn>
                <a:cxn ang="0">
                  <a:pos x="98" y="1753"/>
                </a:cxn>
                <a:cxn ang="0">
                  <a:pos x="0" y="1951"/>
                </a:cxn>
                <a:cxn ang="0">
                  <a:pos x="30" y="2029"/>
                </a:cxn>
                <a:cxn ang="0">
                  <a:pos x="81" y="2056"/>
                </a:cxn>
                <a:cxn ang="0">
                  <a:pos x="333" y="1767"/>
                </a:cxn>
                <a:cxn ang="0">
                  <a:pos x="488" y="1635"/>
                </a:cxn>
                <a:cxn ang="0">
                  <a:pos x="657" y="1506"/>
                </a:cxn>
                <a:cxn ang="0">
                  <a:pos x="753" y="1416"/>
                </a:cxn>
                <a:cxn ang="0">
                  <a:pos x="975" y="1129"/>
                </a:cxn>
                <a:cxn ang="0">
                  <a:pos x="1323" y="1128"/>
                </a:cxn>
                <a:cxn ang="0">
                  <a:pos x="1400" y="1148"/>
                </a:cxn>
                <a:cxn ang="0">
                  <a:pos x="1397" y="1339"/>
                </a:cxn>
                <a:cxn ang="0">
                  <a:pos x="1379" y="1605"/>
                </a:cxn>
                <a:cxn ang="0">
                  <a:pos x="1340" y="1746"/>
                </a:cxn>
                <a:cxn ang="0">
                  <a:pos x="1434" y="1770"/>
                </a:cxn>
                <a:cxn ang="0">
                  <a:pos x="1492" y="1741"/>
                </a:cxn>
                <a:cxn ang="0">
                  <a:pos x="1507" y="1571"/>
                </a:cxn>
                <a:cxn ang="0">
                  <a:pos x="1578" y="1268"/>
                </a:cxn>
                <a:cxn ang="0">
                  <a:pos x="1630" y="1053"/>
                </a:cxn>
                <a:cxn ang="0">
                  <a:pos x="1621" y="1003"/>
                </a:cxn>
                <a:cxn ang="0">
                  <a:pos x="1416" y="907"/>
                </a:cxn>
                <a:cxn ang="0">
                  <a:pos x="1404" y="873"/>
                </a:cxn>
                <a:cxn ang="0">
                  <a:pos x="1388" y="783"/>
                </a:cxn>
                <a:cxn ang="0">
                  <a:pos x="1380" y="707"/>
                </a:cxn>
                <a:cxn ang="0">
                  <a:pos x="1407" y="541"/>
                </a:cxn>
                <a:cxn ang="0">
                  <a:pos x="1379" y="349"/>
                </a:cxn>
                <a:cxn ang="0">
                  <a:pos x="1449" y="355"/>
                </a:cxn>
                <a:cxn ang="0">
                  <a:pos x="1596" y="416"/>
                </a:cxn>
                <a:cxn ang="0">
                  <a:pos x="1656" y="412"/>
                </a:cxn>
                <a:cxn ang="0">
                  <a:pos x="1679" y="376"/>
                </a:cxn>
                <a:cxn ang="0">
                  <a:pos x="1673" y="328"/>
                </a:cxn>
                <a:cxn ang="0">
                  <a:pos x="1603" y="238"/>
                </a:cxn>
              </a:cxnLst>
              <a:rect l="0" t="0" r="r" b="b"/>
              <a:pathLst>
                <a:path w="1681" h="2056">
                  <a:moveTo>
                    <a:pt x="1603" y="238"/>
                  </a:moveTo>
                  <a:lnTo>
                    <a:pt x="1603" y="238"/>
                  </a:lnTo>
                  <a:lnTo>
                    <a:pt x="1594" y="234"/>
                  </a:lnTo>
                  <a:lnTo>
                    <a:pt x="1584" y="228"/>
                  </a:lnTo>
                  <a:lnTo>
                    <a:pt x="1557" y="216"/>
                  </a:lnTo>
                  <a:lnTo>
                    <a:pt x="1528" y="207"/>
                  </a:lnTo>
                  <a:lnTo>
                    <a:pt x="1503" y="202"/>
                  </a:lnTo>
                  <a:lnTo>
                    <a:pt x="1503" y="202"/>
                  </a:lnTo>
                  <a:lnTo>
                    <a:pt x="1492" y="199"/>
                  </a:lnTo>
                  <a:lnTo>
                    <a:pt x="1483" y="195"/>
                  </a:lnTo>
                  <a:lnTo>
                    <a:pt x="1474" y="189"/>
                  </a:lnTo>
                  <a:lnTo>
                    <a:pt x="1467" y="183"/>
                  </a:lnTo>
                  <a:lnTo>
                    <a:pt x="1452" y="169"/>
                  </a:lnTo>
                  <a:lnTo>
                    <a:pt x="1445" y="162"/>
                  </a:lnTo>
                  <a:lnTo>
                    <a:pt x="1437" y="158"/>
                  </a:lnTo>
                  <a:lnTo>
                    <a:pt x="1437" y="158"/>
                  </a:lnTo>
                  <a:lnTo>
                    <a:pt x="1427" y="152"/>
                  </a:lnTo>
                  <a:lnTo>
                    <a:pt x="1415" y="144"/>
                  </a:lnTo>
                  <a:lnTo>
                    <a:pt x="1386" y="122"/>
                  </a:lnTo>
                  <a:lnTo>
                    <a:pt x="1352" y="95"/>
                  </a:lnTo>
                  <a:lnTo>
                    <a:pt x="1352" y="95"/>
                  </a:lnTo>
                  <a:lnTo>
                    <a:pt x="1338" y="59"/>
                  </a:lnTo>
                  <a:lnTo>
                    <a:pt x="1326" y="30"/>
                  </a:lnTo>
                  <a:lnTo>
                    <a:pt x="1319" y="9"/>
                  </a:lnTo>
                  <a:lnTo>
                    <a:pt x="1319" y="9"/>
                  </a:lnTo>
                  <a:lnTo>
                    <a:pt x="1316" y="8"/>
                  </a:lnTo>
                  <a:lnTo>
                    <a:pt x="1313" y="5"/>
                  </a:lnTo>
                  <a:lnTo>
                    <a:pt x="1301" y="3"/>
                  </a:lnTo>
                  <a:lnTo>
                    <a:pt x="1287" y="2"/>
                  </a:lnTo>
                  <a:lnTo>
                    <a:pt x="1271" y="0"/>
                  </a:lnTo>
                  <a:lnTo>
                    <a:pt x="1242" y="2"/>
                  </a:lnTo>
                  <a:lnTo>
                    <a:pt x="1229" y="3"/>
                  </a:lnTo>
                  <a:lnTo>
                    <a:pt x="1219" y="62"/>
                  </a:lnTo>
                  <a:lnTo>
                    <a:pt x="1219" y="62"/>
                  </a:lnTo>
                  <a:lnTo>
                    <a:pt x="1219" y="122"/>
                  </a:lnTo>
                  <a:lnTo>
                    <a:pt x="1219" y="122"/>
                  </a:lnTo>
                  <a:lnTo>
                    <a:pt x="1225" y="174"/>
                  </a:lnTo>
                  <a:lnTo>
                    <a:pt x="1235" y="276"/>
                  </a:lnTo>
                  <a:lnTo>
                    <a:pt x="1251" y="419"/>
                  </a:lnTo>
                  <a:lnTo>
                    <a:pt x="1251" y="419"/>
                  </a:lnTo>
                  <a:lnTo>
                    <a:pt x="1248" y="437"/>
                  </a:lnTo>
                  <a:lnTo>
                    <a:pt x="1237" y="478"/>
                  </a:lnTo>
                  <a:lnTo>
                    <a:pt x="1229" y="502"/>
                  </a:lnTo>
                  <a:lnTo>
                    <a:pt x="1219" y="527"/>
                  </a:lnTo>
                  <a:lnTo>
                    <a:pt x="1208" y="551"/>
                  </a:lnTo>
                  <a:lnTo>
                    <a:pt x="1196" y="572"/>
                  </a:lnTo>
                  <a:lnTo>
                    <a:pt x="1196" y="572"/>
                  </a:lnTo>
                  <a:lnTo>
                    <a:pt x="1183" y="595"/>
                  </a:lnTo>
                  <a:lnTo>
                    <a:pt x="1166" y="626"/>
                  </a:lnTo>
                  <a:lnTo>
                    <a:pt x="1130" y="699"/>
                  </a:lnTo>
                  <a:lnTo>
                    <a:pt x="1112" y="732"/>
                  </a:lnTo>
                  <a:lnTo>
                    <a:pt x="1096" y="761"/>
                  </a:lnTo>
                  <a:lnTo>
                    <a:pt x="1087" y="771"/>
                  </a:lnTo>
                  <a:lnTo>
                    <a:pt x="1079" y="779"/>
                  </a:lnTo>
                  <a:lnTo>
                    <a:pt x="1073" y="782"/>
                  </a:lnTo>
                  <a:lnTo>
                    <a:pt x="1070" y="783"/>
                  </a:lnTo>
                  <a:lnTo>
                    <a:pt x="1067" y="782"/>
                  </a:lnTo>
                  <a:lnTo>
                    <a:pt x="1067" y="782"/>
                  </a:lnTo>
                  <a:lnTo>
                    <a:pt x="1057" y="779"/>
                  </a:lnTo>
                  <a:lnTo>
                    <a:pt x="1045" y="779"/>
                  </a:lnTo>
                  <a:lnTo>
                    <a:pt x="1034" y="782"/>
                  </a:lnTo>
                  <a:lnTo>
                    <a:pt x="1024" y="785"/>
                  </a:lnTo>
                  <a:lnTo>
                    <a:pt x="1015" y="791"/>
                  </a:lnTo>
                  <a:lnTo>
                    <a:pt x="1006" y="797"/>
                  </a:lnTo>
                  <a:lnTo>
                    <a:pt x="990" y="807"/>
                  </a:lnTo>
                  <a:lnTo>
                    <a:pt x="990" y="807"/>
                  </a:lnTo>
                  <a:lnTo>
                    <a:pt x="987" y="810"/>
                  </a:lnTo>
                  <a:lnTo>
                    <a:pt x="982" y="812"/>
                  </a:lnTo>
                  <a:lnTo>
                    <a:pt x="975" y="812"/>
                  </a:lnTo>
                  <a:lnTo>
                    <a:pt x="964" y="810"/>
                  </a:lnTo>
                  <a:lnTo>
                    <a:pt x="954" y="806"/>
                  </a:lnTo>
                  <a:lnTo>
                    <a:pt x="942" y="801"/>
                  </a:lnTo>
                  <a:lnTo>
                    <a:pt x="928" y="798"/>
                  </a:lnTo>
                  <a:lnTo>
                    <a:pt x="912" y="794"/>
                  </a:lnTo>
                  <a:lnTo>
                    <a:pt x="894" y="794"/>
                  </a:lnTo>
                  <a:lnTo>
                    <a:pt x="894" y="794"/>
                  </a:lnTo>
                  <a:lnTo>
                    <a:pt x="885" y="792"/>
                  </a:lnTo>
                  <a:lnTo>
                    <a:pt x="879" y="792"/>
                  </a:lnTo>
                  <a:lnTo>
                    <a:pt x="873" y="789"/>
                  </a:lnTo>
                  <a:lnTo>
                    <a:pt x="870" y="788"/>
                  </a:lnTo>
                  <a:lnTo>
                    <a:pt x="867" y="785"/>
                  </a:lnTo>
                  <a:lnTo>
                    <a:pt x="867" y="782"/>
                  </a:lnTo>
                  <a:lnTo>
                    <a:pt x="867" y="774"/>
                  </a:lnTo>
                  <a:lnTo>
                    <a:pt x="870" y="768"/>
                  </a:lnTo>
                  <a:lnTo>
                    <a:pt x="874" y="762"/>
                  </a:lnTo>
                  <a:lnTo>
                    <a:pt x="879" y="756"/>
                  </a:lnTo>
                  <a:lnTo>
                    <a:pt x="675" y="860"/>
                  </a:lnTo>
                  <a:lnTo>
                    <a:pt x="675" y="860"/>
                  </a:lnTo>
                  <a:lnTo>
                    <a:pt x="671" y="872"/>
                  </a:lnTo>
                  <a:lnTo>
                    <a:pt x="665" y="887"/>
                  </a:lnTo>
                  <a:lnTo>
                    <a:pt x="660" y="904"/>
                  </a:lnTo>
                  <a:lnTo>
                    <a:pt x="656" y="927"/>
                  </a:lnTo>
                  <a:lnTo>
                    <a:pt x="654" y="949"/>
                  </a:lnTo>
                  <a:lnTo>
                    <a:pt x="654" y="963"/>
                  </a:lnTo>
                  <a:lnTo>
                    <a:pt x="656" y="975"/>
                  </a:lnTo>
                  <a:lnTo>
                    <a:pt x="657" y="987"/>
                  </a:lnTo>
                  <a:lnTo>
                    <a:pt x="660" y="1000"/>
                  </a:lnTo>
                  <a:lnTo>
                    <a:pt x="660" y="1000"/>
                  </a:lnTo>
                  <a:lnTo>
                    <a:pt x="668" y="1023"/>
                  </a:lnTo>
                  <a:lnTo>
                    <a:pt x="671" y="1042"/>
                  </a:lnTo>
                  <a:lnTo>
                    <a:pt x="672" y="1059"/>
                  </a:lnTo>
                  <a:lnTo>
                    <a:pt x="671" y="1071"/>
                  </a:lnTo>
                  <a:lnTo>
                    <a:pt x="669" y="1081"/>
                  </a:lnTo>
                  <a:lnTo>
                    <a:pt x="668" y="1087"/>
                  </a:lnTo>
                  <a:lnTo>
                    <a:pt x="665" y="1092"/>
                  </a:lnTo>
                  <a:lnTo>
                    <a:pt x="665" y="1092"/>
                  </a:lnTo>
                  <a:lnTo>
                    <a:pt x="645" y="1123"/>
                  </a:lnTo>
                  <a:lnTo>
                    <a:pt x="623" y="1162"/>
                  </a:lnTo>
                  <a:lnTo>
                    <a:pt x="599" y="1208"/>
                  </a:lnTo>
                  <a:lnTo>
                    <a:pt x="574" y="1256"/>
                  </a:lnTo>
                  <a:lnTo>
                    <a:pt x="535" y="1339"/>
                  </a:lnTo>
                  <a:lnTo>
                    <a:pt x="517" y="1373"/>
                  </a:lnTo>
                  <a:lnTo>
                    <a:pt x="517" y="1373"/>
                  </a:lnTo>
                  <a:lnTo>
                    <a:pt x="508" y="1386"/>
                  </a:lnTo>
                  <a:lnTo>
                    <a:pt x="481" y="1421"/>
                  </a:lnTo>
                  <a:lnTo>
                    <a:pt x="463" y="1442"/>
                  </a:lnTo>
                  <a:lnTo>
                    <a:pt x="442" y="1463"/>
                  </a:lnTo>
                  <a:lnTo>
                    <a:pt x="419" y="1484"/>
                  </a:lnTo>
                  <a:lnTo>
                    <a:pt x="395" y="1502"/>
                  </a:lnTo>
                  <a:lnTo>
                    <a:pt x="395" y="1502"/>
                  </a:lnTo>
                  <a:lnTo>
                    <a:pt x="375" y="1518"/>
                  </a:lnTo>
                  <a:lnTo>
                    <a:pt x="358" y="1530"/>
                  </a:lnTo>
                  <a:lnTo>
                    <a:pt x="333" y="1556"/>
                  </a:lnTo>
                  <a:lnTo>
                    <a:pt x="318" y="1571"/>
                  </a:lnTo>
                  <a:lnTo>
                    <a:pt x="298" y="1589"/>
                  </a:lnTo>
                  <a:lnTo>
                    <a:pt x="273" y="1610"/>
                  </a:lnTo>
                  <a:lnTo>
                    <a:pt x="237" y="1635"/>
                  </a:lnTo>
                  <a:lnTo>
                    <a:pt x="237" y="1635"/>
                  </a:lnTo>
                  <a:lnTo>
                    <a:pt x="196" y="1665"/>
                  </a:lnTo>
                  <a:lnTo>
                    <a:pt x="159" y="1696"/>
                  </a:lnTo>
                  <a:lnTo>
                    <a:pt x="126" y="1725"/>
                  </a:lnTo>
                  <a:lnTo>
                    <a:pt x="98" y="1753"/>
                  </a:lnTo>
                  <a:lnTo>
                    <a:pt x="56" y="1795"/>
                  </a:lnTo>
                  <a:lnTo>
                    <a:pt x="41" y="1813"/>
                  </a:lnTo>
                  <a:lnTo>
                    <a:pt x="81" y="1854"/>
                  </a:lnTo>
                  <a:lnTo>
                    <a:pt x="0" y="1931"/>
                  </a:lnTo>
                  <a:lnTo>
                    <a:pt x="0" y="1931"/>
                  </a:lnTo>
                  <a:lnTo>
                    <a:pt x="0" y="1951"/>
                  </a:lnTo>
                  <a:lnTo>
                    <a:pt x="2" y="1969"/>
                  </a:lnTo>
                  <a:lnTo>
                    <a:pt x="5" y="1985"/>
                  </a:lnTo>
                  <a:lnTo>
                    <a:pt x="9" y="1999"/>
                  </a:lnTo>
                  <a:lnTo>
                    <a:pt x="15" y="2011"/>
                  </a:lnTo>
                  <a:lnTo>
                    <a:pt x="23" y="2021"/>
                  </a:lnTo>
                  <a:lnTo>
                    <a:pt x="30" y="2029"/>
                  </a:lnTo>
                  <a:lnTo>
                    <a:pt x="38" y="2036"/>
                  </a:lnTo>
                  <a:lnTo>
                    <a:pt x="45" y="2042"/>
                  </a:lnTo>
                  <a:lnTo>
                    <a:pt x="54" y="2047"/>
                  </a:lnTo>
                  <a:lnTo>
                    <a:pt x="68" y="2053"/>
                  </a:lnTo>
                  <a:lnTo>
                    <a:pt x="78" y="2056"/>
                  </a:lnTo>
                  <a:lnTo>
                    <a:pt x="81" y="2056"/>
                  </a:lnTo>
                  <a:lnTo>
                    <a:pt x="81" y="2056"/>
                  </a:lnTo>
                  <a:lnTo>
                    <a:pt x="126" y="2002"/>
                  </a:lnTo>
                  <a:lnTo>
                    <a:pt x="174" y="1943"/>
                  </a:lnTo>
                  <a:lnTo>
                    <a:pt x="234" y="1874"/>
                  </a:lnTo>
                  <a:lnTo>
                    <a:pt x="300" y="1803"/>
                  </a:lnTo>
                  <a:lnTo>
                    <a:pt x="333" y="1767"/>
                  </a:lnTo>
                  <a:lnTo>
                    <a:pt x="367" y="1734"/>
                  </a:lnTo>
                  <a:lnTo>
                    <a:pt x="400" y="1702"/>
                  </a:lnTo>
                  <a:lnTo>
                    <a:pt x="431" y="1675"/>
                  </a:lnTo>
                  <a:lnTo>
                    <a:pt x="460" y="1653"/>
                  </a:lnTo>
                  <a:lnTo>
                    <a:pt x="488" y="1635"/>
                  </a:lnTo>
                  <a:lnTo>
                    <a:pt x="488" y="1635"/>
                  </a:lnTo>
                  <a:lnTo>
                    <a:pt x="532" y="1608"/>
                  </a:lnTo>
                  <a:lnTo>
                    <a:pt x="566" y="1586"/>
                  </a:lnTo>
                  <a:lnTo>
                    <a:pt x="592" y="1568"/>
                  </a:lnTo>
                  <a:lnTo>
                    <a:pt x="609" y="1551"/>
                  </a:lnTo>
                  <a:lnTo>
                    <a:pt x="641" y="1521"/>
                  </a:lnTo>
                  <a:lnTo>
                    <a:pt x="657" y="1506"/>
                  </a:lnTo>
                  <a:lnTo>
                    <a:pt x="680" y="1491"/>
                  </a:lnTo>
                  <a:lnTo>
                    <a:pt x="680" y="1491"/>
                  </a:lnTo>
                  <a:lnTo>
                    <a:pt x="693" y="1479"/>
                  </a:lnTo>
                  <a:lnTo>
                    <a:pt x="711" y="1463"/>
                  </a:lnTo>
                  <a:lnTo>
                    <a:pt x="732" y="1442"/>
                  </a:lnTo>
                  <a:lnTo>
                    <a:pt x="753" y="1416"/>
                  </a:lnTo>
                  <a:lnTo>
                    <a:pt x="803" y="1357"/>
                  </a:lnTo>
                  <a:lnTo>
                    <a:pt x="852" y="1294"/>
                  </a:lnTo>
                  <a:lnTo>
                    <a:pt x="898" y="1232"/>
                  </a:lnTo>
                  <a:lnTo>
                    <a:pt x="939" y="1180"/>
                  </a:lnTo>
                  <a:lnTo>
                    <a:pt x="975" y="1129"/>
                  </a:lnTo>
                  <a:lnTo>
                    <a:pt x="975" y="1129"/>
                  </a:lnTo>
                  <a:lnTo>
                    <a:pt x="1040" y="1132"/>
                  </a:lnTo>
                  <a:lnTo>
                    <a:pt x="1102" y="1134"/>
                  </a:lnTo>
                  <a:lnTo>
                    <a:pt x="1159" y="1132"/>
                  </a:lnTo>
                  <a:lnTo>
                    <a:pt x="1210" y="1131"/>
                  </a:lnTo>
                  <a:lnTo>
                    <a:pt x="1293" y="1128"/>
                  </a:lnTo>
                  <a:lnTo>
                    <a:pt x="1323" y="1128"/>
                  </a:lnTo>
                  <a:lnTo>
                    <a:pt x="1344" y="1129"/>
                  </a:lnTo>
                  <a:lnTo>
                    <a:pt x="1344" y="1129"/>
                  </a:lnTo>
                  <a:lnTo>
                    <a:pt x="1361" y="1134"/>
                  </a:lnTo>
                  <a:lnTo>
                    <a:pt x="1376" y="1138"/>
                  </a:lnTo>
                  <a:lnTo>
                    <a:pt x="1388" y="1142"/>
                  </a:lnTo>
                  <a:lnTo>
                    <a:pt x="1400" y="1148"/>
                  </a:lnTo>
                  <a:lnTo>
                    <a:pt x="1416" y="1159"/>
                  </a:lnTo>
                  <a:lnTo>
                    <a:pt x="1422" y="1162"/>
                  </a:lnTo>
                  <a:lnTo>
                    <a:pt x="1422" y="1162"/>
                  </a:lnTo>
                  <a:lnTo>
                    <a:pt x="1412" y="1216"/>
                  </a:lnTo>
                  <a:lnTo>
                    <a:pt x="1403" y="1276"/>
                  </a:lnTo>
                  <a:lnTo>
                    <a:pt x="1397" y="1339"/>
                  </a:lnTo>
                  <a:lnTo>
                    <a:pt x="1391" y="1401"/>
                  </a:lnTo>
                  <a:lnTo>
                    <a:pt x="1386" y="1461"/>
                  </a:lnTo>
                  <a:lnTo>
                    <a:pt x="1383" y="1514"/>
                  </a:lnTo>
                  <a:lnTo>
                    <a:pt x="1382" y="1584"/>
                  </a:lnTo>
                  <a:lnTo>
                    <a:pt x="1382" y="1584"/>
                  </a:lnTo>
                  <a:lnTo>
                    <a:pt x="1379" y="1605"/>
                  </a:lnTo>
                  <a:lnTo>
                    <a:pt x="1374" y="1630"/>
                  </a:lnTo>
                  <a:lnTo>
                    <a:pt x="1368" y="1657"/>
                  </a:lnTo>
                  <a:lnTo>
                    <a:pt x="1361" y="1684"/>
                  </a:lnTo>
                  <a:lnTo>
                    <a:pt x="1347" y="1728"/>
                  </a:lnTo>
                  <a:lnTo>
                    <a:pt x="1340" y="1746"/>
                  </a:lnTo>
                  <a:lnTo>
                    <a:pt x="1340" y="1746"/>
                  </a:lnTo>
                  <a:lnTo>
                    <a:pt x="1359" y="1756"/>
                  </a:lnTo>
                  <a:lnTo>
                    <a:pt x="1376" y="1762"/>
                  </a:lnTo>
                  <a:lnTo>
                    <a:pt x="1392" y="1767"/>
                  </a:lnTo>
                  <a:lnTo>
                    <a:pt x="1407" y="1770"/>
                  </a:lnTo>
                  <a:lnTo>
                    <a:pt x="1421" y="1771"/>
                  </a:lnTo>
                  <a:lnTo>
                    <a:pt x="1434" y="1770"/>
                  </a:lnTo>
                  <a:lnTo>
                    <a:pt x="1445" y="1768"/>
                  </a:lnTo>
                  <a:lnTo>
                    <a:pt x="1455" y="1765"/>
                  </a:lnTo>
                  <a:lnTo>
                    <a:pt x="1464" y="1761"/>
                  </a:lnTo>
                  <a:lnTo>
                    <a:pt x="1473" y="1756"/>
                  </a:lnTo>
                  <a:lnTo>
                    <a:pt x="1485" y="1749"/>
                  </a:lnTo>
                  <a:lnTo>
                    <a:pt x="1492" y="1741"/>
                  </a:lnTo>
                  <a:lnTo>
                    <a:pt x="1495" y="1738"/>
                  </a:lnTo>
                  <a:lnTo>
                    <a:pt x="1488" y="1613"/>
                  </a:lnTo>
                  <a:lnTo>
                    <a:pt x="1507" y="1605"/>
                  </a:lnTo>
                  <a:lnTo>
                    <a:pt x="1507" y="1605"/>
                  </a:lnTo>
                  <a:lnTo>
                    <a:pt x="1506" y="1590"/>
                  </a:lnTo>
                  <a:lnTo>
                    <a:pt x="1507" y="1571"/>
                  </a:lnTo>
                  <a:lnTo>
                    <a:pt x="1510" y="1547"/>
                  </a:lnTo>
                  <a:lnTo>
                    <a:pt x="1515" y="1520"/>
                  </a:lnTo>
                  <a:lnTo>
                    <a:pt x="1527" y="1460"/>
                  </a:lnTo>
                  <a:lnTo>
                    <a:pt x="1543" y="1394"/>
                  </a:lnTo>
                  <a:lnTo>
                    <a:pt x="1561" y="1328"/>
                  </a:lnTo>
                  <a:lnTo>
                    <a:pt x="1578" y="1268"/>
                  </a:lnTo>
                  <a:lnTo>
                    <a:pt x="1603" y="1184"/>
                  </a:lnTo>
                  <a:lnTo>
                    <a:pt x="1603" y="1184"/>
                  </a:lnTo>
                  <a:lnTo>
                    <a:pt x="1617" y="1132"/>
                  </a:lnTo>
                  <a:lnTo>
                    <a:pt x="1623" y="1104"/>
                  </a:lnTo>
                  <a:lnTo>
                    <a:pt x="1627" y="1078"/>
                  </a:lnTo>
                  <a:lnTo>
                    <a:pt x="1630" y="1053"/>
                  </a:lnTo>
                  <a:lnTo>
                    <a:pt x="1630" y="1032"/>
                  </a:lnTo>
                  <a:lnTo>
                    <a:pt x="1629" y="1023"/>
                  </a:lnTo>
                  <a:lnTo>
                    <a:pt x="1627" y="1015"/>
                  </a:lnTo>
                  <a:lnTo>
                    <a:pt x="1624" y="1009"/>
                  </a:lnTo>
                  <a:lnTo>
                    <a:pt x="1621" y="1003"/>
                  </a:lnTo>
                  <a:lnTo>
                    <a:pt x="1621" y="1003"/>
                  </a:lnTo>
                  <a:lnTo>
                    <a:pt x="1615" y="999"/>
                  </a:lnTo>
                  <a:lnTo>
                    <a:pt x="1605" y="993"/>
                  </a:lnTo>
                  <a:lnTo>
                    <a:pt x="1575" y="976"/>
                  </a:lnTo>
                  <a:lnTo>
                    <a:pt x="1536" y="958"/>
                  </a:lnTo>
                  <a:lnTo>
                    <a:pt x="1492" y="940"/>
                  </a:lnTo>
                  <a:lnTo>
                    <a:pt x="1416" y="907"/>
                  </a:lnTo>
                  <a:lnTo>
                    <a:pt x="1382" y="893"/>
                  </a:lnTo>
                  <a:lnTo>
                    <a:pt x="1382" y="893"/>
                  </a:lnTo>
                  <a:lnTo>
                    <a:pt x="1389" y="890"/>
                  </a:lnTo>
                  <a:lnTo>
                    <a:pt x="1395" y="885"/>
                  </a:lnTo>
                  <a:lnTo>
                    <a:pt x="1400" y="879"/>
                  </a:lnTo>
                  <a:lnTo>
                    <a:pt x="1404" y="873"/>
                  </a:lnTo>
                  <a:lnTo>
                    <a:pt x="1406" y="867"/>
                  </a:lnTo>
                  <a:lnTo>
                    <a:pt x="1406" y="860"/>
                  </a:lnTo>
                  <a:lnTo>
                    <a:pt x="1404" y="843"/>
                  </a:lnTo>
                  <a:lnTo>
                    <a:pt x="1400" y="825"/>
                  </a:lnTo>
                  <a:lnTo>
                    <a:pt x="1394" y="804"/>
                  </a:lnTo>
                  <a:lnTo>
                    <a:pt x="1388" y="783"/>
                  </a:lnTo>
                  <a:lnTo>
                    <a:pt x="1382" y="759"/>
                  </a:lnTo>
                  <a:lnTo>
                    <a:pt x="1382" y="759"/>
                  </a:lnTo>
                  <a:lnTo>
                    <a:pt x="1379" y="747"/>
                  </a:lnTo>
                  <a:lnTo>
                    <a:pt x="1379" y="735"/>
                  </a:lnTo>
                  <a:lnTo>
                    <a:pt x="1379" y="720"/>
                  </a:lnTo>
                  <a:lnTo>
                    <a:pt x="1380" y="707"/>
                  </a:lnTo>
                  <a:lnTo>
                    <a:pt x="1383" y="677"/>
                  </a:lnTo>
                  <a:lnTo>
                    <a:pt x="1389" y="647"/>
                  </a:lnTo>
                  <a:lnTo>
                    <a:pt x="1397" y="616"/>
                  </a:lnTo>
                  <a:lnTo>
                    <a:pt x="1403" y="584"/>
                  </a:lnTo>
                  <a:lnTo>
                    <a:pt x="1406" y="554"/>
                  </a:lnTo>
                  <a:lnTo>
                    <a:pt x="1407" y="541"/>
                  </a:lnTo>
                  <a:lnTo>
                    <a:pt x="1407" y="527"/>
                  </a:lnTo>
                  <a:lnTo>
                    <a:pt x="1407" y="527"/>
                  </a:lnTo>
                  <a:lnTo>
                    <a:pt x="1404" y="499"/>
                  </a:lnTo>
                  <a:lnTo>
                    <a:pt x="1400" y="466"/>
                  </a:lnTo>
                  <a:lnTo>
                    <a:pt x="1389" y="402"/>
                  </a:lnTo>
                  <a:lnTo>
                    <a:pt x="1379" y="349"/>
                  </a:lnTo>
                  <a:lnTo>
                    <a:pt x="1374" y="328"/>
                  </a:lnTo>
                  <a:lnTo>
                    <a:pt x="1374" y="328"/>
                  </a:lnTo>
                  <a:lnTo>
                    <a:pt x="1386" y="330"/>
                  </a:lnTo>
                  <a:lnTo>
                    <a:pt x="1398" y="334"/>
                  </a:lnTo>
                  <a:lnTo>
                    <a:pt x="1424" y="343"/>
                  </a:lnTo>
                  <a:lnTo>
                    <a:pt x="1449" y="355"/>
                  </a:lnTo>
                  <a:lnTo>
                    <a:pt x="1474" y="369"/>
                  </a:lnTo>
                  <a:lnTo>
                    <a:pt x="1503" y="384"/>
                  </a:lnTo>
                  <a:lnTo>
                    <a:pt x="1531" y="397"/>
                  </a:lnTo>
                  <a:lnTo>
                    <a:pt x="1561" y="408"/>
                  </a:lnTo>
                  <a:lnTo>
                    <a:pt x="1578" y="412"/>
                  </a:lnTo>
                  <a:lnTo>
                    <a:pt x="1596" y="416"/>
                  </a:lnTo>
                  <a:lnTo>
                    <a:pt x="1596" y="416"/>
                  </a:lnTo>
                  <a:lnTo>
                    <a:pt x="1612" y="419"/>
                  </a:lnTo>
                  <a:lnTo>
                    <a:pt x="1626" y="419"/>
                  </a:lnTo>
                  <a:lnTo>
                    <a:pt x="1638" y="418"/>
                  </a:lnTo>
                  <a:lnTo>
                    <a:pt x="1648" y="416"/>
                  </a:lnTo>
                  <a:lnTo>
                    <a:pt x="1656" y="412"/>
                  </a:lnTo>
                  <a:lnTo>
                    <a:pt x="1663" y="408"/>
                  </a:lnTo>
                  <a:lnTo>
                    <a:pt x="1668" y="403"/>
                  </a:lnTo>
                  <a:lnTo>
                    <a:pt x="1672" y="397"/>
                  </a:lnTo>
                  <a:lnTo>
                    <a:pt x="1675" y="391"/>
                  </a:lnTo>
                  <a:lnTo>
                    <a:pt x="1678" y="387"/>
                  </a:lnTo>
                  <a:lnTo>
                    <a:pt x="1679" y="376"/>
                  </a:lnTo>
                  <a:lnTo>
                    <a:pt x="1681" y="364"/>
                  </a:lnTo>
                  <a:lnTo>
                    <a:pt x="1681" y="364"/>
                  </a:lnTo>
                  <a:lnTo>
                    <a:pt x="1681" y="357"/>
                  </a:lnTo>
                  <a:lnTo>
                    <a:pt x="1679" y="348"/>
                  </a:lnTo>
                  <a:lnTo>
                    <a:pt x="1678" y="337"/>
                  </a:lnTo>
                  <a:lnTo>
                    <a:pt x="1673" y="328"/>
                  </a:lnTo>
                  <a:lnTo>
                    <a:pt x="1665" y="309"/>
                  </a:lnTo>
                  <a:lnTo>
                    <a:pt x="1651" y="291"/>
                  </a:lnTo>
                  <a:lnTo>
                    <a:pt x="1638" y="274"/>
                  </a:lnTo>
                  <a:lnTo>
                    <a:pt x="1624" y="259"/>
                  </a:lnTo>
                  <a:lnTo>
                    <a:pt x="1612" y="247"/>
                  </a:lnTo>
                  <a:lnTo>
                    <a:pt x="1603" y="238"/>
                  </a:lnTo>
                  <a:lnTo>
                    <a:pt x="1603" y="238"/>
                  </a:lnTo>
                  <a:close/>
                  <a:moveTo>
                    <a:pt x="1271" y="878"/>
                  </a:moveTo>
                  <a:lnTo>
                    <a:pt x="1208" y="852"/>
                  </a:lnTo>
                  <a:lnTo>
                    <a:pt x="1274" y="842"/>
                  </a:lnTo>
                  <a:lnTo>
                    <a:pt x="1271" y="878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4" name="Freeform 20"/>
            <p:cNvSpPr>
              <a:spLocks/>
            </p:cNvSpPr>
            <p:nvPr/>
          </p:nvSpPr>
          <p:spPr bwMode="auto">
            <a:xfrm>
              <a:off x="2720" y="1610"/>
              <a:ext cx="164" cy="18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82" y="0"/>
                </a:cxn>
                <a:cxn ang="0">
                  <a:pos x="328" y="309"/>
                </a:cxn>
                <a:cxn ang="0">
                  <a:pos x="203" y="372"/>
                </a:cxn>
                <a:cxn ang="0">
                  <a:pos x="129" y="314"/>
                </a:cxn>
                <a:cxn ang="0">
                  <a:pos x="129" y="314"/>
                </a:cxn>
                <a:cxn ang="0">
                  <a:pos x="119" y="297"/>
                </a:cxn>
                <a:cxn ang="0">
                  <a:pos x="89" y="256"/>
                </a:cxn>
                <a:cxn ang="0">
                  <a:pos x="69" y="226"/>
                </a:cxn>
                <a:cxn ang="0">
                  <a:pos x="47" y="190"/>
                </a:cxn>
                <a:cxn ang="0">
                  <a:pos x="24" y="151"/>
                </a:cxn>
                <a:cxn ang="0">
                  <a:pos x="0" y="109"/>
                </a:cxn>
                <a:cxn ang="0">
                  <a:pos x="0" y="109"/>
                </a:cxn>
              </a:cxnLst>
              <a:rect l="0" t="0" r="r" b="b"/>
              <a:pathLst>
                <a:path w="328" h="372">
                  <a:moveTo>
                    <a:pt x="0" y="109"/>
                  </a:moveTo>
                  <a:lnTo>
                    <a:pt x="182" y="0"/>
                  </a:lnTo>
                  <a:lnTo>
                    <a:pt x="328" y="309"/>
                  </a:lnTo>
                  <a:lnTo>
                    <a:pt x="203" y="372"/>
                  </a:lnTo>
                  <a:lnTo>
                    <a:pt x="129" y="314"/>
                  </a:lnTo>
                  <a:lnTo>
                    <a:pt x="129" y="314"/>
                  </a:lnTo>
                  <a:lnTo>
                    <a:pt x="119" y="297"/>
                  </a:lnTo>
                  <a:lnTo>
                    <a:pt x="89" y="256"/>
                  </a:lnTo>
                  <a:lnTo>
                    <a:pt x="69" y="226"/>
                  </a:lnTo>
                  <a:lnTo>
                    <a:pt x="47" y="190"/>
                  </a:lnTo>
                  <a:lnTo>
                    <a:pt x="24" y="151"/>
                  </a:lnTo>
                  <a:lnTo>
                    <a:pt x="0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5" name="Freeform 21"/>
            <p:cNvSpPr>
              <a:spLocks/>
            </p:cNvSpPr>
            <p:nvPr/>
          </p:nvSpPr>
          <p:spPr bwMode="auto">
            <a:xfrm>
              <a:off x="2726" y="1767"/>
              <a:ext cx="104" cy="81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0" y="22"/>
                </a:cxn>
                <a:cxn ang="0">
                  <a:pos x="0" y="37"/>
                </a:cxn>
                <a:cxn ang="0">
                  <a:pos x="0" y="54"/>
                </a:cxn>
                <a:cxn ang="0">
                  <a:pos x="3" y="75"/>
                </a:cxn>
                <a:cxn ang="0">
                  <a:pos x="8" y="96"/>
                </a:cxn>
                <a:cxn ang="0">
                  <a:pos x="12" y="106"/>
                </a:cxn>
                <a:cxn ang="0">
                  <a:pos x="17" y="117"/>
                </a:cxn>
                <a:cxn ang="0">
                  <a:pos x="23" y="126"/>
                </a:cxn>
                <a:cxn ang="0">
                  <a:pos x="29" y="135"/>
                </a:cxn>
                <a:cxn ang="0">
                  <a:pos x="38" y="141"/>
                </a:cxn>
                <a:cxn ang="0">
                  <a:pos x="47" y="147"/>
                </a:cxn>
                <a:cxn ang="0">
                  <a:pos x="47" y="147"/>
                </a:cxn>
                <a:cxn ang="0">
                  <a:pos x="65" y="156"/>
                </a:cxn>
                <a:cxn ang="0">
                  <a:pos x="77" y="159"/>
                </a:cxn>
                <a:cxn ang="0">
                  <a:pos x="86" y="160"/>
                </a:cxn>
                <a:cxn ang="0">
                  <a:pos x="90" y="157"/>
                </a:cxn>
                <a:cxn ang="0">
                  <a:pos x="92" y="154"/>
                </a:cxn>
                <a:cxn ang="0">
                  <a:pos x="92" y="151"/>
                </a:cxn>
                <a:cxn ang="0">
                  <a:pos x="92" y="147"/>
                </a:cxn>
                <a:cxn ang="0">
                  <a:pos x="92" y="147"/>
                </a:cxn>
                <a:cxn ang="0">
                  <a:pos x="105" y="147"/>
                </a:cxn>
                <a:cxn ang="0">
                  <a:pos x="117" y="145"/>
                </a:cxn>
                <a:cxn ang="0">
                  <a:pos x="128" y="142"/>
                </a:cxn>
                <a:cxn ang="0">
                  <a:pos x="128" y="142"/>
                </a:cxn>
                <a:cxn ang="0">
                  <a:pos x="138" y="138"/>
                </a:cxn>
                <a:cxn ang="0">
                  <a:pos x="153" y="136"/>
                </a:cxn>
                <a:cxn ang="0">
                  <a:pos x="159" y="133"/>
                </a:cxn>
                <a:cxn ang="0">
                  <a:pos x="164" y="132"/>
                </a:cxn>
                <a:cxn ang="0">
                  <a:pos x="168" y="129"/>
                </a:cxn>
                <a:cxn ang="0">
                  <a:pos x="170" y="126"/>
                </a:cxn>
                <a:cxn ang="0">
                  <a:pos x="170" y="126"/>
                </a:cxn>
                <a:cxn ang="0">
                  <a:pos x="167" y="109"/>
                </a:cxn>
                <a:cxn ang="0">
                  <a:pos x="161" y="87"/>
                </a:cxn>
                <a:cxn ang="0">
                  <a:pos x="153" y="55"/>
                </a:cxn>
                <a:cxn ang="0">
                  <a:pos x="153" y="55"/>
                </a:cxn>
                <a:cxn ang="0">
                  <a:pos x="176" y="72"/>
                </a:cxn>
                <a:cxn ang="0">
                  <a:pos x="194" y="84"/>
                </a:cxn>
                <a:cxn ang="0">
                  <a:pos x="201" y="88"/>
                </a:cxn>
                <a:cxn ang="0">
                  <a:pos x="205" y="90"/>
                </a:cxn>
                <a:cxn ang="0">
                  <a:pos x="205" y="90"/>
                </a:cxn>
                <a:cxn ang="0">
                  <a:pos x="208" y="88"/>
                </a:cxn>
                <a:cxn ang="0">
                  <a:pos x="210" y="84"/>
                </a:cxn>
                <a:cxn ang="0">
                  <a:pos x="210" y="76"/>
                </a:cxn>
                <a:cxn ang="0">
                  <a:pos x="205" y="66"/>
                </a:cxn>
                <a:cxn ang="0">
                  <a:pos x="195" y="52"/>
                </a:cxn>
                <a:cxn ang="0">
                  <a:pos x="180" y="37"/>
                </a:cxn>
                <a:cxn ang="0">
                  <a:pos x="156" y="19"/>
                </a:cxn>
                <a:cxn ang="0">
                  <a:pos x="123" y="0"/>
                </a:cxn>
                <a:cxn ang="0">
                  <a:pos x="0" y="22"/>
                </a:cxn>
              </a:cxnLst>
              <a:rect l="0" t="0" r="r" b="b"/>
              <a:pathLst>
                <a:path w="210" h="160">
                  <a:moveTo>
                    <a:pt x="0" y="22"/>
                  </a:moveTo>
                  <a:lnTo>
                    <a:pt x="0" y="22"/>
                  </a:lnTo>
                  <a:lnTo>
                    <a:pt x="0" y="37"/>
                  </a:lnTo>
                  <a:lnTo>
                    <a:pt x="0" y="54"/>
                  </a:lnTo>
                  <a:lnTo>
                    <a:pt x="3" y="75"/>
                  </a:lnTo>
                  <a:lnTo>
                    <a:pt x="8" y="96"/>
                  </a:lnTo>
                  <a:lnTo>
                    <a:pt x="12" y="106"/>
                  </a:lnTo>
                  <a:lnTo>
                    <a:pt x="17" y="117"/>
                  </a:lnTo>
                  <a:lnTo>
                    <a:pt x="23" y="126"/>
                  </a:lnTo>
                  <a:lnTo>
                    <a:pt x="29" y="135"/>
                  </a:lnTo>
                  <a:lnTo>
                    <a:pt x="38" y="141"/>
                  </a:lnTo>
                  <a:lnTo>
                    <a:pt x="47" y="147"/>
                  </a:lnTo>
                  <a:lnTo>
                    <a:pt x="47" y="147"/>
                  </a:lnTo>
                  <a:lnTo>
                    <a:pt x="65" y="156"/>
                  </a:lnTo>
                  <a:lnTo>
                    <a:pt x="77" y="159"/>
                  </a:lnTo>
                  <a:lnTo>
                    <a:pt x="86" y="160"/>
                  </a:lnTo>
                  <a:lnTo>
                    <a:pt x="90" y="157"/>
                  </a:lnTo>
                  <a:lnTo>
                    <a:pt x="92" y="154"/>
                  </a:lnTo>
                  <a:lnTo>
                    <a:pt x="92" y="151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105" y="147"/>
                  </a:lnTo>
                  <a:lnTo>
                    <a:pt x="117" y="145"/>
                  </a:lnTo>
                  <a:lnTo>
                    <a:pt x="128" y="142"/>
                  </a:lnTo>
                  <a:lnTo>
                    <a:pt x="128" y="142"/>
                  </a:lnTo>
                  <a:lnTo>
                    <a:pt x="138" y="138"/>
                  </a:lnTo>
                  <a:lnTo>
                    <a:pt x="153" y="136"/>
                  </a:lnTo>
                  <a:lnTo>
                    <a:pt x="159" y="133"/>
                  </a:lnTo>
                  <a:lnTo>
                    <a:pt x="164" y="132"/>
                  </a:lnTo>
                  <a:lnTo>
                    <a:pt x="168" y="129"/>
                  </a:lnTo>
                  <a:lnTo>
                    <a:pt x="170" y="126"/>
                  </a:lnTo>
                  <a:lnTo>
                    <a:pt x="170" y="126"/>
                  </a:lnTo>
                  <a:lnTo>
                    <a:pt x="167" y="109"/>
                  </a:lnTo>
                  <a:lnTo>
                    <a:pt x="161" y="87"/>
                  </a:lnTo>
                  <a:lnTo>
                    <a:pt x="153" y="55"/>
                  </a:lnTo>
                  <a:lnTo>
                    <a:pt x="153" y="55"/>
                  </a:lnTo>
                  <a:lnTo>
                    <a:pt x="176" y="72"/>
                  </a:lnTo>
                  <a:lnTo>
                    <a:pt x="194" y="84"/>
                  </a:lnTo>
                  <a:lnTo>
                    <a:pt x="201" y="88"/>
                  </a:lnTo>
                  <a:lnTo>
                    <a:pt x="205" y="90"/>
                  </a:lnTo>
                  <a:lnTo>
                    <a:pt x="205" y="90"/>
                  </a:lnTo>
                  <a:lnTo>
                    <a:pt x="208" y="88"/>
                  </a:lnTo>
                  <a:lnTo>
                    <a:pt x="210" y="84"/>
                  </a:lnTo>
                  <a:lnTo>
                    <a:pt x="210" y="76"/>
                  </a:lnTo>
                  <a:lnTo>
                    <a:pt x="205" y="66"/>
                  </a:lnTo>
                  <a:lnTo>
                    <a:pt x="195" y="52"/>
                  </a:lnTo>
                  <a:lnTo>
                    <a:pt x="180" y="37"/>
                  </a:lnTo>
                  <a:lnTo>
                    <a:pt x="156" y="19"/>
                  </a:lnTo>
                  <a:lnTo>
                    <a:pt x="123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6" name="Line 22"/>
            <p:cNvSpPr>
              <a:spLocks noChangeShapeType="1"/>
            </p:cNvSpPr>
            <p:nvPr/>
          </p:nvSpPr>
          <p:spPr bwMode="auto">
            <a:xfrm>
              <a:off x="3055" y="1427"/>
              <a:ext cx="1" cy="1"/>
            </a:xfrm>
            <a:prstGeom prst="line">
              <a:avLst/>
            </a:prstGeom>
            <a:noFill/>
            <a:ln w="4763">
              <a:solidFill>
                <a:srgbClr val="FCD6A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7" name="Freeform 23"/>
            <p:cNvSpPr>
              <a:spLocks/>
            </p:cNvSpPr>
            <p:nvPr/>
          </p:nvSpPr>
          <p:spPr bwMode="auto">
            <a:xfrm>
              <a:off x="2926" y="1410"/>
              <a:ext cx="144" cy="167"/>
            </a:xfrm>
            <a:custGeom>
              <a:avLst/>
              <a:gdLst/>
              <a:ahLst/>
              <a:cxnLst>
                <a:cxn ang="0">
                  <a:pos x="257" y="33"/>
                </a:cxn>
                <a:cxn ang="0">
                  <a:pos x="257" y="33"/>
                </a:cxn>
                <a:cxn ang="0">
                  <a:pos x="258" y="61"/>
                </a:cxn>
                <a:cxn ang="0">
                  <a:pos x="260" y="87"/>
                </a:cxn>
                <a:cxn ang="0">
                  <a:pos x="263" y="111"/>
                </a:cxn>
                <a:cxn ang="0">
                  <a:pos x="263" y="111"/>
                </a:cxn>
                <a:cxn ang="0">
                  <a:pos x="267" y="129"/>
                </a:cxn>
                <a:cxn ang="0">
                  <a:pos x="273" y="145"/>
                </a:cxn>
                <a:cxn ang="0">
                  <a:pos x="279" y="157"/>
                </a:cxn>
                <a:cxn ang="0">
                  <a:pos x="282" y="166"/>
                </a:cxn>
                <a:cxn ang="0">
                  <a:pos x="282" y="166"/>
                </a:cxn>
                <a:cxn ang="0">
                  <a:pos x="285" y="177"/>
                </a:cxn>
                <a:cxn ang="0">
                  <a:pos x="287" y="190"/>
                </a:cxn>
                <a:cxn ang="0">
                  <a:pos x="285" y="196"/>
                </a:cxn>
                <a:cxn ang="0">
                  <a:pos x="284" y="201"/>
                </a:cxn>
                <a:cxn ang="0">
                  <a:pos x="279" y="203"/>
                </a:cxn>
                <a:cxn ang="0">
                  <a:pos x="273" y="205"/>
                </a:cxn>
                <a:cxn ang="0">
                  <a:pos x="273" y="205"/>
                </a:cxn>
                <a:cxn ang="0">
                  <a:pos x="275" y="227"/>
                </a:cxn>
                <a:cxn ang="0">
                  <a:pos x="275" y="247"/>
                </a:cxn>
                <a:cxn ang="0">
                  <a:pos x="273" y="256"/>
                </a:cxn>
                <a:cxn ang="0">
                  <a:pos x="270" y="263"/>
                </a:cxn>
                <a:cxn ang="0">
                  <a:pos x="270" y="263"/>
                </a:cxn>
                <a:cxn ang="0">
                  <a:pos x="269" y="269"/>
                </a:cxn>
                <a:cxn ang="0">
                  <a:pos x="269" y="278"/>
                </a:cxn>
                <a:cxn ang="0">
                  <a:pos x="269" y="296"/>
                </a:cxn>
                <a:cxn ang="0">
                  <a:pos x="270" y="313"/>
                </a:cxn>
                <a:cxn ang="0">
                  <a:pos x="269" y="320"/>
                </a:cxn>
                <a:cxn ang="0">
                  <a:pos x="266" y="326"/>
                </a:cxn>
                <a:cxn ang="0">
                  <a:pos x="266" y="326"/>
                </a:cxn>
                <a:cxn ang="0">
                  <a:pos x="263" y="329"/>
                </a:cxn>
                <a:cxn ang="0">
                  <a:pos x="257" y="331"/>
                </a:cxn>
                <a:cxn ang="0">
                  <a:pos x="243" y="332"/>
                </a:cxn>
                <a:cxn ang="0">
                  <a:pos x="226" y="334"/>
                </a:cxn>
                <a:cxn ang="0">
                  <a:pos x="205" y="334"/>
                </a:cxn>
                <a:cxn ang="0">
                  <a:pos x="169" y="331"/>
                </a:cxn>
                <a:cxn ang="0">
                  <a:pos x="154" y="329"/>
                </a:cxn>
                <a:cxn ang="0">
                  <a:pos x="41" y="221"/>
                </a:cxn>
                <a:cxn ang="0">
                  <a:pos x="0" y="88"/>
                </a:cxn>
                <a:cxn ang="0">
                  <a:pos x="74" y="27"/>
                </a:cxn>
                <a:cxn ang="0">
                  <a:pos x="178" y="0"/>
                </a:cxn>
                <a:cxn ang="0">
                  <a:pos x="257" y="33"/>
                </a:cxn>
              </a:cxnLst>
              <a:rect l="0" t="0" r="r" b="b"/>
              <a:pathLst>
                <a:path w="287" h="334">
                  <a:moveTo>
                    <a:pt x="257" y="33"/>
                  </a:moveTo>
                  <a:lnTo>
                    <a:pt x="257" y="33"/>
                  </a:lnTo>
                  <a:lnTo>
                    <a:pt x="258" y="61"/>
                  </a:lnTo>
                  <a:lnTo>
                    <a:pt x="260" y="87"/>
                  </a:lnTo>
                  <a:lnTo>
                    <a:pt x="263" y="111"/>
                  </a:lnTo>
                  <a:lnTo>
                    <a:pt x="263" y="111"/>
                  </a:lnTo>
                  <a:lnTo>
                    <a:pt x="267" y="129"/>
                  </a:lnTo>
                  <a:lnTo>
                    <a:pt x="273" y="145"/>
                  </a:lnTo>
                  <a:lnTo>
                    <a:pt x="279" y="157"/>
                  </a:lnTo>
                  <a:lnTo>
                    <a:pt x="282" y="166"/>
                  </a:lnTo>
                  <a:lnTo>
                    <a:pt x="282" y="166"/>
                  </a:lnTo>
                  <a:lnTo>
                    <a:pt x="285" y="177"/>
                  </a:lnTo>
                  <a:lnTo>
                    <a:pt x="287" y="190"/>
                  </a:lnTo>
                  <a:lnTo>
                    <a:pt x="285" y="196"/>
                  </a:lnTo>
                  <a:lnTo>
                    <a:pt x="284" y="201"/>
                  </a:lnTo>
                  <a:lnTo>
                    <a:pt x="279" y="203"/>
                  </a:lnTo>
                  <a:lnTo>
                    <a:pt x="273" y="205"/>
                  </a:lnTo>
                  <a:lnTo>
                    <a:pt x="273" y="205"/>
                  </a:lnTo>
                  <a:lnTo>
                    <a:pt x="275" y="227"/>
                  </a:lnTo>
                  <a:lnTo>
                    <a:pt x="275" y="247"/>
                  </a:lnTo>
                  <a:lnTo>
                    <a:pt x="273" y="256"/>
                  </a:lnTo>
                  <a:lnTo>
                    <a:pt x="270" y="263"/>
                  </a:lnTo>
                  <a:lnTo>
                    <a:pt x="270" y="263"/>
                  </a:lnTo>
                  <a:lnTo>
                    <a:pt x="269" y="269"/>
                  </a:lnTo>
                  <a:lnTo>
                    <a:pt x="269" y="278"/>
                  </a:lnTo>
                  <a:lnTo>
                    <a:pt x="269" y="296"/>
                  </a:lnTo>
                  <a:lnTo>
                    <a:pt x="270" y="313"/>
                  </a:lnTo>
                  <a:lnTo>
                    <a:pt x="269" y="320"/>
                  </a:lnTo>
                  <a:lnTo>
                    <a:pt x="266" y="326"/>
                  </a:lnTo>
                  <a:lnTo>
                    <a:pt x="266" y="326"/>
                  </a:lnTo>
                  <a:lnTo>
                    <a:pt x="263" y="329"/>
                  </a:lnTo>
                  <a:lnTo>
                    <a:pt x="257" y="331"/>
                  </a:lnTo>
                  <a:lnTo>
                    <a:pt x="243" y="332"/>
                  </a:lnTo>
                  <a:lnTo>
                    <a:pt x="226" y="334"/>
                  </a:lnTo>
                  <a:lnTo>
                    <a:pt x="205" y="334"/>
                  </a:lnTo>
                  <a:lnTo>
                    <a:pt x="169" y="331"/>
                  </a:lnTo>
                  <a:lnTo>
                    <a:pt x="154" y="329"/>
                  </a:lnTo>
                  <a:lnTo>
                    <a:pt x="41" y="221"/>
                  </a:lnTo>
                  <a:lnTo>
                    <a:pt x="0" y="88"/>
                  </a:lnTo>
                  <a:lnTo>
                    <a:pt x="74" y="27"/>
                  </a:lnTo>
                  <a:lnTo>
                    <a:pt x="178" y="0"/>
                  </a:lnTo>
                  <a:lnTo>
                    <a:pt x="257" y="33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8" name="Freeform 24"/>
            <p:cNvSpPr>
              <a:spLocks/>
            </p:cNvSpPr>
            <p:nvPr/>
          </p:nvSpPr>
          <p:spPr bwMode="auto">
            <a:xfrm>
              <a:off x="3036" y="1624"/>
              <a:ext cx="127" cy="86"/>
            </a:xfrm>
            <a:custGeom>
              <a:avLst/>
              <a:gdLst/>
              <a:ahLst/>
              <a:cxnLst>
                <a:cxn ang="0">
                  <a:pos x="238" y="74"/>
                </a:cxn>
                <a:cxn ang="0">
                  <a:pos x="238" y="74"/>
                </a:cxn>
                <a:cxn ang="0">
                  <a:pos x="216" y="67"/>
                </a:cxn>
                <a:cxn ang="0">
                  <a:pos x="196" y="59"/>
                </a:cxn>
                <a:cxn ang="0">
                  <a:pos x="186" y="55"/>
                </a:cxn>
                <a:cxn ang="0">
                  <a:pos x="178" y="49"/>
                </a:cxn>
                <a:cxn ang="0">
                  <a:pos x="178" y="49"/>
                </a:cxn>
                <a:cxn ang="0">
                  <a:pos x="111" y="3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34" y="25"/>
                </a:cxn>
                <a:cxn ang="0">
                  <a:pos x="12" y="46"/>
                </a:cxn>
                <a:cxn ang="0">
                  <a:pos x="5" y="55"/>
                </a:cxn>
                <a:cxn ang="0">
                  <a:pos x="0" y="61"/>
                </a:cxn>
                <a:cxn ang="0">
                  <a:pos x="0" y="61"/>
                </a:cxn>
                <a:cxn ang="0">
                  <a:pos x="0" y="65"/>
                </a:cxn>
                <a:cxn ang="0">
                  <a:pos x="3" y="70"/>
                </a:cxn>
                <a:cxn ang="0">
                  <a:pos x="10" y="79"/>
                </a:cxn>
                <a:cxn ang="0">
                  <a:pos x="19" y="85"/>
                </a:cxn>
                <a:cxn ang="0">
                  <a:pos x="22" y="88"/>
                </a:cxn>
                <a:cxn ang="0">
                  <a:pos x="22" y="88"/>
                </a:cxn>
                <a:cxn ang="0">
                  <a:pos x="22" y="92"/>
                </a:cxn>
                <a:cxn ang="0">
                  <a:pos x="22" y="103"/>
                </a:cxn>
                <a:cxn ang="0">
                  <a:pos x="24" y="109"/>
                </a:cxn>
                <a:cxn ang="0">
                  <a:pos x="25" y="113"/>
                </a:cxn>
                <a:cxn ang="0">
                  <a:pos x="30" y="118"/>
                </a:cxn>
                <a:cxn ang="0">
                  <a:pos x="34" y="121"/>
                </a:cxn>
                <a:cxn ang="0">
                  <a:pos x="34" y="121"/>
                </a:cxn>
                <a:cxn ang="0">
                  <a:pos x="45" y="127"/>
                </a:cxn>
                <a:cxn ang="0">
                  <a:pos x="55" y="134"/>
                </a:cxn>
                <a:cxn ang="0">
                  <a:pos x="60" y="136"/>
                </a:cxn>
                <a:cxn ang="0">
                  <a:pos x="64" y="137"/>
                </a:cxn>
                <a:cxn ang="0">
                  <a:pos x="67" y="136"/>
                </a:cxn>
                <a:cxn ang="0">
                  <a:pos x="70" y="133"/>
                </a:cxn>
                <a:cxn ang="0">
                  <a:pos x="70" y="133"/>
                </a:cxn>
                <a:cxn ang="0">
                  <a:pos x="73" y="122"/>
                </a:cxn>
                <a:cxn ang="0">
                  <a:pos x="79" y="113"/>
                </a:cxn>
                <a:cxn ang="0">
                  <a:pos x="82" y="112"/>
                </a:cxn>
                <a:cxn ang="0">
                  <a:pos x="85" y="109"/>
                </a:cxn>
                <a:cxn ang="0">
                  <a:pos x="90" y="109"/>
                </a:cxn>
                <a:cxn ang="0">
                  <a:pos x="94" y="110"/>
                </a:cxn>
                <a:cxn ang="0">
                  <a:pos x="94" y="110"/>
                </a:cxn>
                <a:cxn ang="0">
                  <a:pos x="112" y="118"/>
                </a:cxn>
                <a:cxn ang="0">
                  <a:pos x="139" y="124"/>
                </a:cxn>
                <a:cxn ang="0">
                  <a:pos x="139" y="124"/>
                </a:cxn>
                <a:cxn ang="0">
                  <a:pos x="159" y="130"/>
                </a:cxn>
                <a:cxn ang="0">
                  <a:pos x="177" y="136"/>
                </a:cxn>
                <a:cxn ang="0">
                  <a:pos x="195" y="143"/>
                </a:cxn>
                <a:cxn ang="0">
                  <a:pos x="253" y="172"/>
                </a:cxn>
                <a:cxn ang="0">
                  <a:pos x="253" y="172"/>
                </a:cxn>
                <a:cxn ang="0">
                  <a:pos x="253" y="163"/>
                </a:cxn>
                <a:cxn ang="0">
                  <a:pos x="254" y="142"/>
                </a:cxn>
                <a:cxn ang="0">
                  <a:pos x="253" y="128"/>
                </a:cxn>
                <a:cxn ang="0">
                  <a:pos x="250" y="112"/>
                </a:cxn>
                <a:cxn ang="0">
                  <a:pos x="245" y="94"/>
                </a:cxn>
                <a:cxn ang="0">
                  <a:pos x="238" y="74"/>
                </a:cxn>
                <a:cxn ang="0">
                  <a:pos x="238" y="74"/>
                </a:cxn>
              </a:cxnLst>
              <a:rect l="0" t="0" r="r" b="b"/>
              <a:pathLst>
                <a:path w="254" h="172">
                  <a:moveTo>
                    <a:pt x="238" y="74"/>
                  </a:moveTo>
                  <a:lnTo>
                    <a:pt x="238" y="74"/>
                  </a:lnTo>
                  <a:lnTo>
                    <a:pt x="216" y="67"/>
                  </a:lnTo>
                  <a:lnTo>
                    <a:pt x="196" y="59"/>
                  </a:lnTo>
                  <a:lnTo>
                    <a:pt x="186" y="55"/>
                  </a:lnTo>
                  <a:lnTo>
                    <a:pt x="178" y="49"/>
                  </a:lnTo>
                  <a:lnTo>
                    <a:pt x="178" y="49"/>
                  </a:lnTo>
                  <a:lnTo>
                    <a:pt x="111" y="3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34" y="25"/>
                  </a:lnTo>
                  <a:lnTo>
                    <a:pt x="12" y="46"/>
                  </a:lnTo>
                  <a:lnTo>
                    <a:pt x="5" y="55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3" y="70"/>
                  </a:lnTo>
                  <a:lnTo>
                    <a:pt x="10" y="79"/>
                  </a:lnTo>
                  <a:lnTo>
                    <a:pt x="19" y="85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2" y="92"/>
                  </a:lnTo>
                  <a:lnTo>
                    <a:pt x="22" y="103"/>
                  </a:lnTo>
                  <a:lnTo>
                    <a:pt x="24" y="109"/>
                  </a:lnTo>
                  <a:lnTo>
                    <a:pt x="25" y="113"/>
                  </a:lnTo>
                  <a:lnTo>
                    <a:pt x="30" y="118"/>
                  </a:lnTo>
                  <a:lnTo>
                    <a:pt x="34" y="121"/>
                  </a:lnTo>
                  <a:lnTo>
                    <a:pt x="34" y="121"/>
                  </a:lnTo>
                  <a:lnTo>
                    <a:pt x="45" y="127"/>
                  </a:lnTo>
                  <a:lnTo>
                    <a:pt x="55" y="134"/>
                  </a:lnTo>
                  <a:lnTo>
                    <a:pt x="60" y="136"/>
                  </a:lnTo>
                  <a:lnTo>
                    <a:pt x="64" y="137"/>
                  </a:lnTo>
                  <a:lnTo>
                    <a:pt x="67" y="136"/>
                  </a:lnTo>
                  <a:lnTo>
                    <a:pt x="70" y="133"/>
                  </a:lnTo>
                  <a:lnTo>
                    <a:pt x="70" y="133"/>
                  </a:lnTo>
                  <a:lnTo>
                    <a:pt x="73" y="122"/>
                  </a:lnTo>
                  <a:lnTo>
                    <a:pt x="79" y="113"/>
                  </a:lnTo>
                  <a:lnTo>
                    <a:pt x="82" y="112"/>
                  </a:lnTo>
                  <a:lnTo>
                    <a:pt x="85" y="109"/>
                  </a:lnTo>
                  <a:lnTo>
                    <a:pt x="90" y="109"/>
                  </a:lnTo>
                  <a:lnTo>
                    <a:pt x="94" y="110"/>
                  </a:lnTo>
                  <a:lnTo>
                    <a:pt x="94" y="110"/>
                  </a:lnTo>
                  <a:lnTo>
                    <a:pt x="112" y="118"/>
                  </a:lnTo>
                  <a:lnTo>
                    <a:pt x="139" y="124"/>
                  </a:lnTo>
                  <a:lnTo>
                    <a:pt x="139" y="124"/>
                  </a:lnTo>
                  <a:lnTo>
                    <a:pt x="159" y="130"/>
                  </a:lnTo>
                  <a:lnTo>
                    <a:pt x="177" y="136"/>
                  </a:lnTo>
                  <a:lnTo>
                    <a:pt x="195" y="143"/>
                  </a:lnTo>
                  <a:lnTo>
                    <a:pt x="253" y="172"/>
                  </a:lnTo>
                  <a:lnTo>
                    <a:pt x="253" y="172"/>
                  </a:lnTo>
                  <a:lnTo>
                    <a:pt x="253" y="163"/>
                  </a:lnTo>
                  <a:lnTo>
                    <a:pt x="254" y="142"/>
                  </a:lnTo>
                  <a:lnTo>
                    <a:pt x="253" y="128"/>
                  </a:lnTo>
                  <a:lnTo>
                    <a:pt x="250" y="112"/>
                  </a:lnTo>
                  <a:lnTo>
                    <a:pt x="245" y="94"/>
                  </a:lnTo>
                  <a:lnTo>
                    <a:pt x="238" y="74"/>
                  </a:lnTo>
                  <a:lnTo>
                    <a:pt x="238" y="74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49" name="Freeform 25"/>
            <p:cNvSpPr>
              <a:spLocks/>
            </p:cNvSpPr>
            <p:nvPr/>
          </p:nvSpPr>
          <p:spPr bwMode="auto">
            <a:xfrm>
              <a:off x="2911" y="1392"/>
              <a:ext cx="147" cy="137"/>
            </a:xfrm>
            <a:custGeom>
              <a:avLst/>
              <a:gdLst/>
              <a:ahLst/>
              <a:cxnLst>
                <a:cxn ang="0">
                  <a:pos x="21" y="250"/>
                </a:cxn>
                <a:cxn ang="0">
                  <a:pos x="8" y="213"/>
                </a:cxn>
                <a:cxn ang="0">
                  <a:pos x="0" y="161"/>
                </a:cxn>
                <a:cxn ang="0">
                  <a:pos x="0" y="132"/>
                </a:cxn>
                <a:cxn ang="0">
                  <a:pos x="8" y="104"/>
                </a:cxn>
                <a:cxn ang="0">
                  <a:pos x="21" y="80"/>
                </a:cxn>
                <a:cxn ang="0">
                  <a:pos x="38" y="57"/>
                </a:cxn>
                <a:cxn ang="0">
                  <a:pos x="63" y="29"/>
                </a:cxn>
                <a:cxn ang="0">
                  <a:pos x="82" y="15"/>
                </a:cxn>
                <a:cxn ang="0">
                  <a:pos x="106" y="5"/>
                </a:cxn>
                <a:cxn ang="0">
                  <a:pos x="138" y="0"/>
                </a:cxn>
                <a:cxn ang="0">
                  <a:pos x="177" y="2"/>
                </a:cxn>
                <a:cxn ang="0">
                  <a:pos x="226" y="11"/>
                </a:cxn>
                <a:cxn ang="0">
                  <a:pos x="256" y="18"/>
                </a:cxn>
                <a:cxn ang="0">
                  <a:pos x="281" y="44"/>
                </a:cxn>
                <a:cxn ang="0">
                  <a:pos x="293" y="62"/>
                </a:cxn>
                <a:cxn ang="0">
                  <a:pos x="295" y="68"/>
                </a:cxn>
                <a:cxn ang="0">
                  <a:pos x="289" y="71"/>
                </a:cxn>
                <a:cxn ang="0">
                  <a:pos x="280" y="71"/>
                </a:cxn>
                <a:cxn ang="0">
                  <a:pos x="243" y="62"/>
                </a:cxn>
                <a:cxn ang="0">
                  <a:pos x="217" y="57"/>
                </a:cxn>
                <a:cxn ang="0">
                  <a:pos x="204" y="59"/>
                </a:cxn>
                <a:cxn ang="0">
                  <a:pos x="201" y="60"/>
                </a:cxn>
                <a:cxn ang="0">
                  <a:pos x="192" y="72"/>
                </a:cxn>
                <a:cxn ang="0">
                  <a:pos x="177" y="108"/>
                </a:cxn>
                <a:cxn ang="0">
                  <a:pos x="171" y="123"/>
                </a:cxn>
                <a:cxn ang="0">
                  <a:pos x="166" y="140"/>
                </a:cxn>
                <a:cxn ang="0">
                  <a:pos x="165" y="182"/>
                </a:cxn>
                <a:cxn ang="0">
                  <a:pos x="142" y="185"/>
                </a:cxn>
                <a:cxn ang="0">
                  <a:pos x="139" y="174"/>
                </a:cxn>
                <a:cxn ang="0">
                  <a:pos x="129" y="161"/>
                </a:cxn>
                <a:cxn ang="0">
                  <a:pos x="109" y="150"/>
                </a:cxn>
                <a:cxn ang="0">
                  <a:pos x="96" y="149"/>
                </a:cxn>
                <a:cxn ang="0">
                  <a:pos x="82" y="150"/>
                </a:cxn>
                <a:cxn ang="0">
                  <a:pos x="75" y="158"/>
                </a:cxn>
                <a:cxn ang="0">
                  <a:pos x="70" y="167"/>
                </a:cxn>
                <a:cxn ang="0">
                  <a:pos x="70" y="192"/>
                </a:cxn>
                <a:cxn ang="0">
                  <a:pos x="76" y="218"/>
                </a:cxn>
                <a:cxn ang="0">
                  <a:pos x="78" y="230"/>
                </a:cxn>
                <a:cxn ang="0">
                  <a:pos x="85" y="274"/>
                </a:cxn>
              </a:cxnLst>
              <a:rect l="0" t="0" r="r" b="b"/>
              <a:pathLst>
                <a:path w="295" h="274">
                  <a:moveTo>
                    <a:pt x="21" y="250"/>
                  </a:moveTo>
                  <a:lnTo>
                    <a:pt x="21" y="250"/>
                  </a:lnTo>
                  <a:lnTo>
                    <a:pt x="14" y="233"/>
                  </a:lnTo>
                  <a:lnTo>
                    <a:pt x="8" y="213"/>
                  </a:lnTo>
                  <a:lnTo>
                    <a:pt x="3" y="188"/>
                  </a:lnTo>
                  <a:lnTo>
                    <a:pt x="0" y="161"/>
                  </a:lnTo>
                  <a:lnTo>
                    <a:pt x="0" y="146"/>
                  </a:lnTo>
                  <a:lnTo>
                    <a:pt x="0" y="132"/>
                  </a:lnTo>
                  <a:lnTo>
                    <a:pt x="3" y="117"/>
                  </a:lnTo>
                  <a:lnTo>
                    <a:pt x="8" y="104"/>
                  </a:lnTo>
                  <a:lnTo>
                    <a:pt x="14" y="92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38" y="57"/>
                  </a:lnTo>
                  <a:lnTo>
                    <a:pt x="54" y="38"/>
                  </a:lnTo>
                  <a:lnTo>
                    <a:pt x="63" y="29"/>
                  </a:lnTo>
                  <a:lnTo>
                    <a:pt x="72" y="21"/>
                  </a:lnTo>
                  <a:lnTo>
                    <a:pt x="82" y="15"/>
                  </a:lnTo>
                  <a:lnTo>
                    <a:pt x="94" y="9"/>
                  </a:lnTo>
                  <a:lnTo>
                    <a:pt x="106" y="5"/>
                  </a:lnTo>
                  <a:lnTo>
                    <a:pt x="121" y="2"/>
                  </a:lnTo>
                  <a:lnTo>
                    <a:pt x="138" y="0"/>
                  </a:lnTo>
                  <a:lnTo>
                    <a:pt x="156" y="0"/>
                  </a:lnTo>
                  <a:lnTo>
                    <a:pt x="177" y="2"/>
                  </a:lnTo>
                  <a:lnTo>
                    <a:pt x="201" y="6"/>
                  </a:lnTo>
                  <a:lnTo>
                    <a:pt x="226" y="11"/>
                  </a:lnTo>
                  <a:lnTo>
                    <a:pt x="256" y="18"/>
                  </a:lnTo>
                  <a:lnTo>
                    <a:pt x="256" y="18"/>
                  </a:lnTo>
                  <a:lnTo>
                    <a:pt x="265" y="26"/>
                  </a:lnTo>
                  <a:lnTo>
                    <a:pt x="281" y="44"/>
                  </a:lnTo>
                  <a:lnTo>
                    <a:pt x="289" y="53"/>
                  </a:lnTo>
                  <a:lnTo>
                    <a:pt x="293" y="62"/>
                  </a:lnTo>
                  <a:lnTo>
                    <a:pt x="295" y="65"/>
                  </a:lnTo>
                  <a:lnTo>
                    <a:pt x="295" y="68"/>
                  </a:lnTo>
                  <a:lnTo>
                    <a:pt x="292" y="69"/>
                  </a:lnTo>
                  <a:lnTo>
                    <a:pt x="289" y="71"/>
                  </a:lnTo>
                  <a:lnTo>
                    <a:pt x="289" y="71"/>
                  </a:lnTo>
                  <a:lnTo>
                    <a:pt x="280" y="71"/>
                  </a:lnTo>
                  <a:lnTo>
                    <a:pt x="268" y="69"/>
                  </a:lnTo>
                  <a:lnTo>
                    <a:pt x="243" y="62"/>
                  </a:lnTo>
                  <a:lnTo>
                    <a:pt x="229" y="59"/>
                  </a:lnTo>
                  <a:lnTo>
                    <a:pt x="217" y="57"/>
                  </a:lnTo>
                  <a:lnTo>
                    <a:pt x="208" y="57"/>
                  </a:lnTo>
                  <a:lnTo>
                    <a:pt x="204" y="59"/>
                  </a:lnTo>
                  <a:lnTo>
                    <a:pt x="201" y="60"/>
                  </a:lnTo>
                  <a:lnTo>
                    <a:pt x="201" y="60"/>
                  </a:lnTo>
                  <a:lnTo>
                    <a:pt x="196" y="65"/>
                  </a:lnTo>
                  <a:lnTo>
                    <a:pt x="192" y="72"/>
                  </a:lnTo>
                  <a:lnTo>
                    <a:pt x="183" y="90"/>
                  </a:lnTo>
                  <a:lnTo>
                    <a:pt x="177" y="108"/>
                  </a:lnTo>
                  <a:lnTo>
                    <a:pt x="171" y="123"/>
                  </a:lnTo>
                  <a:lnTo>
                    <a:pt x="171" y="123"/>
                  </a:lnTo>
                  <a:lnTo>
                    <a:pt x="168" y="131"/>
                  </a:lnTo>
                  <a:lnTo>
                    <a:pt x="166" y="140"/>
                  </a:lnTo>
                  <a:lnTo>
                    <a:pt x="165" y="159"/>
                  </a:lnTo>
                  <a:lnTo>
                    <a:pt x="165" y="182"/>
                  </a:lnTo>
                  <a:lnTo>
                    <a:pt x="142" y="185"/>
                  </a:lnTo>
                  <a:lnTo>
                    <a:pt x="142" y="185"/>
                  </a:lnTo>
                  <a:lnTo>
                    <a:pt x="141" y="179"/>
                  </a:lnTo>
                  <a:lnTo>
                    <a:pt x="139" y="174"/>
                  </a:lnTo>
                  <a:lnTo>
                    <a:pt x="135" y="168"/>
                  </a:lnTo>
                  <a:lnTo>
                    <a:pt x="129" y="161"/>
                  </a:lnTo>
                  <a:lnTo>
                    <a:pt x="120" y="155"/>
                  </a:lnTo>
                  <a:lnTo>
                    <a:pt x="109" y="150"/>
                  </a:lnTo>
                  <a:lnTo>
                    <a:pt x="96" y="149"/>
                  </a:lnTo>
                  <a:lnTo>
                    <a:pt x="96" y="149"/>
                  </a:lnTo>
                  <a:lnTo>
                    <a:pt x="88" y="149"/>
                  </a:lnTo>
                  <a:lnTo>
                    <a:pt x="82" y="150"/>
                  </a:lnTo>
                  <a:lnTo>
                    <a:pt x="78" y="153"/>
                  </a:lnTo>
                  <a:lnTo>
                    <a:pt x="75" y="158"/>
                  </a:lnTo>
                  <a:lnTo>
                    <a:pt x="72" y="162"/>
                  </a:lnTo>
                  <a:lnTo>
                    <a:pt x="70" y="167"/>
                  </a:lnTo>
                  <a:lnTo>
                    <a:pt x="69" y="179"/>
                  </a:lnTo>
                  <a:lnTo>
                    <a:pt x="70" y="192"/>
                  </a:lnTo>
                  <a:lnTo>
                    <a:pt x="72" y="203"/>
                  </a:lnTo>
                  <a:lnTo>
                    <a:pt x="76" y="218"/>
                  </a:lnTo>
                  <a:lnTo>
                    <a:pt x="76" y="218"/>
                  </a:lnTo>
                  <a:lnTo>
                    <a:pt x="78" y="230"/>
                  </a:lnTo>
                  <a:lnTo>
                    <a:pt x="82" y="249"/>
                  </a:lnTo>
                  <a:lnTo>
                    <a:pt x="85" y="274"/>
                  </a:lnTo>
                  <a:lnTo>
                    <a:pt x="21" y="25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650" name="Freeform 26"/>
            <p:cNvSpPr>
              <a:spLocks/>
            </p:cNvSpPr>
            <p:nvPr/>
          </p:nvSpPr>
          <p:spPr bwMode="auto">
            <a:xfrm>
              <a:off x="3142" y="1657"/>
              <a:ext cx="51" cy="68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4" y="1"/>
                </a:cxn>
                <a:cxn ang="0">
                  <a:pos x="16" y="0"/>
                </a:cxn>
                <a:cxn ang="0">
                  <a:pos x="23" y="0"/>
                </a:cxn>
                <a:cxn ang="0">
                  <a:pos x="31" y="1"/>
                </a:cxn>
                <a:cxn ang="0">
                  <a:pos x="40" y="4"/>
                </a:cxn>
                <a:cxn ang="0">
                  <a:pos x="47" y="9"/>
                </a:cxn>
                <a:cxn ang="0">
                  <a:pos x="47" y="9"/>
                </a:cxn>
                <a:cxn ang="0">
                  <a:pos x="55" y="16"/>
                </a:cxn>
                <a:cxn ang="0">
                  <a:pos x="64" y="27"/>
                </a:cxn>
                <a:cxn ang="0">
                  <a:pos x="74" y="40"/>
                </a:cxn>
                <a:cxn ang="0">
                  <a:pos x="85" y="55"/>
                </a:cxn>
                <a:cxn ang="0">
                  <a:pos x="92" y="70"/>
                </a:cxn>
                <a:cxn ang="0">
                  <a:pos x="100" y="85"/>
                </a:cxn>
                <a:cxn ang="0">
                  <a:pos x="103" y="100"/>
                </a:cxn>
                <a:cxn ang="0">
                  <a:pos x="103" y="106"/>
                </a:cxn>
                <a:cxn ang="0">
                  <a:pos x="103" y="112"/>
                </a:cxn>
                <a:cxn ang="0">
                  <a:pos x="103" y="112"/>
                </a:cxn>
                <a:cxn ang="0">
                  <a:pos x="100" y="118"/>
                </a:cxn>
                <a:cxn ang="0">
                  <a:pos x="97" y="121"/>
                </a:cxn>
                <a:cxn ang="0">
                  <a:pos x="94" y="126"/>
                </a:cxn>
                <a:cxn ang="0">
                  <a:pos x="89" y="129"/>
                </a:cxn>
                <a:cxn ang="0">
                  <a:pos x="79" y="133"/>
                </a:cxn>
                <a:cxn ang="0">
                  <a:pos x="68" y="135"/>
                </a:cxn>
                <a:cxn ang="0">
                  <a:pos x="58" y="135"/>
                </a:cxn>
                <a:cxn ang="0">
                  <a:pos x="49" y="135"/>
                </a:cxn>
                <a:cxn ang="0">
                  <a:pos x="40" y="135"/>
                </a:cxn>
                <a:cxn ang="0">
                  <a:pos x="40" y="135"/>
                </a:cxn>
                <a:cxn ang="0">
                  <a:pos x="41" y="117"/>
                </a:cxn>
                <a:cxn ang="0">
                  <a:pos x="43" y="99"/>
                </a:cxn>
                <a:cxn ang="0">
                  <a:pos x="43" y="76"/>
                </a:cxn>
                <a:cxn ang="0">
                  <a:pos x="41" y="64"/>
                </a:cxn>
                <a:cxn ang="0">
                  <a:pos x="40" y="54"/>
                </a:cxn>
                <a:cxn ang="0">
                  <a:pos x="35" y="42"/>
                </a:cxn>
                <a:cxn ang="0">
                  <a:pos x="32" y="31"/>
                </a:cxn>
                <a:cxn ang="0">
                  <a:pos x="26" y="22"/>
                </a:cxn>
                <a:cxn ang="0">
                  <a:pos x="19" y="13"/>
                </a:cxn>
                <a:cxn ang="0">
                  <a:pos x="10" y="7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03" h="135">
                  <a:moveTo>
                    <a:pt x="0" y="1"/>
                  </a:moveTo>
                  <a:lnTo>
                    <a:pt x="0" y="1"/>
                  </a:lnTo>
                  <a:lnTo>
                    <a:pt x="4" y="1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1"/>
                  </a:lnTo>
                  <a:lnTo>
                    <a:pt x="40" y="4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55" y="16"/>
                  </a:lnTo>
                  <a:lnTo>
                    <a:pt x="64" y="27"/>
                  </a:lnTo>
                  <a:lnTo>
                    <a:pt x="74" y="40"/>
                  </a:lnTo>
                  <a:lnTo>
                    <a:pt x="85" y="55"/>
                  </a:lnTo>
                  <a:lnTo>
                    <a:pt x="92" y="70"/>
                  </a:lnTo>
                  <a:lnTo>
                    <a:pt x="100" y="85"/>
                  </a:lnTo>
                  <a:lnTo>
                    <a:pt x="103" y="100"/>
                  </a:lnTo>
                  <a:lnTo>
                    <a:pt x="103" y="106"/>
                  </a:lnTo>
                  <a:lnTo>
                    <a:pt x="103" y="112"/>
                  </a:lnTo>
                  <a:lnTo>
                    <a:pt x="103" y="112"/>
                  </a:lnTo>
                  <a:lnTo>
                    <a:pt x="100" y="118"/>
                  </a:lnTo>
                  <a:lnTo>
                    <a:pt x="97" y="121"/>
                  </a:lnTo>
                  <a:lnTo>
                    <a:pt x="94" y="126"/>
                  </a:lnTo>
                  <a:lnTo>
                    <a:pt x="89" y="129"/>
                  </a:lnTo>
                  <a:lnTo>
                    <a:pt x="79" y="133"/>
                  </a:lnTo>
                  <a:lnTo>
                    <a:pt x="68" y="135"/>
                  </a:lnTo>
                  <a:lnTo>
                    <a:pt x="58" y="135"/>
                  </a:lnTo>
                  <a:lnTo>
                    <a:pt x="49" y="135"/>
                  </a:lnTo>
                  <a:lnTo>
                    <a:pt x="40" y="135"/>
                  </a:lnTo>
                  <a:lnTo>
                    <a:pt x="40" y="135"/>
                  </a:lnTo>
                  <a:lnTo>
                    <a:pt x="41" y="117"/>
                  </a:lnTo>
                  <a:lnTo>
                    <a:pt x="43" y="99"/>
                  </a:lnTo>
                  <a:lnTo>
                    <a:pt x="43" y="76"/>
                  </a:lnTo>
                  <a:lnTo>
                    <a:pt x="41" y="64"/>
                  </a:lnTo>
                  <a:lnTo>
                    <a:pt x="40" y="54"/>
                  </a:lnTo>
                  <a:lnTo>
                    <a:pt x="35" y="42"/>
                  </a:lnTo>
                  <a:lnTo>
                    <a:pt x="32" y="31"/>
                  </a:lnTo>
                  <a:lnTo>
                    <a:pt x="26" y="22"/>
                  </a:lnTo>
                  <a:lnTo>
                    <a:pt x="19" y="13"/>
                  </a:lnTo>
                  <a:lnTo>
                    <a:pt x="10" y="7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470B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4652" name="Text Box 28"/>
          <p:cNvSpPr txBox="1">
            <a:spLocks noChangeArrowheads="1"/>
          </p:cNvSpPr>
          <p:nvPr/>
        </p:nvSpPr>
        <p:spPr bwMode="auto">
          <a:xfrm>
            <a:off x="6011863" y="968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Insert your slogan here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2" descr="BANDEAU-VIOLE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7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550" y="6237288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1FCA0826-AA1B-4464-8AD4-FB77E7E161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1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1150" y="477838"/>
            <a:ext cx="852011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Customize your headline here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300788" y="765175"/>
            <a:ext cx="2116137" cy="5759450"/>
            <a:chOff x="3936" y="1327"/>
            <a:chExt cx="502" cy="1366"/>
          </a:xfrm>
        </p:grpSpPr>
        <p:sp>
          <p:nvSpPr>
            <p:cNvPr id="155672" name="Freeform 24"/>
            <p:cNvSpPr>
              <a:spLocks/>
            </p:cNvSpPr>
            <p:nvPr/>
          </p:nvSpPr>
          <p:spPr bwMode="auto">
            <a:xfrm>
              <a:off x="3936" y="1327"/>
              <a:ext cx="101" cy="140"/>
            </a:xfrm>
            <a:custGeom>
              <a:avLst/>
              <a:gdLst/>
              <a:ahLst/>
              <a:cxnLst>
                <a:cxn ang="0">
                  <a:pos x="202" y="237"/>
                </a:cxn>
                <a:cxn ang="0">
                  <a:pos x="170" y="216"/>
                </a:cxn>
                <a:cxn ang="0">
                  <a:pos x="158" y="205"/>
                </a:cxn>
                <a:cxn ang="0">
                  <a:pos x="155" y="198"/>
                </a:cxn>
                <a:cxn ang="0">
                  <a:pos x="151" y="144"/>
                </a:cxn>
                <a:cxn ang="0">
                  <a:pos x="148" y="87"/>
                </a:cxn>
                <a:cxn ang="0">
                  <a:pos x="145" y="77"/>
                </a:cxn>
                <a:cxn ang="0">
                  <a:pos x="124" y="35"/>
                </a:cxn>
                <a:cxn ang="0">
                  <a:pos x="109" y="14"/>
                </a:cxn>
                <a:cxn ang="0">
                  <a:pos x="93" y="3"/>
                </a:cxn>
                <a:cxn ang="0">
                  <a:pos x="84" y="2"/>
                </a:cxn>
                <a:cxn ang="0">
                  <a:pos x="60" y="0"/>
                </a:cxn>
                <a:cxn ang="0">
                  <a:pos x="46" y="3"/>
                </a:cxn>
                <a:cxn ang="0">
                  <a:pos x="46" y="11"/>
                </a:cxn>
                <a:cxn ang="0">
                  <a:pos x="55" y="26"/>
                </a:cxn>
                <a:cxn ang="0">
                  <a:pos x="60" y="32"/>
                </a:cxn>
                <a:cxn ang="0">
                  <a:pos x="66" y="57"/>
                </a:cxn>
                <a:cxn ang="0">
                  <a:pos x="67" y="90"/>
                </a:cxn>
                <a:cxn ang="0">
                  <a:pos x="67" y="110"/>
                </a:cxn>
                <a:cxn ang="0">
                  <a:pos x="69" y="147"/>
                </a:cxn>
                <a:cxn ang="0">
                  <a:pos x="64" y="160"/>
                </a:cxn>
                <a:cxn ang="0">
                  <a:pos x="60" y="163"/>
                </a:cxn>
                <a:cxn ang="0">
                  <a:pos x="57" y="163"/>
                </a:cxn>
                <a:cxn ang="0">
                  <a:pos x="43" y="151"/>
                </a:cxn>
                <a:cxn ang="0">
                  <a:pos x="16" y="119"/>
                </a:cxn>
                <a:cxn ang="0">
                  <a:pos x="4" y="113"/>
                </a:cxn>
                <a:cxn ang="0">
                  <a:pos x="3" y="113"/>
                </a:cxn>
                <a:cxn ang="0">
                  <a:pos x="0" y="120"/>
                </a:cxn>
                <a:cxn ang="0">
                  <a:pos x="4" y="136"/>
                </a:cxn>
                <a:cxn ang="0">
                  <a:pos x="25" y="178"/>
                </a:cxn>
                <a:cxn ang="0">
                  <a:pos x="31" y="186"/>
                </a:cxn>
                <a:cxn ang="0">
                  <a:pos x="51" y="205"/>
                </a:cxn>
                <a:cxn ang="0">
                  <a:pos x="69" y="217"/>
                </a:cxn>
                <a:cxn ang="0">
                  <a:pos x="73" y="217"/>
                </a:cxn>
                <a:cxn ang="0">
                  <a:pos x="91" y="222"/>
                </a:cxn>
                <a:cxn ang="0">
                  <a:pos x="112" y="231"/>
                </a:cxn>
                <a:cxn ang="0">
                  <a:pos x="123" y="241"/>
                </a:cxn>
                <a:cxn ang="0">
                  <a:pos x="158" y="280"/>
                </a:cxn>
              </a:cxnLst>
              <a:rect l="0" t="0" r="r" b="b"/>
              <a:pathLst>
                <a:path w="202" h="280">
                  <a:moveTo>
                    <a:pt x="202" y="237"/>
                  </a:moveTo>
                  <a:lnTo>
                    <a:pt x="202" y="237"/>
                  </a:lnTo>
                  <a:lnTo>
                    <a:pt x="184" y="226"/>
                  </a:lnTo>
                  <a:lnTo>
                    <a:pt x="170" y="216"/>
                  </a:lnTo>
                  <a:lnTo>
                    <a:pt x="158" y="205"/>
                  </a:lnTo>
                  <a:lnTo>
                    <a:pt x="158" y="205"/>
                  </a:lnTo>
                  <a:lnTo>
                    <a:pt x="157" y="202"/>
                  </a:lnTo>
                  <a:lnTo>
                    <a:pt x="155" y="198"/>
                  </a:lnTo>
                  <a:lnTo>
                    <a:pt x="152" y="183"/>
                  </a:lnTo>
                  <a:lnTo>
                    <a:pt x="151" y="144"/>
                  </a:lnTo>
                  <a:lnTo>
                    <a:pt x="149" y="104"/>
                  </a:lnTo>
                  <a:lnTo>
                    <a:pt x="148" y="87"/>
                  </a:lnTo>
                  <a:lnTo>
                    <a:pt x="145" y="77"/>
                  </a:lnTo>
                  <a:lnTo>
                    <a:pt x="145" y="77"/>
                  </a:lnTo>
                  <a:lnTo>
                    <a:pt x="136" y="59"/>
                  </a:lnTo>
                  <a:lnTo>
                    <a:pt x="124" y="35"/>
                  </a:lnTo>
                  <a:lnTo>
                    <a:pt x="117" y="24"/>
                  </a:lnTo>
                  <a:lnTo>
                    <a:pt x="109" y="14"/>
                  </a:lnTo>
                  <a:lnTo>
                    <a:pt x="102" y="6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84" y="2"/>
                  </a:lnTo>
                  <a:lnTo>
                    <a:pt x="75" y="0"/>
                  </a:lnTo>
                  <a:lnTo>
                    <a:pt x="60" y="0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5" y="5"/>
                  </a:lnTo>
                  <a:lnTo>
                    <a:pt x="46" y="11"/>
                  </a:lnTo>
                  <a:lnTo>
                    <a:pt x="49" y="18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60" y="32"/>
                  </a:lnTo>
                  <a:lnTo>
                    <a:pt x="63" y="39"/>
                  </a:lnTo>
                  <a:lnTo>
                    <a:pt x="66" y="57"/>
                  </a:lnTo>
                  <a:lnTo>
                    <a:pt x="67" y="75"/>
                  </a:lnTo>
                  <a:lnTo>
                    <a:pt x="67" y="90"/>
                  </a:lnTo>
                  <a:lnTo>
                    <a:pt x="67" y="90"/>
                  </a:lnTo>
                  <a:lnTo>
                    <a:pt x="67" y="110"/>
                  </a:lnTo>
                  <a:lnTo>
                    <a:pt x="69" y="135"/>
                  </a:lnTo>
                  <a:lnTo>
                    <a:pt x="69" y="147"/>
                  </a:lnTo>
                  <a:lnTo>
                    <a:pt x="66" y="157"/>
                  </a:lnTo>
                  <a:lnTo>
                    <a:pt x="64" y="160"/>
                  </a:lnTo>
                  <a:lnTo>
                    <a:pt x="63" y="162"/>
                  </a:lnTo>
                  <a:lnTo>
                    <a:pt x="60" y="163"/>
                  </a:lnTo>
                  <a:lnTo>
                    <a:pt x="57" y="163"/>
                  </a:lnTo>
                  <a:lnTo>
                    <a:pt x="57" y="163"/>
                  </a:lnTo>
                  <a:lnTo>
                    <a:pt x="51" y="159"/>
                  </a:lnTo>
                  <a:lnTo>
                    <a:pt x="43" y="151"/>
                  </a:lnTo>
                  <a:lnTo>
                    <a:pt x="30" y="135"/>
                  </a:lnTo>
                  <a:lnTo>
                    <a:pt x="16" y="119"/>
                  </a:lnTo>
                  <a:lnTo>
                    <a:pt x="10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3" y="113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1" y="128"/>
                  </a:lnTo>
                  <a:lnTo>
                    <a:pt x="4" y="136"/>
                  </a:lnTo>
                  <a:lnTo>
                    <a:pt x="15" y="159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31" y="186"/>
                  </a:lnTo>
                  <a:lnTo>
                    <a:pt x="37" y="193"/>
                  </a:lnTo>
                  <a:lnTo>
                    <a:pt x="51" y="205"/>
                  </a:lnTo>
                  <a:lnTo>
                    <a:pt x="64" y="214"/>
                  </a:lnTo>
                  <a:lnTo>
                    <a:pt x="69" y="217"/>
                  </a:lnTo>
                  <a:lnTo>
                    <a:pt x="73" y="217"/>
                  </a:lnTo>
                  <a:lnTo>
                    <a:pt x="73" y="217"/>
                  </a:lnTo>
                  <a:lnTo>
                    <a:pt x="81" y="219"/>
                  </a:lnTo>
                  <a:lnTo>
                    <a:pt x="91" y="222"/>
                  </a:lnTo>
                  <a:lnTo>
                    <a:pt x="103" y="226"/>
                  </a:lnTo>
                  <a:lnTo>
                    <a:pt x="112" y="231"/>
                  </a:lnTo>
                  <a:lnTo>
                    <a:pt x="112" y="231"/>
                  </a:lnTo>
                  <a:lnTo>
                    <a:pt x="123" y="241"/>
                  </a:lnTo>
                  <a:lnTo>
                    <a:pt x="139" y="258"/>
                  </a:lnTo>
                  <a:lnTo>
                    <a:pt x="158" y="280"/>
                  </a:lnTo>
                  <a:lnTo>
                    <a:pt x="202" y="237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3" name="Freeform 25"/>
            <p:cNvSpPr>
              <a:spLocks/>
            </p:cNvSpPr>
            <p:nvPr/>
          </p:nvSpPr>
          <p:spPr bwMode="auto">
            <a:xfrm>
              <a:off x="4071" y="1611"/>
              <a:ext cx="253" cy="335"/>
            </a:xfrm>
            <a:custGeom>
              <a:avLst/>
              <a:gdLst/>
              <a:ahLst/>
              <a:cxnLst>
                <a:cxn ang="0">
                  <a:pos x="213" y="671"/>
                </a:cxn>
                <a:cxn ang="0">
                  <a:pos x="491" y="521"/>
                </a:cxn>
                <a:cxn ang="0">
                  <a:pos x="470" y="457"/>
                </a:cxn>
                <a:cxn ang="0">
                  <a:pos x="506" y="232"/>
                </a:cxn>
                <a:cxn ang="0">
                  <a:pos x="451" y="85"/>
                </a:cxn>
                <a:cxn ang="0">
                  <a:pos x="377" y="0"/>
                </a:cxn>
                <a:cxn ang="0">
                  <a:pos x="0" y="202"/>
                </a:cxn>
                <a:cxn ang="0">
                  <a:pos x="213" y="671"/>
                </a:cxn>
              </a:cxnLst>
              <a:rect l="0" t="0" r="r" b="b"/>
              <a:pathLst>
                <a:path w="506" h="671">
                  <a:moveTo>
                    <a:pt x="213" y="671"/>
                  </a:moveTo>
                  <a:lnTo>
                    <a:pt x="491" y="521"/>
                  </a:lnTo>
                  <a:lnTo>
                    <a:pt x="470" y="457"/>
                  </a:lnTo>
                  <a:lnTo>
                    <a:pt x="506" y="232"/>
                  </a:lnTo>
                  <a:lnTo>
                    <a:pt x="451" y="85"/>
                  </a:lnTo>
                  <a:lnTo>
                    <a:pt x="377" y="0"/>
                  </a:lnTo>
                  <a:lnTo>
                    <a:pt x="0" y="202"/>
                  </a:lnTo>
                  <a:lnTo>
                    <a:pt x="213" y="671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4" name="Freeform 26"/>
            <p:cNvSpPr>
              <a:spLocks/>
            </p:cNvSpPr>
            <p:nvPr/>
          </p:nvSpPr>
          <p:spPr bwMode="auto">
            <a:xfrm>
              <a:off x="4054" y="2529"/>
              <a:ext cx="197" cy="107"/>
            </a:xfrm>
            <a:custGeom>
              <a:avLst/>
              <a:gdLst/>
              <a:ahLst/>
              <a:cxnLst>
                <a:cxn ang="0">
                  <a:pos x="360" y="205"/>
                </a:cxn>
                <a:cxn ang="0">
                  <a:pos x="362" y="171"/>
                </a:cxn>
                <a:cxn ang="0">
                  <a:pos x="366" y="144"/>
                </a:cxn>
                <a:cxn ang="0">
                  <a:pos x="375" y="123"/>
                </a:cxn>
                <a:cxn ang="0">
                  <a:pos x="381" y="116"/>
                </a:cxn>
                <a:cxn ang="0">
                  <a:pos x="392" y="90"/>
                </a:cxn>
                <a:cxn ang="0">
                  <a:pos x="392" y="65"/>
                </a:cxn>
                <a:cxn ang="0">
                  <a:pos x="387" y="47"/>
                </a:cxn>
                <a:cxn ang="0">
                  <a:pos x="377" y="29"/>
                </a:cxn>
                <a:cxn ang="0">
                  <a:pos x="360" y="9"/>
                </a:cxn>
                <a:cxn ang="0">
                  <a:pos x="160" y="134"/>
                </a:cxn>
                <a:cxn ang="0">
                  <a:pos x="114" y="150"/>
                </a:cxn>
                <a:cxn ang="0">
                  <a:pos x="57" y="168"/>
                </a:cxn>
                <a:cxn ang="0">
                  <a:pos x="43" y="169"/>
                </a:cxn>
                <a:cxn ang="0">
                  <a:pos x="4" y="174"/>
                </a:cxn>
                <a:cxn ang="0">
                  <a:pos x="0" y="178"/>
                </a:cxn>
                <a:cxn ang="0">
                  <a:pos x="0" y="181"/>
                </a:cxn>
                <a:cxn ang="0">
                  <a:pos x="7" y="192"/>
                </a:cxn>
                <a:cxn ang="0">
                  <a:pos x="25" y="201"/>
                </a:cxn>
                <a:cxn ang="0">
                  <a:pos x="54" y="208"/>
                </a:cxn>
                <a:cxn ang="0">
                  <a:pos x="93" y="213"/>
                </a:cxn>
                <a:cxn ang="0">
                  <a:pos x="131" y="214"/>
                </a:cxn>
                <a:cxn ang="0">
                  <a:pos x="175" y="216"/>
                </a:cxn>
                <a:cxn ang="0">
                  <a:pos x="197" y="210"/>
                </a:cxn>
                <a:cxn ang="0">
                  <a:pos x="208" y="204"/>
                </a:cxn>
                <a:cxn ang="0">
                  <a:pos x="236" y="180"/>
                </a:cxn>
                <a:cxn ang="0">
                  <a:pos x="290" y="135"/>
                </a:cxn>
                <a:cxn ang="0">
                  <a:pos x="314" y="122"/>
                </a:cxn>
                <a:cxn ang="0">
                  <a:pos x="328" y="119"/>
                </a:cxn>
                <a:cxn ang="0">
                  <a:pos x="333" y="119"/>
                </a:cxn>
                <a:cxn ang="0">
                  <a:pos x="341" y="126"/>
                </a:cxn>
                <a:cxn ang="0">
                  <a:pos x="345" y="138"/>
                </a:cxn>
                <a:cxn ang="0">
                  <a:pos x="348" y="166"/>
                </a:cxn>
                <a:cxn ang="0">
                  <a:pos x="345" y="205"/>
                </a:cxn>
              </a:cxnLst>
              <a:rect l="0" t="0" r="r" b="b"/>
              <a:pathLst>
                <a:path w="393" h="216">
                  <a:moveTo>
                    <a:pt x="360" y="205"/>
                  </a:moveTo>
                  <a:lnTo>
                    <a:pt x="360" y="205"/>
                  </a:lnTo>
                  <a:lnTo>
                    <a:pt x="360" y="195"/>
                  </a:lnTo>
                  <a:lnTo>
                    <a:pt x="362" y="171"/>
                  </a:lnTo>
                  <a:lnTo>
                    <a:pt x="365" y="157"/>
                  </a:lnTo>
                  <a:lnTo>
                    <a:pt x="366" y="144"/>
                  </a:lnTo>
                  <a:lnTo>
                    <a:pt x="371" y="132"/>
                  </a:lnTo>
                  <a:lnTo>
                    <a:pt x="375" y="123"/>
                  </a:lnTo>
                  <a:lnTo>
                    <a:pt x="375" y="123"/>
                  </a:lnTo>
                  <a:lnTo>
                    <a:pt x="381" y="116"/>
                  </a:lnTo>
                  <a:lnTo>
                    <a:pt x="387" y="104"/>
                  </a:lnTo>
                  <a:lnTo>
                    <a:pt x="392" y="90"/>
                  </a:lnTo>
                  <a:lnTo>
                    <a:pt x="393" y="74"/>
                  </a:lnTo>
                  <a:lnTo>
                    <a:pt x="392" y="65"/>
                  </a:lnTo>
                  <a:lnTo>
                    <a:pt x="390" y="56"/>
                  </a:lnTo>
                  <a:lnTo>
                    <a:pt x="387" y="47"/>
                  </a:lnTo>
                  <a:lnTo>
                    <a:pt x="383" y="38"/>
                  </a:lnTo>
                  <a:lnTo>
                    <a:pt x="377" y="29"/>
                  </a:lnTo>
                  <a:lnTo>
                    <a:pt x="369" y="18"/>
                  </a:lnTo>
                  <a:lnTo>
                    <a:pt x="360" y="9"/>
                  </a:lnTo>
                  <a:lnTo>
                    <a:pt x="348" y="0"/>
                  </a:lnTo>
                  <a:lnTo>
                    <a:pt x="160" y="134"/>
                  </a:lnTo>
                  <a:lnTo>
                    <a:pt x="160" y="134"/>
                  </a:lnTo>
                  <a:lnTo>
                    <a:pt x="114" y="150"/>
                  </a:lnTo>
                  <a:lnTo>
                    <a:pt x="75" y="162"/>
                  </a:lnTo>
                  <a:lnTo>
                    <a:pt x="57" y="168"/>
                  </a:lnTo>
                  <a:lnTo>
                    <a:pt x="43" y="169"/>
                  </a:lnTo>
                  <a:lnTo>
                    <a:pt x="43" y="169"/>
                  </a:lnTo>
                  <a:lnTo>
                    <a:pt x="7" y="172"/>
                  </a:lnTo>
                  <a:lnTo>
                    <a:pt x="4" y="174"/>
                  </a:lnTo>
                  <a:lnTo>
                    <a:pt x="1" y="175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1" y="186"/>
                  </a:lnTo>
                  <a:lnTo>
                    <a:pt x="7" y="192"/>
                  </a:lnTo>
                  <a:lnTo>
                    <a:pt x="15" y="196"/>
                  </a:lnTo>
                  <a:lnTo>
                    <a:pt x="25" y="201"/>
                  </a:lnTo>
                  <a:lnTo>
                    <a:pt x="39" y="205"/>
                  </a:lnTo>
                  <a:lnTo>
                    <a:pt x="54" y="208"/>
                  </a:lnTo>
                  <a:lnTo>
                    <a:pt x="73" y="211"/>
                  </a:lnTo>
                  <a:lnTo>
                    <a:pt x="93" y="213"/>
                  </a:lnTo>
                  <a:lnTo>
                    <a:pt x="93" y="213"/>
                  </a:lnTo>
                  <a:lnTo>
                    <a:pt x="131" y="214"/>
                  </a:lnTo>
                  <a:lnTo>
                    <a:pt x="163" y="216"/>
                  </a:lnTo>
                  <a:lnTo>
                    <a:pt x="175" y="216"/>
                  </a:lnTo>
                  <a:lnTo>
                    <a:pt x="187" y="213"/>
                  </a:lnTo>
                  <a:lnTo>
                    <a:pt x="197" y="210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20" y="193"/>
                  </a:lnTo>
                  <a:lnTo>
                    <a:pt x="236" y="180"/>
                  </a:lnTo>
                  <a:lnTo>
                    <a:pt x="272" y="150"/>
                  </a:lnTo>
                  <a:lnTo>
                    <a:pt x="290" y="135"/>
                  </a:lnTo>
                  <a:lnTo>
                    <a:pt x="307" y="125"/>
                  </a:lnTo>
                  <a:lnTo>
                    <a:pt x="314" y="122"/>
                  </a:lnTo>
                  <a:lnTo>
                    <a:pt x="322" y="119"/>
                  </a:lnTo>
                  <a:lnTo>
                    <a:pt x="328" y="119"/>
                  </a:lnTo>
                  <a:lnTo>
                    <a:pt x="333" y="119"/>
                  </a:lnTo>
                  <a:lnTo>
                    <a:pt x="333" y="119"/>
                  </a:lnTo>
                  <a:lnTo>
                    <a:pt x="338" y="122"/>
                  </a:lnTo>
                  <a:lnTo>
                    <a:pt x="341" y="126"/>
                  </a:lnTo>
                  <a:lnTo>
                    <a:pt x="344" y="132"/>
                  </a:lnTo>
                  <a:lnTo>
                    <a:pt x="345" y="138"/>
                  </a:lnTo>
                  <a:lnTo>
                    <a:pt x="348" y="151"/>
                  </a:lnTo>
                  <a:lnTo>
                    <a:pt x="348" y="166"/>
                  </a:lnTo>
                  <a:lnTo>
                    <a:pt x="347" y="193"/>
                  </a:lnTo>
                  <a:lnTo>
                    <a:pt x="345" y="205"/>
                  </a:lnTo>
                  <a:lnTo>
                    <a:pt x="360" y="20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5" name="Freeform 27"/>
            <p:cNvSpPr>
              <a:spLocks/>
            </p:cNvSpPr>
            <p:nvPr/>
          </p:nvSpPr>
          <p:spPr bwMode="auto">
            <a:xfrm>
              <a:off x="4277" y="2568"/>
              <a:ext cx="107" cy="125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4" y="0"/>
                </a:cxn>
                <a:cxn ang="0">
                  <a:pos x="188" y="4"/>
                </a:cxn>
                <a:cxn ang="0">
                  <a:pos x="197" y="16"/>
                </a:cxn>
                <a:cxn ang="0">
                  <a:pos x="202" y="24"/>
                </a:cxn>
                <a:cxn ang="0">
                  <a:pos x="206" y="33"/>
                </a:cxn>
                <a:cxn ang="0">
                  <a:pos x="211" y="43"/>
                </a:cxn>
                <a:cxn ang="0">
                  <a:pos x="212" y="55"/>
                </a:cxn>
                <a:cxn ang="0">
                  <a:pos x="212" y="55"/>
                </a:cxn>
                <a:cxn ang="0">
                  <a:pos x="214" y="65"/>
                </a:cxn>
                <a:cxn ang="0">
                  <a:pos x="211" y="76"/>
                </a:cxn>
                <a:cxn ang="0">
                  <a:pos x="208" y="86"/>
                </a:cxn>
                <a:cxn ang="0">
                  <a:pos x="205" y="95"/>
                </a:cxn>
                <a:cxn ang="0">
                  <a:pos x="197" y="113"/>
                </a:cxn>
                <a:cxn ang="0">
                  <a:pos x="194" y="121"/>
                </a:cxn>
                <a:cxn ang="0">
                  <a:pos x="193" y="128"/>
                </a:cxn>
                <a:cxn ang="0">
                  <a:pos x="193" y="128"/>
                </a:cxn>
                <a:cxn ang="0">
                  <a:pos x="196" y="146"/>
                </a:cxn>
                <a:cxn ang="0">
                  <a:pos x="199" y="166"/>
                </a:cxn>
                <a:cxn ang="0">
                  <a:pos x="205" y="185"/>
                </a:cxn>
                <a:cxn ang="0">
                  <a:pos x="187" y="190"/>
                </a:cxn>
                <a:cxn ang="0">
                  <a:pos x="182" y="166"/>
                </a:cxn>
                <a:cxn ang="0">
                  <a:pos x="182" y="166"/>
                </a:cxn>
                <a:cxn ang="0">
                  <a:pos x="181" y="172"/>
                </a:cxn>
                <a:cxn ang="0">
                  <a:pos x="176" y="184"/>
                </a:cxn>
                <a:cxn ang="0">
                  <a:pos x="173" y="191"/>
                </a:cxn>
                <a:cxn ang="0">
                  <a:pos x="170" y="199"/>
                </a:cxn>
                <a:cxn ang="0">
                  <a:pos x="166" y="203"/>
                </a:cxn>
                <a:cxn ang="0">
                  <a:pos x="160" y="208"/>
                </a:cxn>
                <a:cxn ang="0">
                  <a:pos x="160" y="208"/>
                </a:cxn>
                <a:cxn ang="0">
                  <a:pos x="139" y="217"/>
                </a:cxn>
                <a:cxn ang="0">
                  <a:pos x="103" y="232"/>
                </a:cxn>
                <a:cxn ang="0">
                  <a:pos x="85" y="239"/>
                </a:cxn>
                <a:cxn ang="0">
                  <a:pos x="66" y="245"/>
                </a:cxn>
                <a:cxn ang="0">
                  <a:pos x="49" y="250"/>
                </a:cxn>
                <a:cxn ang="0">
                  <a:pos x="42" y="250"/>
                </a:cxn>
                <a:cxn ang="0">
                  <a:pos x="36" y="250"/>
                </a:cxn>
                <a:cxn ang="0">
                  <a:pos x="36" y="250"/>
                </a:cxn>
                <a:cxn ang="0">
                  <a:pos x="16" y="247"/>
                </a:cxn>
                <a:cxn ang="0">
                  <a:pos x="4" y="244"/>
                </a:cxn>
                <a:cxn ang="0">
                  <a:pos x="1" y="242"/>
                </a:cxn>
                <a:cxn ang="0">
                  <a:pos x="0" y="239"/>
                </a:cxn>
                <a:cxn ang="0">
                  <a:pos x="0" y="235"/>
                </a:cxn>
                <a:cxn ang="0">
                  <a:pos x="0" y="230"/>
                </a:cxn>
                <a:cxn ang="0">
                  <a:pos x="0" y="230"/>
                </a:cxn>
                <a:cxn ang="0">
                  <a:pos x="4" y="223"/>
                </a:cxn>
                <a:cxn ang="0">
                  <a:pos x="10" y="211"/>
                </a:cxn>
                <a:cxn ang="0">
                  <a:pos x="28" y="179"/>
                </a:cxn>
                <a:cxn ang="0">
                  <a:pos x="54" y="139"/>
                </a:cxn>
                <a:cxn ang="0">
                  <a:pos x="184" y="0"/>
                </a:cxn>
              </a:cxnLst>
              <a:rect l="0" t="0" r="r" b="b"/>
              <a:pathLst>
                <a:path w="214" h="250">
                  <a:moveTo>
                    <a:pt x="184" y="0"/>
                  </a:moveTo>
                  <a:lnTo>
                    <a:pt x="184" y="0"/>
                  </a:lnTo>
                  <a:lnTo>
                    <a:pt x="188" y="4"/>
                  </a:lnTo>
                  <a:lnTo>
                    <a:pt x="197" y="16"/>
                  </a:lnTo>
                  <a:lnTo>
                    <a:pt x="202" y="24"/>
                  </a:lnTo>
                  <a:lnTo>
                    <a:pt x="206" y="33"/>
                  </a:lnTo>
                  <a:lnTo>
                    <a:pt x="211" y="43"/>
                  </a:lnTo>
                  <a:lnTo>
                    <a:pt x="212" y="55"/>
                  </a:lnTo>
                  <a:lnTo>
                    <a:pt x="212" y="55"/>
                  </a:lnTo>
                  <a:lnTo>
                    <a:pt x="214" y="65"/>
                  </a:lnTo>
                  <a:lnTo>
                    <a:pt x="211" y="76"/>
                  </a:lnTo>
                  <a:lnTo>
                    <a:pt x="208" y="86"/>
                  </a:lnTo>
                  <a:lnTo>
                    <a:pt x="205" y="95"/>
                  </a:lnTo>
                  <a:lnTo>
                    <a:pt x="197" y="113"/>
                  </a:lnTo>
                  <a:lnTo>
                    <a:pt x="194" y="121"/>
                  </a:lnTo>
                  <a:lnTo>
                    <a:pt x="193" y="128"/>
                  </a:lnTo>
                  <a:lnTo>
                    <a:pt x="193" y="128"/>
                  </a:lnTo>
                  <a:lnTo>
                    <a:pt x="196" y="146"/>
                  </a:lnTo>
                  <a:lnTo>
                    <a:pt x="199" y="166"/>
                  </a:lnTo>
                  <a:lnTo>
                    <a:pt x="205" y="185"/>
                  </a:lnTo>
                  <a:lnTo>
                    <a:pt x="187" y="190"/>
                  </a:lnTo>
                  <a:lnTo>
                    <a:pt x="182" y="166"/>
                  </a:lnTo>
                  <a:lnTo>
                    <a:pt x="182" y="166"/>
                  </a:lnTo>
                  <a:lnTo>
                    <a:pt x="181" y="172"/>
                  </a:lnTo>
                  <a:lnTo>
                    <a:pt x="176" y="184"/>
                  </a:lnTo>
                  <a:lnTo>
                    <a:pt x="173" y="191"/>
                  </a:lnTo>
                  <a:lnTo>
                    <a:pt x="170" y="199"/>
                  </a:lnTo>
                  <a:lnTo>
                    <a:pt x="166" y="203"/>
                  </a:lnTo>
                  <a:lnTo>
                    <a:pt x="160" y="208"/>
                  </a:lnTo>
                  <a:lnTo>
                    <a:pt x="160" y="208"/>
                  </a:lnTo>
                  <a:lnTo>
                    <a:pt x="139" y="217"/>
                  </a:lnTo>
                  <a:lnTo>
                    <a:pt x="103" y="232"/>
                  </a:lnTo>
                  <a:lnTo>
                    <a:pt x="85" y="239"/>
                  </a:lnTo>
                  <a:lnTo>
                    <a:pt x="66" y="245"/>
                  </a:lnTo>
                  <a:lnTo>
                    <a:pt x="49" y="250"/>
                  </a:lnTo>
                  <a:lnTo>
                    <a:pt x="42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16" y="247"/>
                  </a:lnTo>
                  <a:lnTo>
                    <a:pt x="4" y="244"/>
                  </a:lnTo>
                  <a:lnTo>
                    <a:pt x="1" y="242"/>
                  </a:lnTo>
                  <a:lnTo>
                    <a:pt x="0" y="239"/>
                  </a:lnTo>
                  <a:lnTo>
                    <a:pt x="0" y="235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4" y="223"/>
                  </a:lnTo>
                  <a:lnTo>
                    <a:pt x="10" y="211"/>
                  </a:lnTo>
                  <a:lnTo>
                    <a:pt x="28" y="179"/>
                  </a:lnTo>
                  <a:lnTo>
                    <a:pt x="54" y="139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6" name="Freeform 28"/>
            <p:cNvSpPr>
              <a:spLocks/>
            </p:cNvSpPr>
            <p:nvPr/>
          </p:nvSpPr>
          <p:spPr bwMode="auto">
            <a:xfrm>
              <a:off x="4282" y="2323"/>
              <a:ext cx="93" cy="331"/>
            </a:xfrm>
            <a:custGeom>
              <a:avLst/>
              <a:gdLst/>
              <a:ahLst/>
              <a:cxnLst>
                <a:cxn ang="0">
                  <a:pos x="166" y="0"/>
                </a:cxn>
                <a:cxn ang="0">
                  <a:pos x="174" y="40"/>
                </a:cxn>
                <a:cxn ang="0">
                  <a:pos x="180" y="106"/>
                </a:cxn>
                <a:cxn ang="0">
                  <a:pos x="178" y="197"/>
                </a:cxn>
                <a:cxn ang="0">
                  <a:pos x="174" y="251"/>
                </a:cxn>
                <a:cxn ang="0">
                  <a:pos x="168" y="304"/>
                </a:cxn>
                <a:cxn ang="0">
                  <a:pos x="160" y="384"/>
                </a:cxn>
                <a:cxn ang="0">
                  <a:pos x="163" y="441"/>
                </a:cxn>
                <a:cxn ang="0">
                  <a:pos x="175" y="482"/>
                </a:cxn>
                <a:cxn ang="0">
                  <a:pos x="186" y="500"/>
                </a:cxn>
                <a:cxn ang="0">
                  <a:pos x="168" y="552"/>
                </a:cxn>
                <a:cxn ang="0">
                  <a:pos x="163" y="579"/>
                </a:cxn>
                <a:cxn ang="0">
                  <a:pos x="163" y="592"/>
                </a:cxn>
                <a:cxn ang="0">
                  <a:pos x="154" y="618"/>
                </a:cxn>
                <a:cxn ang="0">
                  <a:pos x="142" y="636"/>
                </a:cxn>
                <a:cxn ang="0">
                  <a:pos x="130" y="646"/>
                </a:cxn>
                <a:cxn ang="0">
                  <a:pos x="114" y="654"/>
                </a:cxn>
                <a:cxn ang="0">
                  <a:pos x="94" y="658"/>
                </a:cxn>
                <a:cxn ang="0">
                  <a:pos x="83" y="660"/>
                </a:cxn>
                <a:cxn ang="0">
                  <a:pos x="53" y="663"/>
                </a:cxn>
                <a:cxn ang="0">
                  <a:pos x="33" y="661"/>
                </a:cxn>
                <a:cxn ang="0">
                  <a:pos x="29" y="658"/>
                </a:cxn>
                <a:cxn ang="0">
                  <a:pos x="27" y="651"/>
                </a:cxn>
                <a:cxn ang="0">
                  <a:pos x="32" y="636"/>
                </a:cxn>
                <a:cxn ang="0">
                  <a:pos x="56" y="553"/>
                </a:cxn>
                <a:cxn ang="0">
                  <a:pos x="63" y="513"/>
                </a:cxn>
                <a:cxn ang="0">
                  <a:pos x="65" y="467"/>
                </a:cxn>
                <a:cxn ang="0">
                  <a:pos x="66" y="405"/>
                </a:cxn>
                <a:cxn ang="0">
                  <a:pos x="60" y="333"/>
                </a:cxn>
                <a:cxn ang="0">
                  <a:pos x="47" y="262"/>
                </a:cxn>
                <a:cxn ang="0">
                  <a:pos x="38" y="223"/>
                </a:cxn>
                <a:cxn ang="0">
                  <a:pos x="14" y="97"/>
                </a:cxn>
                <a:cxn ang="0">
                  <a:pos x="0" y="6"/>
                </a:cxn>
              </a:cxnLst>
              <a:rect l="0" t="0" r="r" b="b"/>
              <a:pathLst>
                <a:path w="186" h="663">
                  <a:moveTo>
                    <a:pt x="166" y="0"/>
                  </a:moveTo>
                  <a:lnTo>
                    <a:pt x="166" y="0"/>
                  </a:lnTo>
                  <a:lnTo>
                    <a:pt x="169" y="18"/>
                  </a:lnTo>
                  <a:lnTo>
                    <a:pt x="174" y="40"/>
                  </a:lnTo>
                  <a:lnTo>
                    <a:pt x="177" y="68"/>
                  </a:lnTo>
                  <a:lnTo>
                    <a:pt x="180" y="106"/>
                  </a:lnTo>
                  <a:lnTo>
                    <a:pt x="181" y="149"/>
                  </a:lnTo>
                  <a:lnTo>
                    <a:pt x="178" y="197"/>
                  </a:lnTo>
                  <a:lnTo>
                    <a:pt x="177" y="224"/>
                  </a:lnTo>
                  <a:lnTo>
                    <a:pt x="174" y="251"/>
                  </a:lnTo>
                  <a:lnTo>
                    <a:pt x="174" y="251"/>
                  </a:lnTo>
                  <a:lnTo>
                    <a:pt x="168" y="304"/>
                  </a:lnTo>
                  <a:lnTo>
                    <a:pt x="163" y="347"/>
                  </a:lnTo>
                  <a:lnTo>
                    <a:pt x="160" y="384"/>
                  </a:lnTo>
                  <a:lnTo>
                    <a:pt x="160" y="416"/>
                  </a:lnTo>
                  <a:lnTo>
                    <a:pt x="163" y="441"/>
                  </a:lnTo>
                  <a:lnTo>
                    <a:pt x="168" y="464"/>
                  </a:lnTo>
                  <a:lnTo>
                    <a:pt x="175" y="482"/>
                  </a:lnTo>
                  <a:lnTo>
                    <a:pt x="186" y="500"/>
                  </a:lnTo>
                  <a:lnTo>
                    <a:pt x="186" y="500"/>
                  </a:lnTo>
                  <a:lnTo>
                    <a:pt x="175" y="527"/>
                  </a:lnTo>
                  <a:lnTo>
                    <a:pt x="168" y="552"/>
                  </a:lnTo>
                  <a:lnTo>
                    <a:pt x="165" y="565"/>
                  </a:lnTo>
                  <a:lnTo>
                    <a:pt x="163" y="579"/>
                  </a:lnTo>
                  <a:lnTo>
                    <a:pt x="163" y="579"/>
                  </a:lnTo>
                  <a:lnTo>
                    <a:pt x="163" y="592"/>
                  </a:lnTo>
                  <a:lnTo>
                    <a:pt x="160" y="606"/>
                  </a:lnTo>
                  <a:lnTo>
                    <a:pt x="154" y="618"/>
                  </a:lnTo>
                  <a:lnTo>
                    <a:pt x="148" y="631"/>
                  </a:lnTo>
                  <a:lnTo>
                    <a:pt x="142" y="636"/>
                  </a:lnTo>
                  <a:lnTo>
                    <a:pt x="138" y="642"/>
                  </a:lnTo>
                  <a:lnTo>
                    <a:pt x="130" y="646"/>
                  </a:lnTo>
                  <a:lnTo>
                    <a:pt x="123" y="651"/>
                  </a:lnTo>
                  <a:lnTo>
                    <a:pt x="114" y="654"/>
                  </a:lnTo>
                  <a:lnTo>
                    <a:pt x="105" y="657"/>
                  </a:lnTo>
                  <a:lnTo>
                    <a:pt x="94" y="658"/>
                  </a:lnTo>
                  <a:lnTo>
                    <a:pt x="83" y="660"/>
                  </a:lnTo>
                  <a:lnTo>
                    <a:pt x="83" y="660"/>
                  </a:lnTo>
                  <a:lnTo>
                    <a:pt x="72" y="661"/>
                  </a:lnTo>
                  <a:lnTo>
                    <a:pt x="53" y="663"/>
                  </a:lnTo>
                  <a:lnTo>
                    <a:pt x="42" y="663"/>
                  </a:lnTo>
                  <a:lnTo>
                    <a:pt x="33" y="661"/>
                  </a:lnTo>
                  <a:lnTo>
                    <a:pt x="30" y="660"/>
                  </a:lnTo>
                  <a:lnTo>
                    <a:pt x="29" y="658"/>
                  </a:lnTo>
                  <a:lnTo>
                    <a:pt x="27" y="655"/>
                  </a:lnTo>
                  <a:lnTo>
                    <a:pt x="27" y="651"/>
                  </a:lnTo>
                  <a:lnTo>
                    <a:pt x="27" y="651"/>
                  </a:lnTo>
                  <a:lnTo>
                    <a:pt x="32" y="636"/>
                  </a:lnTo>
                  <a:lnTo>
                    <a:pt x="44" y="600"/>
                  </a:lnTo>
                  <a:lnTo>
                    <a:pt x="56" y="553"/>
                  </a:lnTo>
                  <a:lnTo>
                    <a:pt x="60" y="533"/>
                  </a:lnTo>
                  <a:lnTo>
                    <a:pt x="63" y="513"/>
                  </a:lnTo>
                  <a:lnTo>
                    <a:pt x="63" y="513"/>
                  </a:lnTo>
                  <a:lnTo>
                    <a:pt x="65" y="467"/>
                  </a:lnTo>
                  <a:lnTo>
                    <a:pt x="66" y="438"/>
                  </a:lnTo>
                  <a:lnTo>
                    <a:pt x="66" y="405"/>
                  </a:lnTo>
                  <a:lnTo>
                    <a:pt x="65" y="371"/>
                  </a:lnTo>
                  <a:lnTo>
                    <a:pt x="60" y="333"/>
                  </a:lnTo>
                  <a:lnTo>
                    <a:pt x="56" y="298"/>
                  </a:lnTo>
                  <a:lnTo>
                    <a:pt x="47" y="262"/>
                  </a:lnTo>
                  <a:lnTo>
                    <a:pt x="47" y="262"/>
                  </a:lnTo>
                  <a:lnTo>
                    <a:pt x="38" y="223"/>
                  </a:lnTo>
                  <a:lnTo>
                    <a:pt x="29" y="181"/>
                  </a:lnTo>
                  <a:lnTo>
                    <a:pt x="14" y="97"/>
                  </a:lnTo>
                  <a:lnTo>
                    <a:pt x="3" y="33"/>
                  </a:lnTo>
                  <a:lnTo>
                    <a:pt x="0" y="6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7" name="Freeform 29"/>
            <p:cNvSpPr>
              <a:spLocks/>
            </p:cNvSpPr>
            <p:nvPr/>
          </p:nvSpPr>
          <p:spPr bwMode="auto">
            <a:xfrm>
              <a:off x="4126" y="2316"/>
              <a:ext cx="133" cy="2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0" y="0"/>
                </a:cxn>
                <a:cxn ang="0">
                  <a:pos x="95" y="144"/>
                </a:cxn>
                <a:cxn ang="0">
                  <a:pos x="98" y="256"/>
                </a:cxn>
                <a:cxn ang="0">
                  <a:pos x="102" y="335"/>
                </a:cxn>
                <a:cxn ang="0">
                  <a:pos x="102" y="335"/>
                </a:cxn>
                <a:cxn ang="0">
                  <a:pos x="104" y="359"/>
                </a:cxn>
                <a:cxn ang="0">
                  <a:pos x="102" y="380"/>
                </a:cxn>
                <a:cxn ang="0">
                  <a:pos x="101" y="400"/>
                </a:cxn>
                <a:cxn ang="0">
                  <a:pos x="96" y="416"/>
                </a:cxn>
                <a:cxn ang="0">
                  <a:pos x="92" y="431"/>
                </a:cxn>
                <a:cxn ang="0">
                  <a:pos x="86" y="445"/>
                </a:cxn>
                <a:cxn ang="0">
                  <a:pos x="80" y="455"/>
                </a:cxn>
                <a:cxn ang="0">
                  <a:pos x="74" y="464"/>
                </a:cxn>
                <a:cxn ang="0">
                  <a:pos x="74" y="464"/>
                </a:cxn>
                <a:cxn ang="0">
                  <a:pos x="54" y="490"/>
                </a:cxn>
                <a:cxn ang="0">
                  <a:pos x="30" y="524"/>
                </a:cxn>
                <a:cxn ang="0">
                  <a:pos x="0" y="569"/>
                </a:cxn>
                <a:cxn ang="0">
                  <a:pos x="0" y="569"/>
                </a:cxn>
                <a:cxn ang="0">
                  <a:pos x="3" y="572"/>
                </a:cxn>
                <a:cxn ang="0">
                  <a:pos x="14" y="575"/>
                </a:cxn>
                <a:cxn ang="0">
                  <a:pos x="21" y="576"/>
                </a:cxn>
                <a:cxn ang="0">
                  <a:pos x="32" y="576"/>
                </a:cxn>
                <a:cxn ang="0">
                  <a:pos x="44" y="575"/>
                </a:cxn>
                <a:cxn ang="0">
                  <a:pos x="57" y="572"/>
                </a:cxn>
                <a:cxn ang="0">
                  <a:pos x="57" y="572"/>
                </a:cxn>
                <a:cxn ang="0">
                  <a:pos x="65" y="569"/>
                </a:cxn>
                <a:cxn ang="0">
                  <a:pos x="74" y="564"/>
                </a:cxn>
                <a:cxn ang="0">
                  <a:pos x="90" y="551"/>
                </a:cxn>
                <a:cxn ang="0">
                  <a:pos x="110" y="533"/>
                </a:cxn>
                <a:cxn ang="0">
                  <a:pos x="129" y="514"/>
                </a:cxn>
                <a:cxn ang="0">
                  <a:pos x="149" y="493"/>
                </a:cxn>
                <a:cxn ang="0">
                  <a:pos x="170" y="472"/>
                </a:cxn>
                <a:cxn ang="0">
                  <a:pos x="192" y="452"/>
                </a:cxn>
                <a:cxn ang="0">
                  <a:pos x="204" y="443"/>
                </a:cxn>
                <a:cxn ang="0">
                  <a:pos x="216" y="436"/>
                </a:cxn>
                <a:cxn ang="0">
                  <a:pos x="216" y="436"/>
                </a:cxn>
                <a:cxn ang="0">
                  <a:pos x="213" y="427"/>
                </a:cxn>
                <a:cxn ang="0">
                  <a:pos x="211" y="418"/>
                </a:cxn>
                <a:cxn ang="0">
                  <a:pos x="208" y="406"/>
                </a:cxn>
                <a:cxn ang="0">
                  <a:pos x="207" y="389"/>
                </a:cxn>
                <a:cxn ang="0">
                  <a:pos x="207" y="370"/>
                </a:cxn>
                <a:cxn ang="0">
                  <a:pos x="208" y="346"/>
                </a:cxn>
                <a:cxn ang="0">
                  <a:pos x="213" y="321"/>
                </a:cxn>
                <a:cxn ang="0">
                  <a:pos x="213" y="321"/>
                </a:cxn>
                <a:cxn ang="0">
                  <a:pos x="228" y="259"/>
                </a:cxn>
                <a:cxn ang="0">
                  <a:pos x="244" y="195"/>
                </a:cxn>
                <a:cxn ang="0">
                  <a:pos x="259" y="138"/>
                </a:cxn>
                <a:cxn ang="0">
                  <a:pos x="264" y="117"/>
                </a:cxn>
                <a:cxn ang="0">
                  <a:pos x="267" y="102"/>
                </a:cxn>
                <a:cxn ang="0">
                  <a:pos x="267" y="102"/>
                </a:cxn>
                <a:cxn ang="0">
                  <a:pos x="267" y="80"/>
                </a:cxn>
                <a:cxn ang="0">
                  <a:pos x="265" y="60"/>
                </a:cxn>
                <a:cxn ang="0">
                  <a:pos x="262" y="41"/>
                </a:cxn>
                <a:cxn ang="0">
                  <a:pos x="90" y="0"/>
                </a:cxn>
              </a:cxnLst>
              <a:rect l="0" t="0" r="r" b="b"/>
              <a:pathLst>
                <a:path w="267" h="576">
                  <a:moveTo>
                    <a:pt x="90" y="0"/>
                  </a:moveTo>
                  <a:lnTo>
                    <a:pt x="90" y="0"/>
                  </a:lnTo>
                  <a:lnTo>
                    <a:pt x="95" y="144"/>
                  </a:lnTo>
                  <a:lnTo>
                    <a:pt x="98" y="256"/>
                  </a:lnTo>
                  <a:lnTo>
                    <a:pt x="102" y="335"/>
                  </a:lnTo>
                  <a:lnTo>
                    <a:pt x="102" y="335"/>
                  </a:lnTo>
                  <a:lnTo>
                    <a:pt x="104" y="359"/>
                  </a:lnTo>
                  <a:lnTo>
                    <a:pt x="102" y="380"/>
                  </a:lnTo>
                  <a:lnTo>
                    <a:pt x="101" y="400"/>
                  </a:lnTo>
                  <a:lnTo>
                    <a:pt x="96" y="416"/>
                  </a:lnTo>
                  <a:lnTo>
                    <a:pt x="92" y="431"/>
                  </a:lnTo>
                  <a:lnTo>
                    <a:pt x="86" y="445"/>
                  </a:lnTo>
                  <a:lnTo>
                    <a:pt x="80" y="455"/>
                  </a:lnTo>
                  <a:lnTo>
                    <a:pt x="74" y="464"/>
                  </a:lnTo>
                  <a:lnTo>
                    <a:pt x="74" y="464"/>
                  </a:lnTo>
                  <a:lnTo>
                    <a:pt x="54" y="490"/>
                  </a:lnTo>
                  <a:lnTo>
                    <a:pt x="30" y="524"/>
                  </a:lnTo>
                  <a:lnTo>
                    <a:pt x="0" y="569"/>
                  </a:lnTo>
                  <a:lnTo>
                    <a:pt x="0" y="569"/>
                  </a:lnTo>
                  <a:lnTo>
                    <a:pt x="3" y="572"/>
                  </a:lnTo>
                  <a:lnTo>
                    <a:pt x="14" y="575"/>
                  </a:lnTo>
                  <a:lnTo>
                    <a:pt x="21" y="576"/>
                  </a:lnTo>
                  <a:lnTo>
                    <a:pt x="32" y="576"/>
                  </a:lnTo>
                  <a:lnTo>
                    <a:pt x="44" y="575"/>
                  </a:lnTo>
                  <a:lnTo>
                    <a:pt x="57" y="572"/>
                  </a:lnTo>
                  <a:lnTo>
                    <a:pt x="57" y="572"/>
                  </a:lnTo>
                  <a:lnTo>
                    <a:pt x="65" y="569"/>
                  </a:lnTo>
                  <a:lnTo>
                    <a:pt x="74" y="564"/>
                  </a:lnTo>
                  <a:lnTo>
                    <a:pt x="90" y="551"/>
                  </a:lnTo>
                  <a:lnTo>
                    <a:pt x="110" y="533"/>
                  </a:lnTo>
                  <a:lnTo>
                    <a:pt x="129" y="514"/>
                  </a:lnTo>
                  <a:lnTo>
                    <a:pt x="149" y="493"/>
                  </a:lnTo>
                  <a:lnTo>
                    <a:pt x="170" y="472"/>
                  </a:lnTo>
                  <a:lnTo>
                    <a:pt x="192" y="452"/>
                  </a:lnTo>
                  <a:lnTo>
                    <a:pt x="204" y="443"/>
                  </a:lnTo>
                  <a:lnTo>
                    <a:pt x="216" y="436"/>
                  </a:lnTo>
                  <a:lnTo>
                    <a:pt x="216" y="436"/>
                  </a:lnTo>
                  <a:lnTo>
                    <a:pt x="213" y="427"/>
                  </a:lnTo>
                  <a:lnTo>
                    <a:pt x="211" y="418"/>
                  </a:lnTo>
                  <a:lnTo>
                    <a:pt x="208" y="406"/>
                  </a:lnTo>
                  <a:lnTo>
                    <a:pt x="207" y="389"/>
                  </a:lnTo>
                  <a:lnTo>
                    <a:pt x="207" y="370"/>
                  </a:lnTo>
                  <a:lnTo>
                    <a:pt x="208" y="346"/>
                  </a:lnTo>
                  <a:lnTo>
                    <a:pt x="213" y="321"/>
                  </a:lnTo>
                  <a:lnTo>
                    <a:pt x="213" y="321"/>
                  </a:lnTo>
                  <a:lnTo>
                    <a:pt x="228" y="259"/>
                  </a:lnTo>
                  <a:lnTo>
                    <a:pt x="244" y="195"/>
                  </a:lnTo>
                  <a:lnTo>
                    <a:pt x="259" y="138"/>
                  </a:lnTo>
                  <a:lnTo>
                    <a:pt x="264" y="117"/>
                  </a:lnTo>
                  <a:lnTo>
                    <a:pt x="267" y="102"/>
                  </a:lnTo>
                  <a:lnTo>
                    <a:pt x="267" y="102"/>
                  </a:lnTo>
                  <a:lnTo>
                    <a:pt x="267" y="80"/>
                  </a:lnTo>
                  <a:lnTo>
                    <a:pt x="265" y="60"/>
                  </a:lnTo>
                  <a:lnTo>
                    <a:pt x="262" y="4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8" name="Freeform 30"/>
            <p:cNvSpPr>
              <a:spLocks/>
            </p:cNvSpPr>
            <p:nvPr/>
          </p:nvSpPr>
          <p:spPr bwMode="auto">
            <a:xfrm>
              <a:off x="4106" y="1844"/>
              <a:ext cx="261" cy="499"/>
            </a:xfrm>
            <a:custGeom>
              <a:avLst/>
              <a:gdLst/>
              <a:ahLst/>
              <a:cxnLst>
                <a:cxn ang="0">
                  <a:pos x="417" y="40"/>
                </a:cxn>
                <a:cxn ang="0">
                  <a:pos x="437" y="68"/>
                </a:cxn>
                <a:cxn ang="0">
                  <a:pos x="459" y="107"/>
                </a:cxn>
                <a:cxn ang="0">
                  <a:pos x="472" y="143"/>
                </a:cxn>
                <a:cxn ang="0">
                  <a:pos x="478" y="167"/>
                </a:cxn>
                <a:cxn ang="0">
                  <a:pos x="478" y="178"/>
                </a:cxn>
                <a:cxn ang="0">
                  <a:pos x="475" y="244"/>
                </a:cxn>
                <a:cxn ang="0">
                  <a:pos x="456" y="480"/>
                </a:cxn>
                <a:cxn ang="0">
                  <a:pos x="453" y="509"/>
                </a:cxn>
                <a:cxn ang="0">
                  <a:pos x="451" y="648"/>
                </a:cxn>
                <a:cxn ang="0">
                  <a:pos x="453" y="772"/>
                </a:cxn>
                <a:cxn ang="0">
                  <a:pos x="481" y="842"/>
                </a:cxn>
                <a:cxn ang="0">
                  <a:pos x="504" y="905"/>
                </a:cxn>
                <a:cxn ang="0">
                  <a:pos x="520" y="965"/>
                </a:cxn>
                <a:cxn ang="0">
                  <a:pos x="510" y="970"/>
                </a:cxn>
                <a:cxn ang="0">
                  <a:pos x="463" y="983"/>
                </a:cxn>
                <a:cxn ang="0">
                  <a:pos x="414" y="994"/>
                </a:cxn>
                <a:cxn ang="0">
                  <a:pos x="350" y="998"/>
                </a:cxn>
                <a:cxn ang="0">
                  <a:pos x="275" y="997"/>
                </a:cxn>
                <a:cxn ang="0">
                  <a:pos x="191" y="982"/>
                </a:cxn>
                <a:cxn ang="0">
                  <a:pos x="146" y="968"/>
                </a:cxn>
                <a:cxn ang="0">
                  <a:pos x="100" y="950"/>
                </a:cxn>
                <a:cxn ang="0">
                  <a:pos x="52" y="928"/>
                </a:cxn>
                <a:cxn ang="0">
                  <a:pos x="53" y="759"/>
                </a:cxn>
                <a:cxn ang="0">
                  <a:pos x="53" y="570"/>
                </a:cxn>
                <a:cxn ang="0">
                  <a:pos x="52" y="530"/>
                </a:cxn>
                <a:cxn ang="0">
                  <a:pos x="50" y="441"/>
                </a:cxn>
                <a:cxn ang="0">
                  <a:pos x="56" y="211"/>
                </a:cxn>
                <a:cxn ang="0">
                  <a:pos x="58" y="143"/>
                </a:cxn>
                <a:cxn ang="0">
                  <a:pos x="53" y="149"/>
                </a:cxn>
                <a:cxn ang="0">
                  <a:pos x="37" y="173"/>
                </a:cxn>
                <a:cxn ang="0">
                  <a:pos x="20" y="190"/>
                </a:cxn>
                <a:cxn ang="0">
                  <a:pos x="10" y="196"/>
                </a:cxn>
                <a:cxn ang="0">
                  <a:pos x="4" y="169"/>
                </a:cxn>
                <a:cxn ang="0">
                  <a:pos x="0" y="164"/>
                </a:cxn>
                <a:cxn ang="0">
                  <a:pos x="6" y="143"/>
                </a:cxn>
                <a:cxn ang="0">
                  <a:pos x="29" y="70"/>
                </a:cxn>
                <a:cxn ang="0">
                  <a:pos x="50" y="19"/>
                </a:cxn>
                <a:cxn ang="0">
                  <a:pos x="134" y="172"/>
                </a:cxn>
              </a:cxnLst>
              <a:rect l="0" t="0" r="r" b="b"/>
              <a:pathLst>
                <a:path w="520" h="998">
                  <a:moveTo>
                    <a:pt x="417" y="40"/>
                  </a:moveTo>
                  <a:lnTo>
                    <a:pt x="417" y="40"/>
                  </a:lnTo>
                  <a:lnTo>
                    <a:pt x="428" y="54"/>
                  </a:lnTo>
                  <a:lnTo>
                    <a:pt x="437" y="68"/>
                  </a:lnTo>
                  <a:lnTo>
                    <a:pt x="448" y="86"/>
                  </a:lnTo>
                  <a:lnTo>
                    <a:pt x="459" y="107"/>
                  </a:lnTo>
                  <a:lnTo>
                    <a:pt x="469" y="131"/>
                  </a:lnTo>
                  <a:lnTo>
                    <a:pt x="472" y="143"/>
                  </a:lnTo>
                  <a:lnTo>
                    <a:pt x="475" y="155"/>
                  </a:lnTo>
                  <a:lnTo>
                    <a:pt x="478" y="167"/>
                  </a:lnTo>
                  <a:lnTo>
                    <a:pt x="478" y="178"/>
                  </a:lnTo>
                  <a:lnTo>
                    <a:pt x="478" y="178"/>
                  </a:lnTo>
                  <a:lnTo>
                    <a:pt x="478" y="206"/>
                  </a:lnTo>
                  <a:lnTo>
                    <a:pt x="475" y="244"/>
                  </a:lnTo>
                  <a:lnTo>
                    <a:pt x="469" y="330"/>
                  </a:lnTo>
                  <a:lnTo>
                    <a:pt x="456" y="480"/>
                  </a:lnTo>
                  <a:lnTo>
                    <a:pt x="456" y="480"/>
                  </a:lnTo>
                  <a:lnTo>
                    <a:pt x="453" y="509"/>
                  </a:lnTo>
                  <a:lnTo>
                    <a:pt x="453" y="550"/>
                  </a:lnTo>
                  <a:lnTo>
                    <a:pt x="451" y="648"/>
                  </a:lnTo>
                  <a:lnTo>
                    <a:pt x="453" y="772"/>
                  </a:lnTo>
                  <a:lnTo>
                    <a:pt x="453" y="772"/>
                  </a:lnTo>
                  <a:lnTo>
                    <a:pt x="462" y="793"/>
                  </a:lnTo>
                  <a:lnTo>
                    <a:pt x="481" y="842"/>
                  </a:lnTo>
                  <a:lnTo>
                    <a:pt x="493" y="874"/>
                  </a:lnTo>
                  <a:lnTo>
                    <a:pt x="504" y="905"/>
                  </a:lnTo>
                  <a:lnTo>
                    <a:pt x="513" y="937"/>
                  </a:lnTo>
                  <a:lnTo>
                    <a:pt x="520" y="965"/>
                  </a:lnTo>
                  <a:lnTo>
                    <a:pt x="520" y="965"/>
                  </a:lnTo>
                  <a:lnTo>
                    <a:pt x="510" y="970"/>
                  </a:lnTo>
                  <a:lnTo>
                    <a:pt x="483" y="979"/>
                  </a:lnTo>
                  <a:lnTo>
                    <a:pt x="463" y="983"/>
                  </a:lnTo>
                  <a:lnTo>
                    <a:pt x="441" y="989"/>
                  </a:lnTo>
                  <a:lnTo>
                    <a:pt x="414" y="994"/>
                  </a:lnTo>
                  <a:lnTo>
                    <a:pt x="383" y="997"/>
                  </a:lnTo>
                  <a:lnTo>
                    <a:pt x="350" y="998"/>
                  </a:lnTo>
                  <a:lnTo>
                    <a:pt x="314" y="998"/>
                  </a:lnTo>
                  <a:lnTo>
                    <a:pt x="275" y="997"/>
                  </a:lnTo>
                  <a:lnTo>
                    <a:pt x="234" y="991"/>
                  </a:lnTo>
                  <a:lnTo>
                    <a:pt x="191" y="982"/>
                  </a:lnTo>
                  <a:lnTo>
                    <a:pt x="169" y="974"/>
                  </a:lnTo>
                  <a:lnTo>
                    <a:pt x="146" y="968"/>
                  </a:lnTo>
                  <a:lnTo>
                    <a:pt x="124" y="959"/>
                  </a:lnTo>
                  <a:lnTo>
                    <a:pt x="100" y="950"/>
                  </a:lnTo>
                  <a:lnTo>
                    <a:pt x="76" y="940"/>
                  </a:lnTo>
                  <a:lnTo>
                    <a:pt x="52" y="928"/>
                  </a:lnTo>
                  <a:lnTo>
                    <a:pt x="52" y="928"/>
                  </a:lnTo>
                  <a:lnTo>
                    <a:pt x="53" y="759"/>
                  </a:lnTo>
                  <a:lnTo>
                    <a:pt x="53" y="625"/>
                  </a:lnTo>
                  <a:lnTo>
                    <a:pt x="53" y="570"/>
                  </a:lnTo>
                  <a:lnTo>
                    <a:pt x="52" y="530"/>
                  </a:lnTo>
                  <a:lnTo>
                    <a:pt x="52" y="530"/>
                  </a:lnTo>
                  <a:lnTo>
                    <a:pt x="50" y="492"/>
                  </a:lnTo>
                  <a:lnTo>
                    <a:pt x="50" y="441"/>
                  </a:lnTo>
                  <a:lnTo>
                    <a:pt x="53" y="323"/>
                  </a:lnTo>
                  <a:lnTo>
                    <a:pt x="56" y="211"/>
                  </a:lnTo>
                  <a:lnTo>
                    <a:pt x="58" y="169"/>
                  </a:lnTo>
                  <a:lnTo>
                    <a:pt x="58" y="143"/>
                  </a:lnTo>
                  <a:lnTo>
                    <a:pt x="58" y="143"/>
                  </a:lnTo>
                  <a:lnTo>
                    <a:pt x="53" y="149"/>
                  </a:lnTo>
                  <a:lnTo>
                    <a:pt x="44" y="164"/>
                  </a:lnTo>
                  <a:lnTo>
                    <a:pt x="37" y="173"/>
                  </a:lnTo>
                  <a:lnTo>
                    <a:pt x="29" y="181"/>
                  </a:lnTo>
                  <a:lnTo>
                    <a:pt x="20" y="190"/>
                  </a:lnTo>
                  <a:lnTo>
                    <a:pt x="10" y="196"/>
                  </a:lnTo>
                  <a:lnTo>
                    <a:pt x="10" y="196"/>
                  </a:lnTo>
                  <a:lnTo>
                    <a:pt x="9" y="179"/>
                  </a:lnTo>
                  <a:lnTo>
                    <a:pt x="4" y="169"/>
                  </a:lnTo>
                  <a:lnTo>
                    <a:pt x="3" y="166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6" y="143"/>
                  </a:lnTo>
                  <a:lnTo>
                    <a:pt x="20" y="97"/>
                  </a:lnTo>
                  <a:lnTo>
                    <a:pt x="29" y="70"/>
                  </a:lnTo>
                  <a:lnTo>
                    <a:pt x="40" y="43"/>
                  </a:lnTo>
                  <a:lnTo>
                    <a:pt x="50" y="19"/>
                  </a:lnTo>
                  <a:lnTo>
                    <a:pt x="61" y="0"/>
                  </a:lnTo>
                  <a:lnTo>
                    <a:pt x="134" y="172"/>
                  </a:lnTo>
                  <a:lnTo>
                    <a:pt x="417" y="4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9" name="Freeform 31"/>
            <p:cNvSpPr>
              <a:spLocks/>
            </p:cNvSpPr>
            <p:nvPr/>
          </p:nvSpPr>
          <p:spPr bwMode="auto">
            <a:xfrm>
              <a:off x="3998" y="1440"/>
              <a:ext cx="421" cy="420"/>
            </a:xfrm>
            <a:custGeom>
              <a:avLst/>
              <a:gdLst/>
              <a:ahLst/>
              <a:cxnLst>
                <a:cxn ang="0">
                  <a:pos x="112" y="36"/>
                </a:cxn>
                <a:cxn ang="0">
                  <a:pos x="136" y="61"/>
                </a:cxn>
                <a:cxn ang="0">
                  <a:pos x="169" y="111"/>
                </a:cxn>
                <a:cxn ang="0">
                  <a:pos x="272" y="182"/>
                </a:cxn>
                <a:cxn ang="0">
                  <a:pos x="303" y="208"/>
                </a:cxn>
                <a:cxn ang="0">
                  <a:pos x="332" y="227"/>
                </a:cxn>
                <a:cxn ang="0">
                  <a:pos x="342" y="248"/>
                </a:cxn>
                <a:cxn ang="0">
                  <a:pos x="368" y="242"/>
                </a:cxn>
                <a:cxn ang="0">
                  <a:pos x="393" y="241"/>
                </a:cxn>
                <a:cxn ang="0">
                  <a:pos x="462" y="208"/>
                </a:cxn>
                <a:cxn ang="0">
                  <a:pos x="468" y="253"/>
                </a:cxn>
                <a:cxn ang="0">
                  <a:pos x="453" y="329"/>
                </a:cxn>
                <a:cxn ang="0">
                  <a:pos x="423" y="389"/>
                </a:cxn>
                <a:cxn ang="0">
                  <a:pos x="507" y="268"/>
                </a:cxn>
                <a:cxn ang="0">
                  <a:pos x="538" y="229"/>
                </a:cxn>
                <a:cxn ang="0">
                  <a:pos x="577" y="209"/>
                </a:cxn>
                <a:cxn ang="0">
                  <a:pos x="595" y="214"/>
                </a:cxn>
                <a:cxn ang="0">
                  <a:pos x="652" y="256"/>
                </a:cxn>
                <a:cxn ang="0">
                  <a:pos x="665" y="292"/>
                </a:cxn>
                <a:cxn ang="0">
                  <a:pos x="724" y="215"/>
                </a:cxn>
                <a:cxn ang="0">
                  <a:pos x="751" y="197"/>
                </a:cxn>
                <a:cxn ang="0">
                  <a:pos x="790" y="200"/>
                </a:cxn>
                <a:cxn ang="0">
                  <a:pos x="823" y="226"/>
                </a:cxn>
                <a:cxn ang="0">
                  <a:pos x="842" y="284"/>
                </a:cxn>
                <a:cxn ang="0">
                  <a:pos x="839" y="356"/>
                </a:cxn>
                <a:cxn ang="0">
                  <a:pos x="802" y="634"/>
                </a:cxn>
                <a:cxn ang="0">
                  <a:pos x="769" y="759"/>
                </a:cxn>
                <a:cxn ang="0">
                  <a:pos x="742" y="810"/>
                </a:cxn>
                <a:cxn ang="0">
                  <a:pos x="703" y="829"/>
                </a:cxn>
                <a:cxn ang="0">
                  <a:pos x="559" y="840"/>
                </a:cxn>
                <a:cxn ang="0">
                  <a:pos x="413" y="828"/>
                </a:cxn>
                <a:cxn ang="0">
                  <a:pos x="354" y="816"/>
                </a:cxn>
                <a:cxn ang="0">
                  <a:pos x="330" y="790"/>
                </a:cxn>
                <a:cxn ang="0">
                  <a:pos x="327" y="769"/>
                </a:cxn>
                <a:cxn ang="0">
                  <a:pos x="329" y="661"/>
                </a:cxn>
                <a:cxn ang="0">
                  <a:pos x="368" y="633"/>
                </a:cxn>
                <a:cxn ang="0">
                  <a:pos x="429" y="649"/>
                </a:cxn>
                <a:cxn ang="0">
                  <a:pos x="529" y="669"/>
                </a:cxn>
                <a:cxn ang="0">
                  <a:pos x="567" y="667"/>
                </a:cxn>
                <a:cxn ang="0">
                  <a:pos x="591" y="660"/>
                </a:cxn>
                <a:cxn ang="0">
                  <a:pos x="618" y="651"/>
                </a:cxn>
                <a:cxn ang="0">
                  <a:pos x="628" y="631"/>
                </a:cxn>
                <a:cxn ang="0">
                  <a:pos x="612" y="524"/>
                </a:cxn>
                <a:cxn ang="0">
                  <a:pos x="339" y="444"/>
                </a:cxn>
                <a:cxn ang="0">
                  <a:pos x="342" y="407"/>
                </a:cxn>
                <a:cxn ang="0">
                  <a:pos x="311" y="365"/>
                </a:cxn>
                <a:cxn ang="0">
                  <a:pos x="230" y="323"/>
                </a:cxn>
                <a:cxn ang="0">
                  <a:pos x="178" y="298"/>
                </a:cxn>
                <a:cxn ang="0">
                  <a:pos x="121" y="230"/>
                </a:cxn>
                <a:cxn ang="0">
                  <a:pos x="59" y="158"/>
                </a:cxn>
                <a:cxn ang="0">
                  <a:pos x="0" y="75"/>
                </a:cxn>
              </a:cxnLst>
              <a:rect l="0" t="0" r="r" b="b"/>
              <a:pathLst>
                <a:path w="842" h="840">
                  <a:moveTo>
                    <a:pt x="76" y="0"/>
                  </a:moveTo>
                  <a:lnTo>
                    <a:pt x="76" y="0"/>
                  </a:lnTo>
                  <a:lnTo>
                    <a:pt x="95" y="19"/>
                  </a:lnTo>
                  <a:lnTo>
                    <a:pt x="112" y="36"/>
                  </a:lnTo>
                  <a:lnTo>
                    <a:pt x="125" y="49"/>
                  </a:lnTo>
                  <a:lnTo>
                    <a:pt x="125" y="49"/>
                  </a:lnTo>
                  <a:lnTo>
                    <a:pt x="131" y="54"/>
                  </a:lnTo>
                  <a:lnTo>
                    <a:pt x="136" y="61"/>
                  </a:lnTo>
                  <a:lnTo>
                    <a:pt x="146" y="79"/>
                  </a:lnTo>
                  <a:lnTo>
                    <a:pt x="157" y="97"/>
                  </a:lnTo>
                  <a:lnTo>
                    <a:pt x="163" y="105"/>
                  </a:lnTo>
                  <a:lnTo>
                    <a:pt x="169" y="111"/>
                  </a:lnTo>
                  <a:lnTo>
                    <a:pt x="169" y="111"/>
                  </a:lnTo>
                  <a:lnTo>
                    <a:pt x="194" y="127"/>
                  </a:lnTo>
                  <a:lnTo>
                    <a:pt x="233" y="152"/>
                  </a:lnTo>
                  <a:lnTo>
                    <a:pt x="272" y="182"/>
                  </a:lnTo>
                  <a:lnTo>
                    <a:pt x="287" y="196"/>
                  </a:lnTo>
                  <a:lnTo>
                    <a:pt x="297" y="206"/>
                  </a:lnTo>
                  <a:lnTo>
                    <a:pt x="297" y="206"/>
                  </a:lnTo>
                  <a:lnTo>
                    <a:pt x="303" y="208"/>
                  </a:lnTo>
                  <a:lnTo>
                    <a:pt x="314" y="212"/>
                  </a:lnTo>
                  <a:lnTo>
                    <a:pt x="320" y="215"/>
                  </a:lnTo>
                  <a:lnTo>
                    <a:pt x="326" y="220"/>
                  </a:lnTo>
                  <a:lnTo>
                    <a:pt x="332" y="227"/>
                  </a:lnTo>
                  <a:lnTo>
                    <a:pt x="336" y="236"/>
                  </a:lnTo>
                  <a:lnTo>
                    <a:pt x="336" y="236"/>
                  </a:lnTo>
                  <a:lnTo>
                    <a:pt x="339" y="244"/>
                  </a:lnTo>
                  <a:lnTo>
                    <a:pt x="342" y="248"/>
                  </a:lnTo>
                  <a:lnTo>
                    <a:pt x="344" y="248"/>
                  </a:lnTo>
                  <a:lnTo>
                    <a:pt x="348" y="248"/>
                  </a:lnTo>
                  <a:lnTo>
                    <a:pt x="359" y="244"/>
                  </a:lnTo>
                  <a:lnTo>
                    <a:pt x="368" y="242"/>
                  </a:lnTo>
                  <a:lnTo>
                    <a:pt x="380" y="242"/>
                  </a:lnTo>
                  <a:lnTo>
                    <a:pt x="380" y="242"/>
                  </a:lnTo>
                  <a:lnTo>
                    <a:pt x="387" y="242"/>
                  </a:lnTo>
                  <a:lnTo>
                    <a:pt x="393" y="241"/>
                  </a:lnTo>
                  <a:lnTo>
                    <a:pt x="408" y="236"/>
                  </a:lnTo>
                  <a:lnTo>
                    <a:pt x="425" y="230"/>
                  </a:lnTo>
                  <a:lnTo>
                    <a:pt x="438" y="223"/>
                  </a:lnTo>
                  <a:lnTo>
                    <a:pt x="462" y="208"/>
                  </a:lnTo>
                  <a:lnTo>
                    <a:pt x="471" y="200"/>
                  </a:lnTo>
                  <a:lnTo>
                    <a:pt x="471" y="200"/>
                  </a:lnTo>
                  <a:lnTo>
                    <a:pt x="469" y="224"/>
                  </a:lnTo>
                  <a:lnTo>
                    <a:pt x="468" y="253"/>
                  </a:lnTo>
                  <a:lnTo>
                    <a:pt x="463" y="290"/>
                  </a:lnTo>
                  <a:lnTo>
                    <a:pt x="463" y="290"/>
                  </a:lnTo>
                  <a:lnTo>
                    <a:pt x="459" y="310"/>
                  </a:lnTo>
                  <a:lnTo>
                    <a:pt x="453" y="329"/>
                  </a:lnTo>
                  <a:lnTo>
                    <a:pt x="447" y="346"/>
                  </a:lnTo>
                  <a:lnTo>
                    <a:pt x="440" y="361"/>
                  </a:lnTo>
                  <a:lnTo>
                    <a:pt x="429" y="382"/>
                  </a:lnTo>
                  <a:lnTo>
                    <a:pt x="423" y="389"/>
                  </a:lnTo>
                  <a:lnTo>
                    <a:pt x="423" y="389"/>
                  </a:lnTo>
                  <a:lnTo>
                    <a:pt x="456" y="344"/>
                  </a:lnTo>
                  <a:lnTo>
                    <a:pt x="483" y="304"/>
                  </a:lnTo>
                  <a:lnTo>
                    <a:pt x="507" y="268"/>
                  </a:lnTo>
                  <a:lnTo>
                    <a:pt x="507" y="268"/>
                  </a:lnTo>
                  <a:lnTo>
                    <a:pt x="517" y="254"/>
                  </a:lnTo>
                  <a:lnTo>
                    <a:pt x="528" y="241"/>
                  </a:lnTo>
                  <a:lnTo>
                    <a:pt x="538" y="229"/>
                  </a:lnTo>
                  <a:lnTo>
                    <a:pt x="549" y="220"/>
                  </a:lnTo>
                  <a:lnTo>
                    <a:pt x="559" y="212"/>
                  </a:lnTo>
                  <a:lnTo>
                    <a:pt x="571" y="209"/>
                  </a:lnTo>
                  <a:lnTo>
                    <a:pt x="577" y="209"/>
                  </a:lnTo>
                  <a:lnTo>
                    <a:pt x="583" y="209"/>
                  </a:lnTo>
                  <a:lnTo>
                    <a:pt x="589" y="211"/>
                  </a:lnTo>
                  <a:lnTo>
                    <a:pt x="595" y="214"/>
                  </a:lnTo>
                  <a:lnTo>
                    <a:pt x="595" y="214"/>
                  </a:lnTo>
                  <a:lnTo>
                    <a:pt x="621" y="229"/>
                  </a:lnTo>
                  <a:lnTo>
                    <a:pt x="633" y="236"/>
                  </a:lnTo>
                  <a:lnTo>
                    <a:pt x="643" y="245"/>
                  </a:lnTo>
                  <a:lnTo>
                    <a:pt x="652" y="256"/>
                  </a:lnTo>
                  <a:lnTo>
                    <a:pt x="659" y="266"/>
                  </a:lnTo>
                  <a:lnTo>
                    <a:pt x="664" y="278"/>
                  </a:lnTo>
                  <a:lnTo>
                    <a:pt x="665" y="292"/>
                  </a:lnTo>
                  <a:lnTo>
                    <a:pt x="665" y="292"/>
                  </a:lnTo>
                  <a:lnTo>
                    <a:pt x="674" y="278"/>
                  </a:lnTo>
                  <a:lnTo>
                    <a:pt x="697" y="247"/>
                  </a:lnTo>
                  <a:lnTo>
                    <a:pt x="710" y="230"/>
                  </a:lnTo>
                  <a:lnTo>
                    <a:pt x="724" y="215"/>
                  </a:lnTo>
                  <a:lnTo>
                    <a:pt x="739" y="203"/>
                  </a:lnTo>
                  <a:lnTo>
                    <a:pt x="745" y="200"/>
                  </a:lnTo>
                  <a:lnTo>
                    <a:pt x="751" y="197"/>
                  </a:lnTo>
                  <a:lnTo>
                    <a:pt x="751" y="197"/>
                  </a:lnTo>
                  <a:lnTo>
                    <a:pt x="766" y="197"/>
                  </a:lnTo>
                  <a:lnTo>
                    <a:pt x="773" y="197"/>
                  </a:lnTo>
                  <a:lnTo>
                    <a:pt x="782" y="199"/>
                  </a:lnTo>
                  <a:lnTo>
                    <a:pt x="790" y="200"/>
                  </a:lnTo>
                  <a:lnTo>
                    <a:pt x="799" y="205"/>
                  </a:lnTo>
                  <a:lnTo>
                    <a:pt x="808" y="209"/>
                  </a:lnTo>
                  <a:lnTo>
                    <a:pt x="815" y="217"/>
                  </a:lnTo>
                  <a:lnTo>
                    <a:pt x="823" y="226"/>
                  </a:lnTo>
                  <a:lnTo>
                    <a:pt x="829" y="236"/>
                  </a:lnTo>
                  <a:lnTo>
                    <a:pt x="835" y="250"/>
                  </a:lnTo>
                  <a:lnTo>
                    <a:pt x="839" y="265"/>
                  </a:lnTo>
                  <a:lnTo>
                    <a:pt x="842" y="284"/>
                  </a:lnTo>
                  <a:lnTo>
                    <a:pt x="842" y="305"/>
                  </a:lnTo>
                  <a:lnTo>
                    <a:pt x="842" y="329"/>
                  </a:lnTo>
                  <a:lnTo>
                    <a:pt x="839" y="356"/>
                  </a:lnTo>
                  <a:lnTo>
                    <a:pt x="839" y="356"/>
                  </a:lnTo>
                  <a:lnTo>
                    <a:pt x="815" y="546"/>
                  </a:lnTo>
                  <a:lnTo>
                    <a:pt x="806" y="605"/>
                  </a:lnTo>
                  <a:lnTo>
                    <a:pt x="802" y="634"/>
                  </a:lnTo>
                  <a:lnTo>
                    <a:pt x="802" y="634"/>
                  </a:lnTo>
                  <a:lnTo>
                    <a:pt x="793" y="669"/>
                  </a:lnTo>
                  <a:lnTo>
                    <a:pt x="787" y="696"/>
                  </a:lnTo>
                  <a:lnTo>
                    <a:pt x="778" y="727"/>
                  </a:lnTo>
                  <a:lnTo>
                    <a:pt x="769" y="759"/>
                  </a:lnTo>
                  <a:lnTo>
                    <a:pt x="763" y="772"/>
                  </a:lnTo>
                  <a:lnTo>
                    <a:pt x="755" y="786"/>
                  </a:lnTo>
                  <a:lnTo>
                    <a:pt x="749" y="799"/>
                  </a:lnTo>
                  <a:lnTo>
                    <a:pt x="742" y="810"/>
                  </a:lnTo>
                  <a:lnTo>
                    <a:pt x="733" y="819"/>
                  </a:lnTo>
                  <a:lnTo>
                    <a:pt x="725" y="825"/>
                  </a:lnTo>
                  <a:lnTo>
                    <a:pt x="725" y="825"/>
                  </a:lnTo>
                  <a:lnTo>
                    <a:pt x="703" y="829"/>
                  </a:lnTo>
                  <a:lnTo>
                    <a:pt x="676" y="834"/>
                  </a:lnTo>
                  <a:lnTo>
                    <a:pt x="637" y="837"/>
                  </a:lnTo>
                  <a:lnTo>
                    <a:pt x="588" y="840"/>
                  </a:lnTo>
                  <a:lnTo>
                    <a:pt x="559" y="840"/>
                  </a:lnTo>
                  <a:lnTo>
                    <a:pt x="526" y="838"/>
                  </a:lnTo>
                  <a:lnTo>
                    <a:pt x="492" y="837"/>
                  </a:lnTo>
                  <a:lnTo>
                    <a:pt x="453" y="832"/>
                  </a:lnTo>
                  <a:lnTo>
                    <a:pt x="413" y="828"/>
                  </a:lnTo>
                  <a:lnTo>
                    <a:pt x="368" y="822"/>
                  </a:lnTo>
                  <a:lnTo>
                    <a:pt x="368" y="822"/>
                  </a:lnTo>
                  <a:lnTo>
                    <a:pt x="362" y="820"/>
                  </a:lnTo>
                  <a:lnTo>
                    <a:pt x="354" y="816"/>
                  </a:lnTo>
                  <a:lnTo>
                    <a:pt x="347" y="811"/>
                  </a:lnTo>
                  <a:lnTo>
                    <a:pt x="339" y="805"/>
                  </a:lnTo>
                  <a:lnTo>
                    <a:pt x="332" y="796"/>
                  </a:lnTo>
                  <a:lnTo>
                    <a:pt x="330" y="790"/>
                  </a:lnTo>
                  <a:lnTo>
                    <a:pt x="329" y="784"/>
                  </a:lnTo>
                  <a:lnTo>
                    <a:pt x="327" y="777"/>
                  </a:lnTo>
                  <a:lnTo>
                    <a:pt x="327" y="769"/>
                  </a:lnTo>
                  <a:lnTo>
                    <a:pt x="327" y="769"/>
                  </a:lnTo>
                  <a:lnTo>
                    <a:pt x="327" y="735"/>
                  </a:lnTo>
                  <a:lnTo>
                    <a:pt x="327" y="697"/>
                  </a:lnTo>
                  <a:lnTo>
                    <a:pt x="327" y="679"/>
                  </a:lnTo>
                  <a:lnTo>
                    <a:pt x="329" y="661"/>
                  </a:lnTo>
                  <a:lnTo>
                    <a:pt x="332" y="645"/>
                  </a:lnTo>
                  <a:lnTo>
                    <a:pt x="336" y="628"/>
                  </a:lnTo>
                  <a:lnTo>
                    <a:pt x="336" y="628"/>
                  </a:lnTo>
                  <a:lnTo>
                    <a:pt x="368" y="633"/>
                  </a:lnTo>
                  <a:lnTo>
                    <a:pt x="398" y="639"/>
                  </a:lnTo>
                  <a:lnTo>
                    <a:pt x="414" y="643"/>
                  </a:lnTo>
                  <a:lnTo>
                    <a:pt x="429" y="649"/>
                  </a:lnTo>
                  <a:lnTo>
                    <a:pt x="429" y="649"/>
                  </a:lnTo>
                  <a:lnTo>
                    <a:pt x="457" y="657"/>
                  </a:lnTo>
                  <a:lnTo>
                    <a:pt x="481" y="663"/>
                  </a:lnTo>
                  <a:lnTo>
                    <a:pt x="529" y="669"/>
                  </a:lnTo>
                  <a:lnTo>
                    <a:pt x="529" y="669"/>
                  </a:lnTo>
                  <a:lnTo>
                    <a:pt x="541" y="670"/>
                  </a:lnTo>
                  <a:lnTo>
                    <a:pt x="550" y="670"/>
                  </a:lnTo>
                  <a:lnTo>
                    <a:pt x="559" y="669"/>
                  </a:lnTo>
                  <a:lnTo>
                    <a:pt x="567" y="667"/>
                  </a:lnTo>
                  <a:lnTo>
                    <a:pt x="579" y="663"/>
                  </a:lnTo>
                  <a:lnTo>
                    <a:pt x="585" y="661"/>
                  </a:lnTo>
                  <a:lnTo>
                    <a:pt x="591" y="660"/>
                  </a:lnTo>
                  <a:lnTo>
                    <a:pt x="591" y="660"/>
                  </a:lnTo>
                  <a:lnTo>
                    <a:pt x="597" y="660"/>
                  </a:lnTo>
                  <a:lnTo>
                    <a:pt x="601" y="658"/>
                  </a:lnTo>
                  <a:lnTo>
                    <a:pt x="610" y="654"/>
                  </a:lnTo>
                  <a:lnTo>
                    <a:pt x="618" y="651"/>
                  </a:lnTo>
                  <a:lnTo>
                    <a:pt x="622" y="649"/>
                  </a:lnTo>
                  <a:lnTo>
                    <a:pt x="628" y="649"/>
                  </a:lnTo>
                  <a:lnTo>
                    <a:pt x="628" y="649"/>
                  </a:lnTo>
                  <a:lnTo>
                    <a:pt x="628" y="631"/>
                  </a:lnTo>
                  <a:lnTo>
                    <a:pt x="625" y="591"/>
                  </a:lnTo>
                  <a:lnTo>
                    <a:pt x="622" y="569"/>
                  </a:lnTo>
                  <a:lnTo>
                    <a:pt x="618" y="545"/>
                  </a:lnTo>
                  <a:lnTo>
                    <a:pt x="612" y="524"/>
                  </a:lnTo>
                  <a:lnTo>
                    <a:pt x="609" y="516"/>
                  </a:lnTo>
                  <a:lnTo>
                    <a:pt x="606" y="509"/>
                  </a:lnTo>
                  <a:lnTo>
                    <a:pt x="523" y="362"/>
                  </a:lnTo>
                  <a:lnTo>
                    <a:pt x="339" y="444"/>
                  </a:lnTo>
                  <a:lnTo>
                    <a:pt x="339" y="444"/>
                  </a:lnTo>
                  <a:lnTo>
                    <a:pt x="339" y="438"/>
                  </a:lnTo>
                  <a:lnTo>
                    <a:pt x="339" y="425"/>
                  </a:lnTo>
                  <a:lnTo>
                    <a:pt x="342" y="407"/>
                  </a:lnTo>
                  <a:lnTo>
                    <a:pt x="345" y="396"/>
                  </a:lnTo>
                  <a:lnTo>
                    <a:pt x="351" y="386"/>
                  </a:lnTo>
                  <a:lnTo>
                    <a:pt x="351" y="386"/>
                  </a:lnTo>
                  <a:lnTo>
                    <a:pt x="311" y="365"/>
                  </a:lnTo>
                  <a:lnTo>
                    <a:pt x="251" y="332"/>
                  </a:lnTo>
                  <a:lnTo>
                    <a:pt x="251" y="332"/>
                  </a:lnTo>
                  <a:lnTo>
                    <a:pt x="240" y="328"/>
                  </a:lnTo>
                  <a:lnTo>
                    <a:pt x="230" y="323"/>
                  </a:lnTo>
                  <a:lnTo>
                    <a:pt x="208" y="316"/>
                  </a:lnTo>
                  <a:lnTo>
                    <a:pt x="197" y="311"/>
                  </a:lnTo>
                  <a:lnTo>
                    <a:pt x="187" y="305"/>
                  </a:lnTo>
                  <a:lnTo>
                    <a:pt x="178" y="298"/>
                  </a:lnTo>
                  <a:lnTo>
                    <a:pt x="169" y="289"/>
                  </a:lnTo>
                  <a:lnTo>
                    <a:pt x="169" y="289"/>
                  </a:lnTo>
                  <a:lnTo>
                    <a:pt x="148" y="263"/>
                  </a:lnTo>
                  <a:lnTo>
                    <a:pt x="121" y="230"/>
                  </a:lnTo>
                  <a:lnTo>
                    <a:pt x="76" y="181"/>
                  </a:lnTo>
                  <a:lnTo>
                    <a:pt x="76" y="181"/>
                  </a:lnTo>
                  <a:lnTo>
                    <a:pt x="68" y="172"/>
                  </a:lnTo>
                  <a:lnTo>
                    <a:pt x="59" y="158"/>
                  </a:lnTo>
                  <a:lnTo>
                    <a:pt x="38" y="126"/>
                  </a:lnTo>
                  <a:lnTo>
                    <a:pt x="16" y="93"/>
                  </a:lnTo>
                  <a:lnTo>
                    <a:pt x="7" y="82"/>
                  </a:lnTo>
                  <a:lnTo>
                    <a:pt x="0" y="7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80" name="Freeform 32"/>
            <p:cNvSpPr>
              <a:spLocks/>
            </p:cNvSpPr>
            <p:nvPr/>
          </p:nvSpPr>
          <p:spPr bwMode="auto">
            <a:xfrm>
              <a:off x="4068" y="1699"/>
              <a:ext cx="101" cy="104"/>
            </a:xfrm>
            <a:custGeom>
              <a:avLst/>
              <a:gdLst/>
              <a:ahLst/>
              <a:cxnLst>
                <a:cxn ang="0">
                  <a:pos x="202" y="122"/>
                </a:cxn>
                <a:cxn ang="0">
                  <a:pos x="147" y="57"/>
                </a:cxn>
                <a:cxn ang="0">
                  <a:pos x="126" y="39"/>
                </a:cxn>
                <a:cxn ang="0">
                  <a:pos x="109" y="28"/>
                </a:cxn>
                <a:cxn ang="0">
                  <a:pos x="56" y="1"/>
                </a:cxn>
                <a:cxn ang="0">
                  <a:pos x="53" y="0"/>
                </a:cxn>
                <a:cxn ang="0">
                  <a:pos x="47" y="1"/>
                </a:cxn>
                <a:cxn ang="0">
                  <a:pos x="47" y="10"/>
                </a:cxn>
                <a:cxn ang="0">
                  <a:pos x="53" y="19"/>
                </a:cxn>
                <a:cxn ang="0">
                  <a:pos x="62" y="28"/>
                </a:cxn>
                <a:cxn ang="0">
                  <a:pos x="91" y="46"/>
                </a:cxn>
                <a:cxn ang="0">
                  <a:pos x="100" y="52"/>
                </a:cxn>
                <a:cxn ang="0">
                  <a:pos x="103" y="60"/>
                </a:cxn>
                <a:cxn ang="0">
                  <a:pos x="102" y="67"/>
                </a:cxn>
                <a:cxn ang="0">
                  <a:pos x="94" y="75"/>
                </a:cxn>
                <a:cxn ang="0">
                  <a:pos x="81" y="79"/>
                </a:cxn>
                <a:cxn ang="0">
                  <a:pos x="60" y="81"/>
                </a:cxn>
                <a:cxn ang="0">
                  <a:pos x="24" y="84"/>
                </a:cxn>
                <a:cxn ang="0">
                  <a:pos x="14" y="85"/>
                </a:cxn>
                <a:cxn ang="0">
                  <a:pos x="5" y="93"/>
                </a:cxn>
                <a:cxn ang="0">
                  <a:pos x="0" y="103"/>
                </a:cxn>
                <a:cxn ang="0">
                  <a:pos x="2" y="106"/>
                </a:cxn>
                <a:cxn ang="0">
                  <a:pos x="6" y="112"/>
                </a:cxn>
                <a:cxn ang="0">
                  <a:pos x="23" y="122"/>
                </a:cxn>
                <a:cxn ang="0">
                  <a:pos x="24" y="128"/>
                </a:cxn>
                <a:cxn ang="0">
                  <a:pos x="33" y="143"/>
                </a:cxn>
                <a:cxn ang="0">
                  <a:pos x="39" y="151"/>
                </a:cxn>
                <a:cxn ang="0">
                  <a:pos x="45" y="166"/>
                </a:cxn>
                <a:cxn ang="0">
                  <a:pos x="50" y="173"/>
                </a:cxn>
                <a:cxn ang="0">
                  <a:pos x="63" y="194"/>
                </a:cxn>
                <a:cxn ang="0">
                  <a:pos x="78" y="205"/>
                </a:cxn>
                <a:cxn ang="0">
                  <a:pos x="83" y="206"/>
                </a:cxn>
                <a:cxn ang="0">
                  <a:pos x="162" y="206"/>
                </a:cxn>
                <a:cxn ang="0">
                  <a:pos x="183" y="202"/>
                </a:cxn>
              </a:cxnLst>
              <a:rect l="0" t="0" r="r" b="b"/>
              <a:pathLst>
                <a:path w="202" h="206">
                  <a:moveTo>
                    <a:pt x="202" y="122"/>
                  </a:moveTo>
                  <a:lnTo>
                    <a:pt x="202" y="122"/>
                  </a:lnTo>
                  <a:lnTo>
                    <a:pt x="171" y="85"/>
                  </a:lnTo>
                  <a:lnTo>
                    <a:pt x="147" y="57"/>
                  </a:lnTo>
                  <a:lnTo>
                    <a:pt x="135" y="46"/>
                  </a:lnTo>
                  <a:lnTo>
                    <a:pt x="126" y="39"/>
                  </a:lnTo>
                  <a:lnTo>
                    <a:pt x="126" y="39"/>
                  </a:lnTo>
                  <a:lnTo>
                    <a:pt x="109" y="28"/>
                  </a:lnTo>
                  <a:lnTo>
                    <a:pt x="88" y="18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7" y="3"/>
                  </a:lnTo>
                  <a:lnTo>
                    <a:pt x="47" y="10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6" y="24"/>
                  </a:lnTo>
                  <a:lnTo>
                    <a:pt x="62" y="28"/>
                  </a:lnTo>
                  <a:lnTo>
                    <a:pt x="77" y="37"/>
                  </a:lnTo>
                  <a:lnTo>
                    <a:pt x="91" y="46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2" y="55"/>
                  </a:lnTo>
                  <a:lnTo>
                    <a:pt x="103" y="60"/>
                  </a:lnTo>
                  <a:lnTo>
                    <a:pt x="103" y="64"/>
                  </a:lnTo>
                  <a:lnTo>
                    <a:pt x="102" y="67"/>
                  </a:lnTo>
                  <a:lnTo>
                    <a:pt x="99" y="72"/>
                  </a:lnTo>
                  <a:lnTo>
                    <a:pt x="94" y="75"/>
                  </a:lnTo>
                  <a:lnTo>
                    <a:pt x="88" y="78"/>
                  </a:lnTo>
                  <a:lnTo>
                    <a:pt x="81" y="79"/>
                  </a:lnTo>
                  <a:lnTo>
                    <a:pt x="81" y="79"/>
                  </a:lnTo>
                  <a:lnTo>
                    <a:pt x="60" y="81"/>
                  </a:lnTo>
                  <a:lnTo>
                    <a:pt x="41" y="82"/>
                  </a:lnTo>
                  <a:lnTo>
                    <a:pt x="24" y="84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9" y="88"/>
                  </a:lnTo>
                  <a:lnTo>
                    <a:pt x="5" y="93"/>
                  </a:lnTo>
                  <a:lnTo>
                    <a:pt x="2" y="100"/>
                  </a:lnTo>
                  <a:lnTo>
                    <a:pt x="0" y="103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9"/>
                  </a:lnTo>
                  <a:lnTo>
                    <a:pt x="6" y="112"/>
                  </a:lnTo>
                  <a:lnTo>
                    <a:pt x="14" y="116"/>
                  </a:lnTo>
                  <a:lnTo>
                    <a:pt x="23" y="122"/>
                  </a:lnTo>
                  <a:lnTo>
                    <a:pt x="23" y="122"/>
                  </a:lnTo>
                  <a:lnTo>
                    <a:pt x="24" y="128"/>
                  </a:lnTo>
                  <a:lnTo>
                    <a:pt x="27" y="134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9" y="151"/>
                  </a:lnTo>
                  <a:lnTo>
                    <a:pt x="42" y="158"/>
                  </a:lnTo>
                  <a:lnTo>
                    <a:pt x="45" y="166"/>
                  </a:lnTo>
                  <a:lnTo>
                    <a:pt x="50" y="173"/>
                  </a:lnTo>
                  <a:lnTo>
                    <a:pt x="50" y="173"/>
                  </a:lnTo>
                  <a:lnTo>
                    <a:pt x="54" y="184"/>
                  </a:lnTo>
                  <a:lnTo>
                    <a:pt x="63" y="194"/>
                  </a:lnTo>
                  <a:lnTo>
                    <a:pt x="72" y="202"/>
                  </a:lnTo>
                  <a:lnTo>
                    <a:pt x="78" y="205"/>
                  </a:lnTo>
                  <a:lnTo>
                    <a:pt x="83" y="206"/>
                  </a:lnTo>
                  <a:lnTo>
                    <a:pt x="83" y="206"/>
                  </a:lnTo>
                  <a:lnTo>
                    <a:pt x="130" y="206"/>
                  </a:lnTo>
                  <a:lnTo>
                    <a:pt x="162" y="206"/>
                  </a:lnTo>
                  <a:lnTo>
                    <a:pt x="174" y="205"/>
                  </a:lnTo>
                  <a:lnTo>
                    <a:pt x="183" y="202"/>
                  </a:lnTo>
                  <a:lnTo>
                    <a:pt x="202" y="12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81" name="Freeform 33"/>
            <p:cNvSpPr>
              <a:spLocks/>
            </p:cNvSpPr>
            <p:nvPr/>
          </p:nvSpPr>
          <p:spPr bwMode="auto">
            <a:xfrm>
              <a:off x="4210" y="1508"/>
              <a:ext cx="167" cy="127"/>
            </a:xfrm>
            <a:custGeom>
              <a:avLst/>
              <a:gdLst/>
              <a:ahLst/>
              <a:cxnLst>
                <a:cxn ang="0">
                  <a:pos x="42" y="62"/>
                </a:cxn>
                <a:cxn ang="0">
                  <a:pos x="40" y="86"/>
                </a:cxn>
                <a:cxn ang="0">
                  <a:pos x="34" y="125"/>
                </a:cxn>
                <a:cxn ang="0">
                  <a:pos x="31" y="163"/>
                </a:cxn>
                <a:cxn ang="0">
                  <a:pos x="27" y="193"/>
                </a:cxn>
                <a:cxn ang="0">
                  <a:pos x="24" y="202"/>
                </a:cxn>
                <a:cxn ang="0">
                  <a:pos x="0" y="254"/>
                </a:cxn>
                <a:cxn ang="0">
                  <a:pos x="33" y="215"/>
                </a:cxn>
                <a:cxn ang="0">
                  <a:pos x="85" y="143"/>
                </a:cxn>
                <a:cxn ang="0">
                  <a:pos x="103" y="116"/>
                </a:cxn>
                <a:cxn ang="0">
                  <a:pos x="121" y="95"/>
                </a:cxn>
                <a:cxn ang="0">
                  <a:pos x="132" y="89"/>
                </a:cxn>
                <a:cxn ang="0">
                  <a:pos x="136" y="89"/>
                </a:cxn>
                <a:cxn ang="0">
                  <a:pos x="166" y="83"/>
                </a:cxn>
                <a:cxn ang="0">
                  <a:pos x="172" y="79"/>
                </a:cxn>
                <a:cxn ang="0">
                  <a:pos x="174" y="86"/>
                </a:cxn>
                <a:cxn ang="0">
                  <a:pos x="184" y="104"/>
                </a:cxn>
                <a:cxn ang="0">
                  <a:pos x="189" y="110"/>
                </a:cxn>
                <a:cxn ang="0">
                  <a:pos x="216" y="131"/>
                </a:cxn>
                <a:cxn ang="0">
                  <a:pos x="232" y="149"/>
                </a:cxn>
                <a:cxn ang="0">
                  <a:pos x="239" y="167"/>
                </a:cxn>
                <a:cxn ang="0">
                  <a:pos x="241" y="173"/>
                </a:cxn>
                <a:cxn ang="0">
                  <a:pos x="256" y="146"/>
                </a:cxn>
                <a:cxn ang="0">
                  <a:pos x="281" y="110"/>
                </a:cxn>
                <a:cxn ang="0">
                  <a:pos x="314" y="73"/>
                </a:cxn>
                <a:cxn ang="0">
                  <a:pos x="335" y="56"/>
                </a:cxn>
                <a:cxn ang="0">
                  <a:pos x="266" y="0"/>
                </a:cxn>
                <a:cxn ang="0">
                  <a:pos x="210" y="22"/>
                </a:cxn>
                <a:cxn ang="0">
                  <a:pos x="156" y="50"/>
                </a:cxn>
                <a:cxn ang="0">
                  <a:pos x="100" y="86"/>
                </a:cxn>
                <a:cxn ang="0">
                  <a:pos x="72" y="3"/>
                </a:cxn>
                <a:cxn ang="0">
                  <a:pos x="52" y="23"/>
                </a:cxn>
                <a:cxn ang="0">
                  <a:pos x="31" y="38"/>
                </a:cxn>
                <a:cxn ang="0">
                  <a:pos x="6" y="50"/>
                </a:cxn>
              </a:cxnLst>
              <a:rect l="0" t="0" r="r" b="b"/>
              <a:pathLst>
                <a:path w="335" h="254">
                  <a:moveTo>
                    <a:pt x="6" y="50"/>
                  </a:moveTo>
                  <a:lnTo>
                    <a:pt x="42" y="62"/>
                  </a:lnTo>
                  <a:lnTo>
                    <a:pt x="42" y="62"/>
                  </a:lnTo>
                  <a:lnTo>
                    <a:pt x="40" y="86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33" y="143"/>
                  </a:lnTo>
                  <a:lnTo>
                    <a:pt x="31" y="163"/>
                  </a:lnTo>
                  <a:lnTo>
                    <a:pt x="30" y="182"/>
                  </a:lnTo>
                  <a:lnTo>
                    <a:pt x="27" y="193"/>
                  </a:lnTo>
                  <a:lnTo>
                    <a:pt x="24" y="202"/>
                  </a:lnTo>
                  <a:lnTo>
                    <a:pt x="24" y="202"/>
                  </a:lnTo>
                  <a:lnTo>
                    <a:pt x="8" y="236"/>
                  </a:lnTo>
                  <a:lnTo>
                    <a:pt x="0" y="254"/>
                  </a:lnTo>
                  <a:lnTo>
                    <a:pt x="0" y="254"/>
                  </a:lnTo>
                  <a:lnTo>
                    <a:pt x="33" y="215"/>
                  </a:lnTo>
                  <a:lnTo>
                    <a:pt x="60" y="179"/>
                  </a:lnTo>
                  <a:lnTo>
                    <a:pt x="85" y="143"/>
                  </a:lnTo>
                  <a:lnTo>
                    <a:pt x="85" y="143"/>
                  </a:lnTo>
                  <a:lnTo>
                    <a:pt x="103" y="116"/>
                  </a:lnTo>
                  <a:lnTo>
                    <a:pt x="117" y="100"/>
                  </a:lnTo>
                  <a:lnTo>
                    <a:pt x="121" y="95"/>
                  </a:lnTo>
                  <a:lnTo>
                    <a:pt x="127" y="92"/>
                  </a:lnTo>
                  <a:lnTo>
                    <a:pt x="132" y="89"/>
                  </a:lnTo>
                  <a:lnTo>
                    <a:pt x="136" y="89"/>
                  </a:lnTo>
                  <a:lnTo>
                    <a:pt x="136" y="89"/>
                  </a:lnTo>
                  <a:lnTo>
                    <a:pt x="159" y="86"/>
                  </a:lnTo>
                  <a:lnTo>
                    <a:pt x="166" y="83"/>
                  </a:lnTo>
                  <a:lnTo>
                    <a:pt x="171" y="82"/>
                  </a:lnTo>
                  <a:lnTo>
                    <a:pt x="172" y="79"/>
                  </a:lnTo>
                  <a:lnTo>
                    <a:pt x="172" y="79"/>
                  </a:lnTo>
                  <a:lnTo>
                    <a:pt x="174" y="86"/>
                  </a:lnTo>
                  <a:lnTo>
                    <a:pt x="177" y="94"/>
                  </a:lnTo>
                  <a:lnTo>
                    <a:pt x="184" y="104"/>
                  </a:lnTo>
                  <a:lnTo>
                    <a:pt x="184" y="104"/>
                  </a:lnTo>
                  <a:lnTo>
                    <a:pt x="189" y="110"/>
                  </a:lnTo>
                  <a:lnTo>
                    <a:pt x="198" y="116"/>
                  </a:lnTo>
                  <a:lnTo>
                    <a:pt x="216" y="131"/>
                  </a:lnTo>
                  <a:lnTo>
                    <a:pt x="225" y="140"/>
                  </a:lnTo>
                  <a:lnTo>
                    <a:pt x="232" y="149"/>
                  </a:lnTo>
                  <a:lnTo>
                    <a:pt x="238" y="161"/>
                  </a:lnTo>
                  <a:lnTo>
                    <a:pt x="239" y="167"/>
                  </a:lnTo>
                  <a:lnTo>
                    <a:pt x="241" y="173"/>
                  </a:lnTo>
                  <a:lnTo>
                    <a:pt x="241" y="173"/>
                  </a:lnTo>
                  <a:lnTo>
                    <a:pt x="247" y="160"/>
                  </a:lnTo>
                  <a:lnTo>
                    <a:pt x="256" y="146"/>
                  </a:lnTo>
                  <a:lnTo>
                    <a:pt x="266" y="128"/>
                  </a:lnTo>
                  <a:lnTo>
                    <a:pt x="281" y="110"/>
                  </a:lnTo>
                  <a:lnTo>
                    <a:pt x="296" y="91"/>
                  </a:lnTo>
                  <a:lnTo>
                    <a:pt x="314" y="73"/>
                  </a:lnTo>
                  <a:lnTo>
                    <a:pt x="325" y="64"/>
                  </a:lnTo>
                  <a:lnTo>
                    <a:pt x="335" y="56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50" y="6"/>
                  </a:lnTo>
                  <a:lnTo>
                    <a:pt x="210" y="22"/>
                  </a:lnTo>
                  <a:lnTo>
                    <a:pt x="183" y="35"/>
                  </a:lnTo>
                  <a:lnTo>
                    <a:pt x="156" y="50"/>
                  </a:lnTo>
                  <a:lnTo>
                    <a:pt x="127" y="67"/>
                  </a:lnTo>
                  <a:lnTo>
                    <a:pt x="100" y="86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66" y="8"/>
                  </a:lnTo>
                  <a:lnTo>
                    <a:pt x="52" y="23"/>
                  </a:lnTo>
                  <a:lnTo>
                    <a:pt x="42" y="31"/>
                  </a:lnTo>
                  <a:lnTo>
                    <a:pt x="31" y="38"/>
                  </a:lnTo>
                  <a:lnTo>
                    <a:pt x="19" y="46"/>
                  </a:lnTo>
                  <a:lnTo>
                    <a:pt x="6" y="50"/>
                  </a:lnTo>
                  <a:lnTo>
                    <a:pt x="6" y="50"/>
                  </a:lnTo>
                  <a:close/>
                </a:path>
              </a:pathLst>
            </a:custGeom>
            <a:solidFill>
              <a:srgbClr val="D4145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82" name="Freeform 34"/>
            <p:cNvSpPr>
              <a:spLocks/>
            </p:cNvSpPr>
            <p:nvPr/>
          </p:nvSpPr>
          <p:spPr bwMode="auto">
            <a:xfrm>
              <a:off x="4224" y="1330"/>
              <a:ext cx="214" cy="294"/>
            </a:xfrm>
            <a:custGeom>
              <a:avLst/>
              <a:gdLst/>
              <a:ahLst/>
              <a:cxnLst>
                <a:cxn ang="0">
                  <a:pos x="400" y="552"/>
                </a:cxn>
                <a:cxn ang="0">
                  <a:pos x="422" y="492"/>
                </a:cxn>
                <a:cxn ang="0">
                  <a:pos x="428" y="462"/>
                </a:cxn>
                <a:cxn ang="0">
                  <a:pos x="423" y="450"/>
                </a:cxn>
                <a:cxn ang="0">
                  <a:pos x="409" y="414"/>
                </a:cxn>
                <a:cxn ang="0">
                  <a:pos x="395" y="387"/>
                </a:cxn>
                <a:cxn ang="0">
                  <a:pos x="377" y="352"/>
                </a:cxn>
                <a:cxn ang="0">
                  <a:pos x="371" y="296"/>
                </a:cxn>
                <a:cxn ang="0">
                  <a:pos x="362" y="248"/>
                </a:cxn>
                <a:cxn ang="0">
                  <a:pos x="337" y="128"/>
                </a:cxn>
                <a:cxn ang="0">
                  <a:pos x="313" y="70"/>
                </a:cxn>
                <a:cxn ang="0">
                  <a:pos x="296" y="51"/>
                </a:cxn>
                <a:cxn ang="0">
                  <a:pos x="259" y="19"/>
                </a:cxn>
                <a:cxn ang="0">
                  <a:pos x="206" y="1"/>
                </a:cxn>
                <a:cxn ang="0">
                  <a:pos x="174" y="0"/>
                </a:cxn>
                <a:cxn ang="0">
                  <a:pos x="136" y="10"/>
                </a:cxn>
                <a:cxn ang="0">
                  <a:pos x="85" y="39"/>
                </a:cxn>
                <a:cxn ang="0">
                  <a:pos x="52" y="69"/>
                </a:cxn>
                <a:cxn ang="0">
                  <a:pos x="30" y="100"/>
                </a:cxn>
                <a:cxn ang="0">
                  <a:pos x="22" y="121"/>
                </a:cxn>
                <a:cxn ang="0">
                  <a:pos x="18" y="175"/>
                </a:cxn>
                <a:cxn ang="0">
                  <a:pos x="24" y="241"/>
                </a:cxn>
                <a:cxn ang="0">
                  <a:pos x="28" y="293"/>
                </a:cxn>
                <a:cxn ang="0">
                  <a:pos x="25" y="356"/>
                </a:cxn>
                <a:cxn ang="0">
                  <a:pos x="16" y="377"/>
                </a:cxn>
                <a:cxn ang="0">
                  <a:pos x="24" y="377"/>
                </a:cxn>
                <a:cxn ang="0">
                  <a:pos x="37" y="365"/>
                </a:cxn>
                <a:cxn ang="0">
                  <a:pos x="40" y="365"/>
                </a:cxn>
                <a:cxn ang="0">
                  <a:pos x="46" y="393"/>
                </a:cxn>
                <a:cxn ang="0">
                  <a:pos x="42" y="425"/>
                </a:cxn>
                <a:cxn ang="0">
                  <a:pos x="33" y="437"/>
                </a:cxn>
                <a:cxn ang="0">
                  <a:pos x="18" y="440"/>
                </a:cxn>
                <a:cxn ang="0">
                  <a:pos x="1" y="438"/>
                </a:cxn>
                <a:cxn ang="0">
                  <a:pos x="1" y="440"/>
                </a:cxn>
                <a:cxn ang="0">
                  <a:pos x="16" y="452"/>
                </a:cxn>
                <a:cxn ang="0">
                  <a:pos x="48" y="455"/>
                </a:cxn>
                <a:cxn ang="0">
                  <a:pos x="73" y="443"/>
                </a:cxn>
                <a:cxn ang="0">
                  <a:pos x="108" y="408"/>
                </a:cxn>
                <a:cxn ang="0">
                  <a:pos x="121" y="374"/>
                </a:cxn>
                <a:cxn ang="0">
                  <a:pos x="215" y="340"/>
                </a:cxn>
                <a:cxn ang="0">
                  <a:pos x="229" y="355"/>
                </a:cxn>
                <a:cxn ang="0">
                  <a:pos x="232" y="371"/>
                </a:cxn>
                <a:cxn ang="0">
                  <a:pos x="235" y="410"/>
                </a:cxn>
                <a:cxn ang="0">
                  <a:pos x="244" y="425"/>
                </a:cxn>
                <a:cxn ang="0">
                  <a:pos x="242" y="413"/>
                </a:cxn>
                <a:cxn ang="0">
                  <a:pos x="248" y="389"/>
                </a:cxn>
                <a:cxn ang="0">
                  <a:pos x="250" y="408"/>
                </a:cxn>
                <a:cxn ang="0">
                  <a:pos x="259" y="431"/>
                </a:cxn>
                <a:cxn ang="0">
                  <a:pos x="265" y="434"/>
                </a:cxn>
                <a:cxn ang="0">
                  <a:pos x="266" y="413"/>
                </a:cxn>
                <a:cxn ang="0">
                  <a:pos x="272" y="408"/>
                </a:cxn>
                <a:cxn ang="0">
                  <a:pos x="299" y="422"/>
                </a:cxn>
                <a:cxn ang="0">
                  <a:pos x="343" y="455"/>
                </a:cxn>
                <a:cxn ang="0">
                  <a:pos x="370" y="476"/>
                </a:cxn>
                <a:cxn ang="0">
                  <a:pos x="376" y="491"/>
                </a:cxn>
                <a:cxn ang="0">
                  <a:pos x="380" y="587"/>
                </a:cxn>
              </a:cxnLst>
              <a:rect l="0" t="0" r="r" b="b"/>
              <a:pathLst>
                <a:path w="428" h="587">
                  <a:moveTo>
                    <a:pt x="391" y="579"/>
                  </a:moveTo>
                  <a:lnTo>
                    <a:pt x="391" y="579"/>
                  </a:lnTo>
                  <a:lnTo>
                    <a:pt x="400" y="552"/>
                  </a:lnTo>
                  <a:lnTo>
                    <a:pt x="416" y="510"/>
                  </a:lnTo>
                  <a:lnTo>
                    <a:pt x="416" y="510"/>
                  </a:lnTo>
                  <a:lnTo>
                    <a:pt x="422" y="492"/>
                  </a:lnTo>
                  <a:lnTo>
                    <a:pt x="426" y="477"/>
                  </a:lnTo>
                  <a:lnTo>
                    <a:pt x="428" y="470"/>
                  </a:lnTo>
                  <a:lnTo>
                    <a:pt x="428" y="462"/>
                  </a:lnTo>
                  <a:lnTo>
                    <a:pt x="426" y="456"/>
                  </a:lnTo>
                  <a:lnTo>
                    <a:pt x="423" y="450"/>
                  </a:lnTo>
                  <a:lnTo>
                    <a:pt x="423" y="450"/>
                  </a:lnTo>
                  <a:lnTo>
                    <a:pt x="419" y="440"/>
                  </a:lnTo>
                  <a:lnTo>
                    <a:pt x="413" y="428"/>
                  </a:lnTo>
                  <a:lnTo>
                    <a:pt x="409" y="414"/>
                  </a:lnTo>
                  <a:lnTo>
                    <a:pt x="403" y="401"/>
                  </a:lnTo>
                  <a:lnTo>
                    <a:pt x="403" y="401"/>
                  </a:lnTo>
                  <a:lnTo>
                    <a:pt x="395" y="387"/>
                  </a:lnTo>
                  <a:lnTo>
                    <a:pt x="386" y="374"/>
                  </a:lnTo>
                  <a:lnTo>
                    <a:pt x="380" y="359"/>
                  </a:lnTo>
                  <a:lnTo>
                    <a:pt x="377" y="352"/>
                  </a:lnTo>
                  <a:lnTo>
                    <a:pt x="376" y="341"/>
                  </a:lnTo>
                  <a:lnTo>
                    <a:pt x="376" y="341"/>
                  </a:lnTo>
                  <a:lnTo>
                    <a:pt x="371" y="296"/>
                  </a:lnTo>
                  <a:lnTo>
                    <a:pt x="368" y="272"/>
                  </a:lnTo>
                  <a:lnTo>
                    <a:pt x="362" y="248"/>
                  </a:lnTo>
                  <a:lnTo>
                    <a:pt x="362" y="248"/>
                  </a:lnTo>
                  <a:lnTo>
                    <a:pt x="355" y="211"/>
                  </a:lnTo>
                  <a:lnTo>
                    <a:pt x="343" y="157"/>
                  </a:lnTo>
                  <a:lnTo>
                    <a:pt x="337" y="128"/>
                  </a:lnTo>
                  <a:lnTo>
                    <a:pt x="328" y="102"/>
                  </a:lnTo>
                  <a:lnTo>
                    <a:pt x="319" y="79"/>
                  </a:lnTo>
                  <a:lnTo>
                    <a:pt x="313" y="70"/>
                  </a:lnTo>
                  <a:lnTo>
                    <a:pt x="308" y="63"/>
                  </a:lnTo>
                  <a:lnTo>
                    <a:pt x="308" y="63"/>
                  </a:lnTo>
                  <a:lnTo>
                    <a:pt x="296" y="51"/>
                  </a:lnTo>
                  <a:lnTo>
                    <a:pt x="284" y="39"/>
                  </a:lnTo>
                  <a:lnTo>
                    <a:pt x="272" y="28"/>
                  </a:lnTo>
                  <a:lnTo>
                    <a:pt x="259" y="19"/>
                  </a:lnTo>
                  <a:lnTo>
                    <a:pt x="242" y="12"/>
                  </a:lnTo>
                  <a:lnTo>
                    <a:pt x="226" y="6"/>
                  </a:lnTo>
                  <a:lnTo>
                    <a:pt x="206" y="1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74" y="0"/>
                  </a:lnTo>
                  <a:lnTo>
                    <a:pt x="162" y="3"/>
                  </a:lnTo>
                  <a:lnTo>
                    <a:pt x="150" y="6"/>
                  </a:lnTo>
                  <a:lnTo>
                    <a:pt x="136" y="10"/>
                  </a:lnTo>
                  <a:lnTo>
                    <a:pt x="123" y="16"/>
                  </a:lnTo>
                  <a:lnTo>
                    <a:pt x="109" y="24"/>
                  </a:lnTo>
                  <a:lnTo>
                    <a:pt x="85" y="39"/>
                  </a:lnTo>
                  <a:lnTo>
                    <a:pt x="73" y="48"/>
                  </a:lnTo>
                  <a:lnTo>
                    <a:pt x="63" y="58"/>
                  </a:lnTo>
                  <a:lnTo>
                    <a:pt x="52" y="69"/>
                  </a:lnTo>
                  <a:lnTo>
                    <a:pt x="43" y="78"/>
                  </a:lnTo>
                  <a:lnTo>
                    <a:pt x="36" y="88"/>
                  </a:lnTo>
                  <a:lnTo>
                    <a:pt x="30" y="100"/>
                  </a:lnTo>
                  <a:lnTo>
                    <a:pt x="25" y="111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19" y="140"/>
                  </a:lnTo>
                  <a:lnTo>
                    <a:pt x="18" y="158"/>
                  </a:lnTo>
                  <a:lnTo>
                    <a:pt x="18" y="175"/>
                  </a:lnTo>
                  <a:lnTo>
                    <a:pt x="18" y="191"/>
                  </a:lnTo>
                  <a:lnTo>
                    <a:pt x="19" y="218"/>
                  </a:lnTo>
                  <a:lnTo>
                    <a:pt x="24" y="241"/>
                  </a:lnTo>
                  <a:lnTo>
                    <a:pt x="24" y="241"/>
                  </a:lnTo>
                  <a:lnTo>
                    <a:pt x="27" y="272"/>
                  </a:lnTo>
                  <a:lnTo>
                    <a:pt x="28" y="293"/>
                  </a:lnTo>
                  <a:lnTo>
                    <a:pt x="28" y="316"/>
                  </a:lnTo>
                  <a:lnTo>
                    <a:pt x="28" y="337"/>
                  </a:lnTo>
                  <a:lnTo>
                    <a:pt x="25" y="356"/>
                  </a:lnTo>
                  <a:lnTo>
                    <a:pt x="24" y="365"/>
                  </a:lnTo>
                  <a:lnTo>
                    <a:pt x="21" y="371"/>
                  </a:lnTo>
                  <a:lnTo>
                    <a:pt x="16" y="377"/>
                  </a:lnTo>
                  <a:lnTo>
                    <a:pt x="12" y="381"/>
                  </a:lnTo>
                  <a:lnTo>
                    <a:pt x="12" y="381"/>
                  </a:lnTo>
                  <a:lnTo>
                    <a:pt x="24" y="377"/>
                  </a:lnTo>
                  <a:lnTo>
                    <a:pt x="31" y="371"/>
                  </a:lnTo>
                  <a:lnTo>
                    <a:pt x="36" y="368"/>
                  </a:lnTo>
                  <a:lnTo>
                    <a:pt x="37" y="365"/>
                  </a:lnTo>
                  <a:lnTo>
                    <a:pt x="37" y="365"/>
                  </a:lnTo>
                  <a:lnTo>
                    <a:pt x="39" y="363"/>
                  </a:lnTo>
                  <a:lnTo>
                    <a:pt x="40" y="365"/>
                  </a:lnTo>
                  <a:lnTo>
                    <a:pt x="43" y="371"/>
                  </a:lnTo>
                  <a:lnTo>
                    <a:pt x="45" y="381"/>
                  </a:lnTo>
                  <a:lnTo>
                    <a:pt x="46" y="393"/>
                  </a:lnTo>
                  <a:lnTo>
                    <a:pt x="46" y="407"/>
                  </a:lnTo>
                  <a:lnTo>
                    <a:pt x="45" y="420"/>
                  </a:lnTo>
                  <a:lnTo>
                    <a:pt x="42" y="425"/>
                  </a:lnTo>
                  <a:lnTo>
                    <a:pt x="40" y="431"/>
                  </a:lnTo>
                  <a:lnTo>
                    <a:pt x="37" y="434"/>
                  </a:lnTo>
                  <a:lnTo>
                    <a:pt x="33" y="437"/>
                  </a:lnTo>
                  <a:lnTo>
                    <a:pt x="33" y="437"/>
                  </a:lnTo>
                  <a:lnTo>
                    <a:pt x="25" y="440"/>
                  </a:lnTo>
                  <a:lnTo>
                    <a:pt x="18" y="440"/>
                  </a:lnTo>
                  <a:lnTo>
                    <a:pt x="12" y="441"/>
                  </a:lnTo>
                  <a:lnTo>
                    <a:pt x="7" y="440"/>
                  </a:lnTo>
                  <a:lnTo>
                    <a:pt x="1" y="438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" y="440"/>
                  </a:lnTo>
                  <a:lnTo>
                    <a:pt x="6" y="444"/>
                  </a:lnTo>
                  <a:lnTo>
                    <a:pt x="10" y="449"/>
                  </a:lnTo>
                  <a:lnTo>
                    <a:pt x="16" y="452"/>
                  </a:lnTo>
                  <a:lnTo>
                    <a:pt x="25" y="455"/>
                  </a:lnTo>
                  <a:lnTo>
                    <a:pt x="36" y="456"/>
                  </a:lnTo>
                  <a:lnTo>
                    <a:pt x="48" y="455"/>
                  </a:lnTo>
                  <a:lnTo>
                    <a:pt x="48" y="455"/>
                  </a:lnTo>
                  <a:lnTo>
                    <a:pt x="61" y="450"/>
                  </a:lnTo>
                  <a:lnTo>
                    <a:pt x="73" y="443"/>
                  </a:lnTo>
                  <a:lnTo>
                    <a:pt x="87" y="432"/>
                  </a:lnTo>
                  <a:lnTo>
                    <a:pt x="97" y="420"/>
                  </a:lnTo>
                  <a:lnTo>
                    <a:pt x="108" y="408"/>
                  </a:lnTo>
                  <a:lnTo>
                    <a:pt x="115" y="396"/>
                  </a:lnTo>
                  <a:lnTo>
                    <a:pt x="120" y="384"/>
                  </a:lnTo>
                  <a:lnTo>
                    <a:pt x="121" y="374"/>
                  </a:lnTo>
                  <a:lnTo>
                    <a:pt x="212" y="338"/>
                  </a:lnTo>
                  <a:lnTo>
                    <a:pt x="212" y="338"/>
                  </a:lnTo>
                  <a:lnTo>
                    <a:pt x="215" y="340"/>
                  </a:lnTo>
                  <a:lnTo>
                    <a:pt x="223" y="344"/>
                  </a:lnTo>
                  <a:lnTo>
                    <a:pt x="226" y="349"/>
                  </a:lnTo>
                  <a:lnTo>
                    <a:pt x="229" y="355"/>
                  </a:lnTo>
                  <a:lnTo>
                    <a:pt x="232" y="362"/>
                  </a:lnTo>
                  <a:lnTo>
                    <a:pt x="232" y="371"/>
                  </a:lnTo>
                  <a:lnTo>
                    <a:pt x="232" y="371"/>
                  </a:lnTo>
                  <a:lnTo>
                    <a:pt x="232" y="389"/>
                  </a:lnTo>
                  <a:lnTo>
                    <a:pt x="233" y="404"/>
                  </a:lnTo>
                  <a:lnTo>
                    <a:pt x="235" y="410"/>
                  </a:lnTo>
                  <a:lnTo>
                    <a:pt x="236" y="416"/>
                  </a:lnTo>
                  <a:lnTo>
                    <a:pt x="239" y="420"/>
                  </a:lnTo>
                  <a:lnTo>
                    <a:pt x="244" y="425"/>
                  </a:lnTo>
                  <a:lnTo>
                    <a:pt x="244" y="425"/>
                  </a:lnTo>
                  <a:lnTo>
                    <a:pt x="244" y="422"/>
                  </a:lnTo>
                  <a:lnTo>
                    <a:pt x="242" y="413"/>
                  </a:lnTo>
                  <a:lnTo>
                    <a:pt x="242" y="401"/>
                  </a:lnTo>
                  <a:lnTo>
                    <a:pt x="245" y="395"/>
                  </a:lnTo>
                  <a:lnTo>
                    <a:pt x="248" y="389"/>
                  </a:lnTo>
                  <a:lnTo>
                    <a:pt x="248" y="389"/>
                  </a:lnTo>
                  <a:lnTo>
                    <a:pt x="248" y="395"/>
                  </a:lnTo>
                  <a:lnTo>
                    <a:pt x="250" y="408"/>
                  </a:lnTo>
                  <a:lnTo>
                    <a:pt x="251" y="416"/>
                  </a:lnTo>
                  <a:lnTo>
                    <a:pt x="254" y="423"/>
                  </a:lnTo>
                  <a:lnTo>
                    <a:pt x="259" y="431"/>
                  </a:lnTo>
                  <a:lnTo>
                    <a:pt x="265" y="438"/>
                  </a:lnTo>
                  <a:lnTo>
                    <a:pt x="265" y="438"/>
                  </a:lnTo>
                  <a:lnTo>
                    <a:pt x="265" y="434"/>
                  </a:lnTo>
                  <a:lnTo>
                    <a:pt x="265" y="423"/>
                  </a:lnTo>
                  <a:lnTo>
                    <a:pt x="266" y="417"/>
                  </a:lnTo>
                  <a:lnTo>
                    <a:pt x="266" y="413"/>
                  </a:lnTo>
                  <a:lnTo>
                    <a:pt x="269" y="410"/>
                  </a:lnTo>
                  <a:lnTo>
                    <a:pt x="272" y="408"/>
                  </a:lnTo>
                  <a:lnTo>
                    <a:pt x="272" y="408"/>
                  </a:lnTo>
                  <a:lnTo>
                    <a:pt x="278" y="408"/>
                  </a:lnTo>
                  <a:lnTo>
                    <a:pt x="284" y="411"/>
                  </a:lnTo>
                  <a:lnTo>
                    <a:pt x="299" y="422"/>
                  </a:lnTo>
                  <a:lnTo>
                    <a:pt x="329" y="446"/>
                  </a:lnTo>
                  <a:lnTo>
                    <a:pt x="329" y="446"/>
                  </a:lnTo>
                  <a:lnTo>
                    <a:pt x="343" y="455"/>
                  </a:lnTo>
                  <a:lnTo>
                    <a:pt x="358" y="464"/>
                  </a:lnTo>
                  <a:lnTo>
                    <a:pt x="364" y="470"/>
                  </a:lnTo>
                  <a:lnTo>
                    <a:pt x="370" y="476"/>
                  </a:lnTo>
                  <a:lnTo>
                    <a:pt x="374" y="483"/>
                  </a:lnTo>
                  <a:lnTo>
                    <a:pt x="376" y="491"/>
                  </a:lnTo>
                  <a:lnTo>
                    <a:pt x="376" y="491"/>
                  </a:lnTo>
                  <a:lnTo>
                    <a:pt x="376" y="536"/>
                  </a:lnTo>
                  <a:lnTo>
                    <a:pt x="377" y="561"/>
                  </a:lnTo>
                  <a:lnTo>
                    <a:pt x="380" y="587"/>
                  </a:lnTo>
                  <a:lnTo>
                    <a:pt x="391" y="579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83" name="Freeform 35"/>
            <p:cNvSpPr>
              <a:spLocks/>
            </p:cNvSpPr>
            <p:nvPr/>
          </p:nvSpPr>
          <p:spPr bwMode="auto">
            <a:xfrm>
              <a:off x="4248" y="1376"/>
              <a:ext cx="107" cy="180"/>
            </a:xfrm>
            <a:custGeom>
              <a:avLst/>
              <a:gdLst/>
              <a:ahLst/>
              <a:cxnLst>
                <a:cxn ang="0">
                  <a:pos x="21" y="29"/>
                </a:cxn>
                <a:cxn ang="0">
                  <a:pos x="25" y="18"/>
                </a:cxn>
                <a:cxn ang="0">
                  <a:pos x="36" y="6"/>
                </a:cxn>
                <a:cxn ang="0">
                  <a:pos x="40" y="5"/>
                </a:cxn>
                <a:cxn ang="0">
                  <a:pos x="91" y="0"/>
                </a:cxn>
                <a:cxn ang="0">
                  <a:pos x="123" y="2"/>
                </a:cxn>
                <a:cxn ang="0">
                  <a:pos x="138" y="6"/>
                </a:cxn>
                <a:cxn ang="0">
                  <a:pos x="141" y="9"/>
                </a:cxn>
                <a:cxn ang="0">
                  <a:pos x="160" y="42"/>
                </a:cxn>
                <a:cxn ang="0">
                  <a:pos x="172" y="76"/>
                </a:cxn>
                <a:cxn ang="0">
                  <a:pos x="173" y="88"/>
                </a:cxn>
                <a:cxn ang="0">
                  <a:pos x="179" y="148"/>
                </a:cxn>
                <a:cxn ang="0">
                  <a:pos x="182" y="165"/>
                </a:cxn>
                <a:cxn ang="0">
                  <a:pos x="190" y="181"/>
                </a:cxn>
                <a:cxn ang="0">
                  <a:pos x="208" y="208"/>
                </a:cxn>
                <a:cxn ang="0">
                  <a:pos x="212" y="219"/>
                </a:cxn>
                <a:cxn ang="0">
                  <a:pos x="211" y="228"/>
                </a:cxn>
                <a:cxn ang="0">
                  <a:pos x="206" y="240"/>
                </a:cxn>
                <a:cxn ang="0">
                  <a:pos x="197" y="252"/>
                </a:cxn>
                <a:cxn ang="0">
                  <a:pos x="179" y="267"/>
                </a:cxn>
                <a:cxn ang="0">
                  <a:pos x="106" y="311"/>
                </a:cxn>
                <a:cxn ang="0">
                  <a:pos x="54" y="350"/>
                </a:cxn>
                <a:cxn ang="0">
                  <a:pos x="45" y="359"/>
                </a:cxn>
                <a:cxn ang="0">
                  <a:pos x="48" y="335"/>
                </a:cxn>
                <a:cxn ang="0">
                  <a:pos x="46" y="302"/>
                </a:cxn>
                <a:cxn ang="0">
                  <a:pos x="43" y="293"/>
                </a:cxn>
                <a:cxn ang="0">
                  <a:pos x="36" y="277"/>
                </a:cxn>
                <a:cxn ang="0">
                  <a:pos x="15" y="253"/>
                </a:cxn>
                <a:cxn ang="0">
                  <a:pos x="7" y="235"/>
                </a:cxn>
                <a:cxn ang="0">
                  <a:pos x="4" y="222"/>
                </a:cxn>
                <a:cxn ang="0">
                  <a:pos x="0" y="166"/>
                </a:cxn>
                <a:cxn ang="0">
                  <a:pos x="1" y="109"/>
                </a:cxn>
                <a:cxn ang="0">
                  <a:pos x="3" y="96"/>
                </a:cxn>
                <a:cxn ang="0">
                  <a:pos x="13" y="51"/>
                </a:cxn>
                <a:cxn ang="0">
                  <a:pos x="21" y="29"/>
                </a:cxn>
              </a:cxnLst>
              <a:rect l="0" t="0" r="r" b="b"/>
              <a:pathLst>
                <a:path w="212" h="359">
                  <a:moveTo>
                    <a:pt x="21" y="29"/>
                  </a:moveTo>
                  <a:lnTo>
                    <a:pt x="21" y="29"/>
                  </a:lnTo>
                  <a:lnTo>
                    <a:pt x="21" y="26"/>
                  </a:lnTo>
                  <a:lnTo>
                    <a:pt x="25" y="18"/>
                  </a:lnTo>
                  <a:lnTo>
                    <a:pt x="31" y="9"/>
                  </a:lnTo>
                  <a:lnTo>
                    <a:pt x="36" y="6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61" y="2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23" y="2"/>
                  </a:lnTo>
                  <a:lnTo>
                    <a:pt x="133" y="5"/>
                  </a:lnTo>
                  <a:lnTo>
                    <a:pt x="138" y="6"/>
                  </a:lnTo>
                  <a:lnTo>
                    <a:pt x="141" y="9"/>
                  </a:lnTo>
                  <a:lnTo>
                    <a:pt x="141" y="9"/>
                  </a:lnTo>
                  <a:lnTo>
                    <a:pt x="151" y="23"/>
                  </a:lnTo>
                  <a:lnTo>
                    <a:pt x="160" y="42"/>
                  </a:lnTo>
                  <a:lnTo>
                    <a:pt x="169" y="64"/>
                  </a:lnTo>
                  <a:lnTo>
                    <a:pt x="172" y="76"/>
                  </a:lnTo>
                  <a:lnTo>
                    <a:pt x="173" y="88"/>
                  </a:lnTo>
                  <a:lnTo>
                    <a:pt x="173" y="88"/>
                  </a:lnTo>
                  <a:lnTo>
                    <a:pt x="178" y="130"/>
                  </a:lnTo>
                  <a:lnTo>
                    <a:pt x="179" y="148"/>
                  </a:lnTo>
                  <a:lnTo>
                    <a:pt x="182" y="165"/>
                  </a:lnTo>
                  <a:lnTo>
                    <a:pt x="182" y="165"/>
                  </a:lnTo>
                  <a:lnTo>
                    <a:pt x="185" y="172"/>
                  </a:lnTo>
                  <a:lnTo>
                    <a:pt x="190" y="181"/>
                  </a:lnTo>
                  <a:lnTo>
                    <a:pt x="199" y="195"/>
                  </a:lnTo>
                  <a:lnTo>
                    <a:pt x="208" y="208"/>
                  </a:lnTo>
                  <a:lnTo>
                    <a:pt x="211" y="213"/>
                  </a:lnTo>
                  <a:lnTo>
                    <a:pt x="212" y="219"/>
                  </a:lnTo>
                  <a:lnTo>
                    <a:pt x="212" y="219"/>
                  </a:lnTo>
                  <a:lnTo>
                    <a:pt x="211" y="228"/>
                  </a:lnTo>
                  <a:lnTo>
                    <a:pt x="209" y="234"/>
                  </a:lnTo>
                  <a:lnTo>
                    <a:pt x="206" y="240"/>
                  </a:lnTo>
                  <a:lnTo>
                    <a:pt x="202" y="246"/>
                  </a:lnTo>
                  <a:lnTo>
                    <a:pt x="197" y="252"/>
                  </a:lnTo>
                  <a:lnTo>
                    <a:pt x="188" y="259"/>
                  </a:lnTo>
                  <a:lnTo>
                    <a:pt x="179" y="267"/>
                  </a:lnTo>
                  <a:lnTo>
                    <a:pt x="179" y="267"/>
                  </a:lnTo>
                  <a:lnTo>
                    <a:pt x="106" y="311"/>
                  </a:lnTo>
                  <a:lnTo>
                    <a:pt x="67" y="340"/>
                  </a:lnTo>
                  <a:lnTo>
                    <a:pt x="54" y="350"/>
                  </a:lnTo>
                  <a:lnTo>
                    <a:pt x="45" y="359"/>
                  </a:lnTo>
                  <a:lnTo>
                    <a:pt x="45" y="359"/>
                  </a:lnTo>
                  <a:lnTo>
                    <a:pt x="46" y="353"/>
                  </a:lnTo>
                  <a:lnTo>
                    <a:pt x="48" y="335"/>
                  </a:lnTo>
                  <a:lnTo>
                    <a:pt x="46" y="314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6" y="277"/>
                  </a:lnTo>
                  <a:lnTo>
                    <a:pt x="25" y="265"/>
                  </a:lnTo>
                  <a:lnTo>
                    <a:pt x="15" y="253"/>
                  </a:lnTo>
                  <a:lnTo>
                    <a:pt x="10" y="246"/>
                  </a:lnTo>
                  <a:lnTo>
                    <a:pt x="7" y="235"/>
                  </a:lnTo>
                  <a:lnTo>
                    <a:pt x="7" y="235"/>
                  </a:lnTo>
                  <a:lnTo>
                    <a:pt x="4" y="222"/>
                  </a:lnTo>
                  <a:lnTo>
                    <a:pt x="1" y="205"/>
                  </a:lnTo>
                  <a:lnTo>
                    <a:pt x="0" y="166"/>
                  </a:lnTo>
                  <a:lnTo>
                    <a:pt x="0" y="127"/>
                  </a:lnTo>
                  <a:lnTo>
                    <a:pt x="1" y="109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9" y="72"/>
                  </a:lnTo>
                  <a:lnTo>
                    <a:pt x="13" y="51"/>
                  </a:lnTo>
                  <a:lnTo>
                    <a:pt x="21" y="29"/>
                  </a:lnTo>
                  <a:lnTo>
                    <a:pt x="21" y="29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5684" name="Text Box 36"/>
          <p:cNvSpPr txBox="1">
            <a:spLocks noChangeArrowheads="1"/>
          </p:cNvSpPr>
          <p:nvPr/>
        </p:nvSpPr>
        <p:spPr bwMode="auto">
          <a:xfrm>
            <a:off x="6011863" y="968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Insert your slogan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2" descr="BANDEAU-VIOLE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76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6550" y="6237288"/>
            <a:ext cx="2133600" cy="476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1FCA0826-AA1B-4464-8AD4-FB77E7E161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1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1150" y="477838"/>
            <a:ext cx="8520113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Customize your headline here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300788" y="765175"/>
            <a:ext cx="2116137" cy="5759450"/>
            <a:chOff x="3936" y="1327"/>
            <a:chExt cx="502" cy="1366"/>
          </a:xfrm>
        </p:grpSpPr>
        <p:sp>
          <p:nvSpPr>
            <p:cNvPr id="155672" name="Freeform 24"/>
            <p:cNvSpPr>
              <a:spLocks/>
            </p:cNvSpPr>
            <p:nvPr/>
          </p:nvSpPr>
          <p:spPr bwMode="auto">
            <a:xfrm>
              <a:off x="3936" y="1327"/>
              <a:ext cx="101" cy="140"/>
            </a:xfrm>
            <a:custGeom>
              <a:avLst/>
              <a:gdLst/>
              <a:ahLst/>
              <a:cxnLst>
                <a:cxn ang="0">
                  <a:pos x="202" y="237"/>
                </a:cxn>
                <a:cxn ang="0">
                  <a:pos x="170" y="216"/>
                </a:cxn>
                <a:cxn ang="0">
                  <a:pos x="158" y="205"/>
                </a:cxn>
                <a:cxn ang="0">
                  <a:pos x="155" y="198"/>
                </a:cxn>
                <a:cxn ang="0">
                  <a:pos x="151" y="144"/>
                </a:cxn>
                <a:cxn ang="0">
                  <a:pos x="148" y="87"/>
                </a:cxn>
                <a:cxn ang="0">
                  <a:pos x="145" y="77"/>
                </a:cxn>
                <a:cxn ang="0">
                  <a:pos x="124" y="35"/>
                </a:cxn>
                <a:cxn ang="0">
                  <a:pos x="109" y="14"/>
                </a:cxn>
                <a:cxn ang="0">
                  <a:pos x="93" y="3"/>
                </a:cxn>
                <a:cxn ang="0">
                  <a:pos x="84" y="2"/>
                </a:cxn>
                <a:cxn ang="0">
                  <a:pos x="60" y="0"/>
                </a:cxn>
                <a:cxn ang="0">
                  <a:pos x="46" y="3"/>
                </a:cxn>
                <a:cxn ang="0">
                  <a:pos x="46" y="11"/>
                </a:cxn>
                <a:cxn ang="0">
                  <a:pos x="55" y="26"/>
                </a:cxn>
                <a:cxn ang="0">
                  <a:pos x="60" y="32"/>
                </a:cxn>
                <a:cxn ang="0">
                  <a:pos x="66" y="57"/>
                </a:cxn>
                <a:cxn ang="0">
                  <a:pos x="67" y="90"/>
                </a:cxn>
                <a:cxn ang="0">
                  <a:pos x="67" y="110"/>
                </a:cxn>
                <a:cxn ang="0">
                  <a:pos x="69" y="147"/>
                </a:cxn>
                <a:cxn ang="0">
                  <a:pos x="64" y="160"/>
                </a:cxn>
                <a:cxn ang="0">
                  <a:pos x="60" y="163"/>
                </a:cxn>
                <a:cxn ang="0">
                  <a:pos x="57" y="163"/>
                </a:cxn>
                <a:cxn ang="0">
                  <a:pos x="43" y="151"/>
                </a:cxn>
                <a:cxn ang="0">
                  <a:pos x="16" y="119"/>
                </a:cxn>
                <a:cxn ang="0">
                  <a:pos x="4" y="113"/>
                </a:cxn>
                <a:cxn ang="0">
                  <a:pos x="3" y="113"/>
                </a:cxn>
                <a:cxn ang="0">
                  <a:pos x="0" y="120"/>
                </a:cxn>
                <a:cxn ang="0">
                  <a:pos x="4" y="136"/>
                </a:cxn>
                <a:cxn ang="0">
                  <a:pos x="25" y="178"/>
                </a:cxn>
                <a:cxn ang="0">
                  <a:pos x="31" y="186"/>
                </a:cxn>
                <a:cxn ang="0">
                  <a:pos x="51" y="205"/>
                </a:cxn>
                <a:cxn ang="0">
                  <a:pos x="69" y="217"/>
                </a:cxn>
                <a:cxn ang="0">
                  <a:pos x="73" y="217"/>
                </a:cxn>
                <a:cxn ang="0">
                  <a:pos x="91" y="222"/>
                </a:cxn>
                <a:cxn ang="0">
                  <a:pos x="112" y="231"/>
                </a:cxn>
                <a:cxn ang="0">
                  <a:pos x="123" y="241"/>
                </a:cxn>
                <a:cxn ang="0">
                  <a:pos x="158" y="280"/>
                </a:cxn>
              </a:cxnLst>
              <a:rect l="0" t="0" r="r" b="b"/>
              <a:pathLst>
                <a:path w="202" h="280">
                  <a:moveTo>
                    <a:pt x="202" y="237"/>
                  </a:moveTo>
                  <a:lnTo>
                    <a:pt x="202" y="237"/>
                  </a:lnTo>
                  <a:lnTo>
                    <a:pt x="184" y="226"/>
                  </a:lnTo>
                  <a:lnTo>
                    <a:pt x="170" y="216"/>
                  </a:lnTo>
                  <a:lnTo>
                    <a:pt x="158" y="205"/>
                  </a:lnTo>
                  <a:lnTo>
                    <a:pt x="158" y="205"/>
                  </a:lnTo>
                  <a:lnTo>
                    <a:pt x="157" y="202"/>
                  </a:lnTo>
                  <a:lnTo>
                    <a:pt x="155" y="198"/>
                  </a:lnTo>
                  <a:lnTo>
                    <a:pt x="152" y="183"/>
                  </a:lnTo>
                  <a:lnTo>
                    <a:pt x="151" y="144"/>
                  </a:lnTo>
                  <a:lnTo>
                    <a:pt x="149" y="104"/>
                  </a:lnTo>
                  <a:lnTo>
                    <a:pt x="148" y="87"/>
                  </a:lnTo>
                  <a:lnTo>
                    <a:pt x="145" y="77"/>
                  </a:lnTo>
                  <a:lnTo>
                    <a:pt x="145" y="77"/>
                  </a:lnTo>
                  <a:lnTo>
                    <a:pt x="136" y="59"/>
                  </a:lnTo>
                  <a:lnTo>
                    <a:pt x="124" y="35"/>
                  </a:lnTo>
                  <a:lnTo>
                    <a:pt x="117" y="24"/>
                  </a:lnTo>
                  <a:lnTo>
                    <a:pt x="109" y="14"/>
                  </a:lnTo>
                  <a:lnTo>
                    <a:pt x="102" y="6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84" y="2"/>
                  </a:lnTo>
                  <a:lnTo>
                    <a:pt x="75" y="0"/>
                  </a:lnTo>
                  <a:lnTo>
                    <a:pt x="60" y="0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5" y="5"/>
                  </a:lnTo>
                  <a:lnTo>
                    <a:pt x="46" y="11"/>
                  </a:lnTo>
                  <a:lnTo>
                    <a:pt x="49" y="18"/>
                  </a:lnTo>
                  <a:lnTo>
                    <a:pt x="55" y="26"/>
                  </a:lnTo>
                  <a:lnTo>
                    <a:pt x="55" y="26"/>
                  </a:lnTo>
                  <a:lnTo>
                    <a:pt x="60" y="32"/>
                  </a:lnTo>
                  <a:lnTo>
                    <a:pt x="63" y="39"/>
                  </a:lnTo>
                  <a:lnTo>
                    <a:pt x="66" y="57"/>
                  </a:lnTo>
                  <a:lnTo>
                    <a:pt x="67" y="75"/>
                  </a:lnTo>
                  <a:lnTo>
                    <a:pt x="67" y="90"/>
                  </a:lnTo>
                  <a:lnTo>
                    <a:pt x="67" y="90"/>
                  </a:lnTo>
                  <a:lnTo>
                    <a:pt x="67" y="110"/>
                  </a:lnTo>
                  <a:lnTo>
                    <a:pt x="69" y="135"/>
                  </a:lnTo>
                  <a:lnTo>
                    <a:pt x="69" y="147"/>
                  </a:lnTo>
                  <a:lnTo>
                    <a:pt x="66" y="157"/>
                  </a:lnTo>
                  <a:lnTo>
                    <a:pt x="64" y="160"/>
                  </a:lnTo>
                  <a:lnTo>
                    <a:pt x="63" y="162"/>
                  </a:lnTo>
                  <a:lnTo>
                    <a:pt x="60" y="163"/>
                  </a:lnTo>
                  <a:lnTo>
                    <a:pt x="57" y="163"/>
                  </a:lnTo>
                  <a:lnTo>
                    <a:pt x="57" y="163"/>
                  </a:lnTo>
                  <a:lnTo>
                    <a:pt x="51" y="159"/>
                  </a:lnTo>
                  <a:lnTo>
                    <a:pt x="43" y="151"/>
                  </a:lnTo>
                  <a:lnTo>
                    <a:pt x="30" y="135"/>
                  </a:lnTo>
                  <a:lnTo>
                    <a:pt x="16" y="119"/>
                  </a:lnTo>
                  <a:lnTo>
                    <a:pt x="10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3" y="113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1" y="128"/>
                  </a:lnTo>
                  <a:lnTo>
                    <a:pt x="4" y="136"/>
                  </a:lnTo>
                  <a:lnTo>
                    <a:pt x="15" y="159"/>
                  </a:lnTo>
                  <a:lnTo>
                    <a:pt x="25" y="178"/>
                  </a:lnTo>
                  <a:lnTo>
                    <a:pt x="25" y="178"/>
                  </a:lnTo>
                  <a:lnTo>
                    <a:pt x="31" y="186"/>
                  </a:lnTo>
                  <a:lnTo>
                    <a:pt x="37" y="193"/>
                  </a:lnTo>
                  <a:lnTo>
                    <a:pt x="51" y="205"/>
                  </a:lnTo>
                  <a:lnTo>
                    <a:pt x="64" y="214"/>
                  </a:lnTo>
                  <a:lnTo>
                    <a:pt x="69" y="217"/>
                  </a:lnTo>
                  <a:lnTo>
                    <a:pt x="73" y="217"/>
                  </a:lnTo>
                  <a:lnTo>
                    <a:pt x="73" y="217"/>
                  </a:lnTo>
                  <a:lnTo>
                    <a:pt x="81" y="219"/>
                  </a:lnTo>
                  <a:lnTo>
                    <a:pt x="91" y="222"/>
                  </a:lnTo>
                  <a:lnTo>
                    <a:pt x="103" y="226"/>
                  </a:lnTo>
                  <a:lnTo>
                    <a:pt x="112" y="231"/>
                  </a:lnTo>
                  <a:lnTo>
                    <a:pt x="112" y="231"/>
                  </a:lnTo>
                  <a:lnTo>
                    <a:pt x="123" y="241"/>
                  </a:lnTo>
                  <a:lnTo>
                    <a:pt x="139" y="258"/>
                  </a:lnTo>
                  <a:lnTo>
                    <a:pt x="158" y="280"/>
                  </a:lnTo>
                  <a:lnTo>
                    <a:pt x="202" y="237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3" name="Freeform 25"/>
            <p:cNvSpPr>
              <a:spLocks/>
            </p:cNvSpPr>
            <p:nvPr/>
          </p:nvSpPr>
          <p:spPr bwMode="auto">
            <a:xfrm>
              <a:off x="4071" y="1611"/>
              <a:ext cx="253" cy="335"/>
            </a:xfrm>
            <a:custGeom>
              <a:avLst/>
              <a:gdLst/>
              <a:ahLst/>
              <a:cxnLst>
                <a:cxn ang="0">
                  <a:pos x="213" y="671"/>
                </a:cxn>
                <a:cxn ang="0">
                  <a:pos x="491" y="521"/>
                </a:cxn>
                <a:cxn ang="0">
                  <a:pos x="470" y="457"/>
                </a:cxn>
                <a:cxn ang="0">
                  <a:pos x="506" y="232"/>
                </a:cxn>
                <a:cxn ang="0">
                  <a:pos x="451" y="85"/>
                </a:cxn>
                <a:cxn ang="0">
                  <a:pos x="377" y="0"/>
                </a:cxn>
                <a:cxn ang="0">
                  <a:pos x="0" y="202"/>
                </a:cxn>
                <a:cxn ang="0">
                  <a:pos x="213" y="671"/>
                </a:cxn>
              </a:cxnLst>
              <a:rect l="0" t="0" r="r" b="b"/>
              <a:pathLst>
                <a:path w="506" h="671">
                  <a:moveTo>
                    <a:pt x="213" y="671"/>
                  </a:moveTo>
                  <a:lnTo>
                    <a:pt x="491" y="521"/>
                  </a:lnTo>
                  <a:lnTo>
                    <a:pt x="470" y="457"/>
                  </a:lnTo>
                  <a:lnTo>
                    <a:pt x="506" y="232"/>
                  </a:lnTo>
                  <a:lnTo>
                    <a:pt x="451" y="85"/>
                  </a:lnTo>
                  <a:lnTo>
                    <a:pt x="377" y="0"/>
                  </a:lnTo>
                  <a:lnTo>
                    <a:pt x="0" y="202"/>
                  </a:lnTo>
                  <a:lnTo>
                    <a:pt x="213" y="671"/>
                  </a:lnTo>
                  <a:close/>
                </a:path>
              </a:pathLst>
            </a:custGeom>
            <a:solidFill>
              <a:srgbClr val="6F707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4" name="Freeform 26"/>
            <p:cNvSpPr>
              <a:spLocks/>
            </p:cNvSpPr>
            <p:nvPr/>
          </p:nvSpPr>
          <p:spPr bwMode="auto">
            <a:xfrm>
              <a:off x="4054" y="2529"/>
              <a:ext cx="197" cy="107"/>
            </a:xfrm>
            <a:custGeom>
              <a:avLst/>
              <a:gdLst/>
              <a:ahLst/>
              <a:cxnLst>
                <a:cxn ang="0">
                  <a:pos x="360" y="205"/>
                </a:cxn>
                <a:cxn ang="0">
                  <a:pos x="362" y="171"/>
                </a:cxn>
                <a:cxn ang="0">
                  <a:pos x="366" y="144"/>
                </a:cxn>
                <a:cxn ang="0">
                  <a:pos x="375" y="123"/>
                </a:cxn>
                <a:cxn ang="0">
                  <a:pos x="381" y="116"/>
                </a:cxn>
                <a:cxn ang="0">
                  <a:pos x="392" y="90"/>
                </a:cxn>
                <a:cxn ang="0">
                  <a:pos x="392" y="65"/>
                </a:cxn>
                <a:cxn ang="0">
                  <a:pos x="387" y="47"/>
                </a:cxn>
                <a:cxn ang="0">
                  <a:pos x="377" y="29"/>
                </a:cxn>
                <a:cxn ang="0">
                  <a:pos x="360" y="9"/>
                </a:cxn>
                <a:cxn ang="0">
                  <a:pos x="160" y="134"/>
                </a:cxn>
                <a:cxn ang="0">
                  <a:pos x="114" y="150"/>
                </a:cxn>
                <a:cxn ang="0">
                  <a:pos x="57" y="168"/>
                </a:cxn>
                <a:cxn ang="0">
                  <a:pos x="43" y="169"/>
                </a:cxn>
                <a:cxn ang="0">
                  <a:pos x="4" y="174"/>
                </a:cxn>
                <a:cxn ang="0">
                  <a:pos x="0" y="178"/>
                </a:cxn>
                <a:cxn ang="0">
                  <a:pos x="0" y="181"/>
                </a:cxn>
                <a:cxn ang="0">
                  <a:pos x="7" y="192"/>
                </a:cxn>
                <a:cxn ang="0">
                  <a:pos x="25" y="201"/>
                </a:cxn>
                <a:cxn ang="0">
                  <a:pos x="54" y="208"/>
                </a:cxn>
                <a:cxn ang="0">
                  <a:pos x="93" y="213"/>
                </a:cxn>
                <a:cxn ang="0">
                  <a:pos x="131" y="214"/>
                </a:cxn>
                <a:cxn ang="0">
                  <a:pos x="175" y="216"/>
                </a:cxn>
                <a:cxn ang="0">
                  <a:pos x="197" y="210"/>
                </a:cxn>
                <a:cxn ang="0">
                  <a:pos x="208" y="204"/>
                </a:cxn>
                <a:cxn ang="0">
                  <a:pos x="236" y="180"/>
                </a:cxn>
                <a:cxn ang="0">
                  <a:pos x="290" y="135"/>
                </a:cxn>
                <a:cxn ang="0">
                  <a:pos x="314" y="122"/>
                </a:cxn>
                <a:cxn ang="0">
                  <a:pos x="328" y="119"/>
                </a:cxn>
                <a:cxn ang="0">
                  <a:pos x="333" y="119"/>
                </a:cxn>
                <a:cxn ang="0">
                  <a:pos x="341" y="126"/>
                </a:cxn>
                <a:cxn ang="0">
                  <a:pos x="345" y="138"/>
                </a:cxn>
                <a:cxn ang="0">
                  <a:pos x="348" y="166"/>
                </a:cxn>
                <a:cxn ang="0">
                  <a:pos x="345" y="205"/>
                </a:cxn>
              </a:cxnLst>
              <a:rect l="0" t="0" r="r" b="b"/>
              <a:pathLst>
                <a:path w="393" h="216">
                  <a:moveTo>
                    <a:pt x="360" y="205"/>
                  </a:moveTo>
                  <a:lnTo>
                    <a:pt x="360" y="205"/>
                  </a:lnTo>
                  <a:lnTo>
                    <a:pt x="360" y="195"/>
                  </a:lnTo>
                  <a:lnTo>
                    <a:pt x="362" y="171"/>
                  </a:lnTo>
                  <a:lnTo>
                    <a:pt x="365" y="157"/>
                  </a:lnTo>
                  <a:lnTo>
                    <a:pt x="366" y="144"/>
                  </a:lnTo>
                  <a:lnTo>
                    <a:pt x="371" y="132"/>
                  </a:lnTo>
                  <a:lnTo>
                    <a:pt x="375" y="123"/>
                  </a:lnTo>
                  <a:lnTo>
                    <a:pt x="375" y="123"/>
                  </a:lnTo>
                  <a:lnTo>
                    <a:pt x="381" y="116"/>
                  </a:lnTo>
                  <a:lnTo>
                    <a:pt x="387" y="104"/>
                  </a:lnTo>
                  <a:lnTo>
                    <a:pt x="392" y="90"/>
                  </a:lnTo>
                  <a:lnTo>
                    <a:pt x="393" y="74"/>
                  </a:lnTo>
                  <a:lnTo>
                    <a:pt x="392" y="65"/>
                  </a:lnTo>
                  <a:lnTo>
                    <a:pt x="390" y="56"/>
                  </a:lnTo>
                  <a:lnTo>
                    <a:pt x="387" y="47"/>
                  </a:lnTo>
                  <a:lnTo>
                    <a:pt x="383" y="38"/>
                  </a:lnTo>
                  <a:lnTo>
                    <a:pt x="377" y="29"/>
                  </a:lnTo>
                  <a:lnTo>
                    <a:pt x="369" y="18"/>
                  </a:lnTo>
                  <a:lnTo>
                    <a:pt x="360" y="9"/>
                  </a:lnTo>
                  <a:lnTo>
                    <a:pt x="348" y="0"/>
                  </a:lnTo>
                  <a:lnTo>
                    <a:pt x="160" y="134"/>
                  </a:lnTo>
                  <a:lnTo>
                    <a:pt x="160" y="134"/>
                  </a:lnTo>
                  <a:lnTo>
                    <a:pt x="114" y="150"/>
                  </a:lnTo>
                  <a:lnTo>
                    <a:pt x="75" y="162"/>
                  </a:lnTo>
                  <a:lnTo>
                    <a:pt x="57" y="168"/>
                  </a:lnTo>
                  <a:lnTo>
                    <a:pt x="43" y="169"/>
                  </a:lnTo>
                  <a:lnTo>
                    <a:pt x="43" y="169"/>
                  </a:lnTo>
                  <a:lnTo>
                    <a:pt x="7" y="172"/>
                  </a:lnTo>
                  <a:lnTo>
                    <a:pt x="4" y="174"/>
                  </a:lnTo>
                  <a:lnTo>
                    <a:pt x="1" y="175"/>
                  </a:lnTo>
                  <a:lnTo>
                    <a:pt x="0" y="17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1" y="186"/>
                  </a:lnTo>
                  <a:lnTo>
                    <a:pt x="7" y="192"/>
                  </a:lnTo>
                  <a:lnTo>
                    <a:pt x="15" y="196"/>
                  </a:lnTo>
                  <a:lnTo>
                    <a:pt x="25" y="201"/>
                  </a:lnTo>
                  <a:lnTo>
                    <a:pt x="39" y="205"/>
                  </a:lnTo>
                  <a:lnTo>
                    <a:pt x="54" y="208"/>
                  </a:lnTo>
                  <a:lnTo>
                    <a:pt x="73" y="211"/>
                  </a:lnTo>
                  <a:lnTo>
                    <a:pt x="93" y="213"/>
                  </a:lnTo>
                  <a:lnTo>
                    <a:pt x="93" y="213"/>
                  </a:lnTo>
                  <a:lnTo>
                    <a:pt x="131" y="214"/>
                  </a:lnTo>
                  <a:lnTo>
                    <a:pt x="163" y="216"/>
                  </a:lnTo>
                  <a:lnTo>
                    <a:pt x="175" y="216"/>
                  </a:lnTo>
                  <a:lnTo>
                    <a:pt x="187" y="213"/>
                  </a:lnTo>
                  <a:lnTo>
                    <a:pt x="197" y="210"/>
                  </a:lnTo>
                  <a:lnTo>
                    <a:pt x="208" y="204"/>
                  </a:lnTo>
                  <a:lnTo>
                    <a:pt x="208" y="204"/>
                  </a:lnTo>
                  <a:lnTo>
                    <a:pt x="220" y="193"/>
                  </a:lnTo>
                  <a:lnTo>
                    <a:pt x="236" y="180"/>
                  </a:lnTo>
                  <a:lnTo>
                    <a:pt x="272" y="150"/>
                  </a:lnTo>
                  <a:lnTo>
                    <a:pt x="290" y="135"/>
                  </a:lnTo>
                  <a:lnTo>
                    <a:pt x="307" y="125"/>
                  </a:lnTo>
                  <a:lnTo>
                    <a:pt x="314" y="122"/>
                  </a:lnTo>
                  <a:lnTo>
                    <a:pt x="322" y="119"/>
                  </a:lnTo>
                  <a:lnTo>
                    <a:pt x="328" y="119"/>
                  </a:lnTo>
                  <a:lnTo>
                    <a:pt x="333" y="119"/>
                  </a:lnTo>
                  <a:lnTo>
                    <a:pt x="333" y="119"/>
                  </a:lnTo>
                  <a:lnTo>
                    <a:pt x="338" y="122"/>
                  </a:lnTo>
                  <a:lnTo>
                    <a:pt x="341" y="126"/>
                  </a:lnTo>
                  <a:lnTo>
                    <a:pt x="344" y="132"/>
                  </a:lnTo>
                  <a:lnTo>
                    <a:pt x="345" y="138"/>
                  </a:lnTo>
                  <a:lnTo>
                    <a:pt x="348" y="151"/>
                  </a:lnTo>
                  <a:lnTo>
                    <a:pt x="348" y="166"/>
                  </a:lnTo>
                  <a:lnTo>
                    <a:pt x="347" y="193"/>
                  </a:lnTo>
                  <a:lnTo>
                    <a:pt x="345" y="205"/>
                  </a:lnTo>
                  <a:lnTo>
                    <a:pt x="360" y="205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5" name="Freeform 27"/>
            <p:cNvSpPr>
              <a:spLocks/>
            </p:cNvSpPr>
            <p:nvPr/>
          </p:nvSpPr>
          <p:spPr bwMode="auto">
            <a:xfrm>
              <a:off x="4277" y="2568"/>
              <a:ext cx="107" cy="125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4" y="0"/>
                </a:cxn>
                <a:cxn ang="0">
                  <a:pos x="188" y="4"/>
                </a:cxn>
                <a:cxn ang="0">
                  <a:pos x="197" y="16"/>
                </a:cxn>
                <a:cxn ang="0">
                  <a:pos x="202" y="24"/>
                </a:cxn>
                <a:cxn ang="0">
                  <a:pos x="206" y="33"/>
                </a:cxn>
                <a:cxn ang="0">
                  <a:pos x="211" y="43"/>
                </a:cxn>
                <a:cxn ang="0">
                  <a:pos x="212" y="55"/>
                </a:cxn>
                <a:cxn ang="0">
                  <a:pos x="212" y="55"/>
                </a:cxn>
                <a:cxn ang="0">
                  <a:pos x="214" y="65"/>
                </a:cxn>
                <a:cxn ang="0">
                  <a:pos x="211" y="76"/>
                </a:cxn>
                <a:cxn ang="0">
                  <a:pos x="208" y="86"/>
                </a:cxn>
                <a:cxn ang="0">
                  <a:pos x="205" y="95"/>
                </a:cxn>
                <a:cxn ang="0">
                  <a:pos x="197" y="113"/>
                </a:cxn>
                <a:cxn ang="0">
                  <a:pos x="194" y="121"/>
                </a:cxn>
                <a:cxn ang="0">
                  <a:pos x="193" y="128"/>
                </a:cxn>
                <a:cxn ang="0">
                  <a:pos x="193" y="128"/>
                </a:cxn>
                <a:cxn ang="0">
                  <a:pos x="196" y="146"/>
                </a:cxn>
                <a:cxn ang="0">
                  <a:pos x="199" y="166"/>
                </a:cxn>
                <a:cxn ang="0">
                  <a:pos x="205" y="185"/>
                </a:cxn>
                <a:cxn ang="0">
                  <a:pos x="187" y="190"/>
                </a:cxn>
                <a:cxn ang="0">
                  <a:pos x="182" y="166"/>
                </a:cxn>
                <a:cxn ang="0">
                  <a:pos x="182" y="166"/>
                </a:cxn>
                <a:cxn ang="0">
                  <a:pos x="181" y="172"/>
                </a:cxn>
                <a:cxn ang="0">
                  <a:pos x="176" y="184"/>
                </a:cxn>
                <a:cxn ang="0">
                  <a:pos x="173" y="191"/>
                </a:cxn>
                <a:cxn ang="0">
                  <a:pos x="170" y="199"/>
                </a:cxn>
                <a:cxn ang="0">
                  <a:pos x="166" y="203"/>
                </a:cxn>
                <a:cxn ang="0">
                  <a:pos x="160" y="208"/>
                </a:cxn>
                <a:cxn ang="0">
                  <a:pos x="160" y="208"/>
                </a:cxn>
                <a:cxn ang="0">
                  <a:pos x="139" y="217"/>
                </a:cxn>
                <a:cxn ang="0">
                  <a:pos x="103" y="232"/>
                </a:cxn>
                <a:cxn ang="0">
                  <a:pos x="85" y="239"/>
                </a:cxn>
                <a:cxn ang="0">
                  <a:pos x="66" y="245"/>
                </a:cxn>
                <a:cxn ang="0">
                  <a:pos x="49" y="250"/>
                </a:cxn>
                <a:cxn ang="0">
                  <a:pos x="42" y="250"/>
                </a:cxn>
                <a:cxn ang="0">
                  <a:pos x="36" y="250"/>
                </a:cxn>
                <a:cxn ang="0">
                  <a:pos x="36" y="250"/>
                </a:cxn>
                <a:cxn ang="0">
                  <a:pos x="16" y="247"/>
                </a:cxn>
                <a:cxn ang="0">
                  <a:pos x="4" y="244"/>
                </a:cxn>
                <a:cxn ang="0">
                  <a:pos x="1" y="242"/>
                </a:cxn>
                <a:cxn ang="0">
                  <a:pos x="0" y="239"/>
                </a:cxn>
                <a:cxn ang="0">
                  <a:pos x="0" y="235"/>
                </a:cxn>
                <a:cxn ang="0">
                  <a:pos x="0" y="230"/>
                </a:cxn>
                <a:cxn ang="0">
                  <a:pos x="0" y="230"/>
                </a:cxn>
                <a:cxn ang="0">
                  <a:pos x="4" y="223"/>
                </a:cxn>
                <a:cxn ang="0">
                  <a:pos x="10" y="211"/>
                </a:cxn>
                <a:cxn ang="0">
                  <a:pos x="28" y="179"/>
                </a:cxn>
                <a:cxn ang="0">
                  <a:pos x="54" y="139"/>
                </a:cxn>
                <a:cxn ang="0">
                  <a:pos x="184" y="0"/>
                </a:cxn>
              </a:cxnLst>
              <a:rect l="0" t="0" r="r" b="b"/>
              <a:pathLst>
                <a:path w="214" h="250">
                  <a:moveTo>
                    <a:pt x="184" y="0"/>
                  </a:moveTo>
                  <a:lnTo>
                    <a:pt x="184" y="0"/>
                  </a:lnTo>
                  <a:lnTo>
                    <a:pt x="188" y="4"/>
                  </a:lnTo>
                  <a:lnTo>
                    <a:pt x="197" y="16"/>
                  </a:lnTo>
                  <a:lnTo>
                    <a:pt x="202" y="24"/>
                  </a:lnTo>
                  <a:lnTo>
                    <a:pt x="206" y="33"/>
                  </a:lnTo>
                  <a:lnTo>
                    <a:pt x="211" y="43"/>
                  </a:lnTo>
                  <a:lnTo>
                    <a:pt x="212" y="55"/>
                  </a:lnTo>
                  <a:lnTo>
                    <a:pt x="212" y="55"/>
                  </a:lnTo>
                  <a:lnTo>
                    <a:pt x="214" y="65"/>
                  </a:lnTo>
                  <a:lnTo>
                    <a:pt x="211" y="76"/>
                  </a:lnTo>
                  <a:lnTo>
                    <a:pt x="208" y="86"/>
                  </a:lnTo>
                  <a:lnTo>
                    <a:pt x="205" y="95"/>
                  </a:lnTo>
                  <a:lnTo>
                    <a:pt x="197" y="113"/>
                  </a:lnTo>
                  <a:lnTo>
                    <a:pt x="194" y="121"/>
                  </a:lnTo>
                  <a:lnTo>
                    <a:pt x="193" y="128"/>
                  </a:lnTo>
                  <a:lnTo>
                    <a:pt x="193" y="128"/>
                  </a:lnTo>
                  <a:lnTo>
                    <a:pt x="196" y="146"/>
                  </a:lnTo>
                  <a:lnTo>
                    <a:pt x="199" y="166"/>
                  </a:lnTo>
                  <a:lnTo>
                    <a:pt x="205" y="185"/>
                  </a:lnTo>
                  <a:lnTo>
                    <a:pt x="187" y="190"/>
                  </a:lnTo>
                  <a:lnTo>
                    <a:pt x="182" y="166"/>
                  </a:lnTo>
                  <a:lnTo>
                    <a:pt x="182" y="166"/>
                  </a:lnTo>
                  <a:lnTo>
                    <a:pt x="181" y="172"/>
                  </a:lnTo>
                  <a:lnTo>
                    <a:pt x="176" y="184"/>
                  </a:lnTo>
                  <a:lnTo>
                    <a:pt x="173" y="191"/>
                  </a:lnTo>
                  <a:lnTo>
                    <a:pt x="170" y="199"/>
                  </a:lnTo>
                  <a:lnTo>
                    <a:pt x="166" y="203"/>
                  </a:lnTo>
                  <a:lnTo>
                    <a:pt x="160" y="208"/>
                  </a:lnTo>
                  <a:lnTo>
                    <a:pt x="160" y="208"/>
                  </a:lnTo>
                  <a:lnTo>
                    <a:pt x="139" y="217"/>
                  </a:lnTo>
                  <a:lnTo>
                    <a:pt x="103" y="232"/>
                  </a:lnTo>
                  <a:lnTo>
                    <a:pt x="85" y="239"/>
                  </a:lnTo>
                  <a:lnTo>
                    <a:pt x="66" y="245"/>
                  </a:lnTo>
                  <a:lnTo>
                    <a:pt x="49" y="250"/>
                  </a:lnTo>
                  <a:lnTo>
                    <a:pt x="42" y="250"/>
                  </a:lnTo>
                  <a:lnTo>
                    <a:pt x="36" y="250"/>
                  </a:lnTo>
                  <a:lnTo>
                    <a:pt x="36" y="250"/>
                  </a:lnTo>
                  <a:lnTo>
                    <a:pt x="16" y="247"/>
                  </a:lnTo>
                  <a:lnTo>
                    <a:pt x="4" y="244"/>
                  </a:lnTo>
                  <a:lnTo>
                    <a:pt x="1" y="242"/>
                  </a:lnTo>
                  <a:lnTo>
                    <a:pt x="0" y="239"/>
                  </a:lnTo>
                  <a:lnTo>
                    <a:pt x="0" y="235"/>
                  </a:lnTo>
                  <a:lnTo>
                    <a:pt x="0" y="230"/>
                  </a:lnTo>
                  <a:lnTo>
                    <a:pt x="0" y="230"/>
                  </a:lnTo>
                  <a:lnTo>
                    <a:pt x="4" y="223"/>
                  </a:lnTo>
                  <a:lnTo>
                    <a:pt x="10" y="211"/>
                  </a:lnTo>
                  <a:lnTo>
                    <a:pt x="28" y="179"/>
                  </a:lnTo>
                  <a:lnTo>
                    <a:pt x="54" y="139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6" name="Freeform 28"/>
            <p:cNvSpPr>
              <a:spLocks/>
            </p:cNvSpPr>
            <p:nvPr/>
          </p:nvSpPr>
          <p:spPr bwMode="auto">
            <a:xfrm>
              <a:off x="4282" y="2323"/>
              <a:ext cx="93" cy="331"/>
            </a:xfrm>
            <a:custGeom>
              <a:avLst/>
              <a:gdLst/>
              <a:ahLst/>
              <a:cxnLst>
                <a:cxn ang="0">
                  <a:pos x="166" y="0"/>
                </a:cxn>
                <a:cxn ang="0">
                  <a:pos x="174" y="40"/>
                </a:cxn>
                <a:cxn ang="0">
                  <a:pos x="180" y="106"/>
                </a:cxn>
                <a:cxn ang="0">
                  <a:pos x="178" y="197"/>
                </a:cxn>
                <a:cxn ang="0">
                  <a:pos x="174" y="251"/>
                </a:cxn>
                <a:cxn ang="0">
                  <a:pos x="168" y="304"/>
                </a:cxn>
                <a:cxn ang="0">
                  <a:pos x="160" y="384"/>
                </a:cxn>
                <a:cxn ang="0">
                  <a:pos x="163" y="441"/>
                </a:cxn>
                <a:cxn ang="0">
                  <a:pos x="175" y="482"/>
                </a:cxn>
                <a:cxn ang="0">
                  <a:pos x="186" y="500"/>
                </a:cxn>
                <a:cxn ang="0">
                  <a:pos x="168" y="552"/>
                </a:cxn>
                <a:cxn ang="0">
                  <a:pos x="163" y="579"/>
                </a:cxn>
                <a:cxn ang="0">
                  <a:pos x="163" y="592"/>
                </a:cxn>
                <a:cxn ang="0">
                  <a:pos x="154" y="618"/>
                </a:cxn>
                <a:cxn ang="0">
                  <a:pos x="142" y="636"/>
                </a:cxn>
                <a:cxn ang="0">
                  <a:pos x="130" y="646"/>
                </a:cxn>
                <a:cxn ang="0">
                  <a:pos x="114" y="654"/>
                </a:cxn>
                <a:cxn ang="0">
                  <a:pos x="94" y="658"/>
                </a:cxn>
                <a:cxn ang="0">
                  <a:pos x="83" y="660"/>
                </a:cxn>
                <a:cxn ang="0">
                  <a:pos x="53" y="663"/>
                </a:cxn>
                <a:cxn ang="0">
                  <a:pos x="33" y="661"/>
                </a:cxn>
                <a:cxn ang="0">
                  <a:pos x="29" y="658"/>
                </a:cxn>
                <a:cxn ang="0">
                  <a:pos x="27" y="651"/>
                </a:cxn>
                <a:cxn ang="0">
                  <a:pos x="32" y="636"/>
                </a:cxn>
                <a:cxn ang="0">
                  <a:pos x="56" y="553"/>
                </a:cxn>
                <a:cxn ang="0">
                  <a:pos x="63" y="513"/>
                </a:cxn>
                <a:cxn ang="0">
                  <a:pos x="65" y="467"/>
                </a:cxn>
                <a:cxn ang="0">
                  <a:pos x="66" y="405"/>
                </a:cxn>
                <a:cxn ang="0">
                  <a:pos x="60" y="333"/>
                </a:cxn>
                <a:cxn ang="0">
                  <a:pos x="47" y="262"/>
                </a:cxn>
                <a:cxn ang="0">
                  <a:pos x="38" y="223"/>
                </a:cxn>
                <a:cxn ang="0">
                  <a:pos x="14" y="97"/>
                </a:cxn>
                <a:cxn ang="0">
                  <a:pos x="0" y="6"/>
                </a:cxn>
              </a:cxnLst>
              <a:rect l="0" t="0" r="r" b="b"/>
              <a:pathLst>
                <a:path w="186" h="663">
                  <a:moveTo>
                    <a:pt x="166" y="0"/>
                  </a:moveTo>
                  <a:lnTo>
                    <a:pt x="166" y="0"/>
                  </a:lnTo>
                  <a:lnTo>
                    <a:pt x="169" y="18"/>
                  </a:lnTo>
                  <a:lnTo>
                    <a:pt x="174" y="40"/>
                  </a:lnTo>
                  <a:lnTo>
                    <a:pt x="177" y="68"/>
                  </a:lnTo>
                  <a:lnTo>
                    <a:pt x="180" y="106"/>
                  </a:lnTo>
                  <a:lnTo>
                    <a:pt x="181" y="149"/>
                  </a:lnTo>
                  <a:lnTo>
                    <a:pt x="178" y="197"/>
                  </a:lnTo>
                  <a:lnTo>
                    <a:pt x="177" y="224"/>
                  </a:lnTo>
                  <a:lnTo>
                    <a:pt x="174" y="251"/>
                  </a:lnTo>
                  <a:lnTo>
                    <a:pt x="174" y="251"/>
                  </a:lnTo>
                  <a:lnTo>
                    <a:pt x="168" y="304"/>
                  </a:lnTo>
                  <a:lnTo>
                    <a:pt x="163" y="347"/>
                  </a:lnTo>
                  <a:lnTo>
                    <a:pt x="160" y="384"/>
                  </a:lnTo>
                  <a:lnTo>
                    <a:pt x="160" y="416"/>
                  </a:lnTo>
                  <a:lnTo>
                    <a:pt x="163" y="441"/>
                  </a:lnTo>
                  <a:lnTo>
                    <a:pt x="168" y="464"/>
                  </a:lnTo>
                  <a:lnTo>
                    <a:pt x="175" y="482"/>
                  </a:lnTo>
                  <a:lnTo>
                    <a:pt x="186" y="500"/>
                  </a:lnTo>
                  <a:lnTo>
                    <a:pt x="186" y="500"/>
                  </a:lnTo>
                  <a:lnTo>
                    <a:pt x="175" y="527"/>
                  </a:lnTo>
                  <a:lnTo>
                    <a:pt x="168" y="552"/>
                  </a:lnTo>
                  <a:lnTo>
                    <a:pt x="165" y="565"/>
                  </a:lnTo>
                  <a:lnTo>
                    <a:pt x="163" y="579"/>
                  </a:lnTo>
                  <a:lnTo>
                    <a:pt x="163" y="579"/>
                  </a:lnTo>
                  <a:lnTo>
                    <a:pt x="163" y="592"/>
                  </a:lnTo>
                  <a:lnTo>
                    <a:pt x="160" y="606"/>
                  </a:lnTo>
                  <a:lnTo>
                    <a:pt x="154" y="618"/>
                  </a:lnTo>
                  <a:lnTo>
                    <a:pt x="148" y="631"/>
                  </a:lnTo>
                  <a:lnTo>
                    <a:pt x="142" y="636"/>
                  </a:lnTo>
                  <a:lnTo>
                    <a:pt x="138" y="642"/>
                  </a:lnTo>
                  <a:lnTo>
                    <a:pt x="130" y="646"/>
                  </a:lnTo>
                  <a:lnTo>
                    <a:pt x="123" y="651"/>
                  </a:lnTo>
                  <a:lnTo>
                    <a:pt x="114" y="654"/>
                  </a:lnTo>
                  <a:lnTo>
                    <a:pt x="105" y="657"/>
                  </a:lnTo>
                  <a:lnTo>
                    <a:pt x="94" y="658"/>
                  </a:lnTo>
                  <a:lnTo>
                    <a:pt x="83" y="660"/>
                  </a:lnTo>
                  <a:lnTo>
                    <a:pt x="83" y="660"/>
                  </a:lnTo>
                  <a:lnTo>
                    <a:pt x="72" y="661"/>
                  </a:lnTo>
                  <a:lnTo>
                    <a:pt x="53" y="663"/>
                  </a:lnTo>
                  <a:lnTo>
                    <a:pt x="42" y="663"/>
                  </a:lnTo>
                  <a:lnTo>
                    <a:pt x="33" y="661"/>
                  </a:lnTo>
                  <a:lnTo>
                    <a:pt x="30" y="660"/>
                  </a:lnTo>
                  <a:lnTo>
                    <a:pt x="29" y="658"/>
                  </a:lnTo>
                  <a:lnTo>
                    <a:pt x="27" y="655"/>
                  </a:lnTo>
                  <a:lnTo>
                    <a:pt x="27" y="651"/>
                  </a:lnTo>
                  <a:lnTo>
                    <a:pt x="27" y="651"/>
                  </a:lnTo>
                  <a:lnTo>
                    <a:pt x="32" y="636"/>
                  </a:lnTo>
                  <a:lnTo>
                    <a:pt x="44" y="600"/>
                  </a:lnTo>
                  <a:lnTo>
                    <a:pt x="56" y="553"/>
                  </a:lnTo>
                  <a:lnTo>
                    <a:pt x="60" y="533"/>
                  </a:lnTo>
                  <a:lnTo>
                    <a:pt x="63" y="513"/>
                  </a:lnTo>
                  <a:lnTo>
                    <a:pt x="63" y="513"/>
                  </a:lnTo>
                  <a:lnTo>
                    <a:pt x="65" y="467"/>
                  </a:lnTo>
                  <a:lnTo>
                    <a:pt x="66" y="438"/>
                  </a:lnTo>
                  <a:lnTo>
                    <a:pt x="66" y="405"/>
                  </a:lnTo>
                  <a:lnTo>
                    <a:pt x="65" y="371"/>
                  </a:lnTo>
                  <a:lnTo>
                    <a:pt x="60" y="333"/>
                  </a:lnTo>
                  <a:lnTo>
                    <a:pt x="56" y="298"/>
                  </a:lnTo>
                  <a:lnTo>
                    <a:pt x="47" y="262"/>
                  </a:lnTo>
                  <a:lnTo>
                    <a:pt x="47" y="262"/>
                  </a:lnTo>
                  <a:lnTo>
                    <a:pt x="38" y="223"/>
                  </a:lnTo>
                  <a:lnTo>
                    <a:pt x="29" y="181"/>
                  </a:lnTo>
                  <a:lnTo>
                    <a:pt x="14" y="97"/>
                  </a:lnTo>
                  <a:lnTo>
                    <a:pt x="3" y="33"/>
                  </a:lnTo>
                  <a:lnTo>
                    <a:pt x="0" y="6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7" name="Freeform 29"/>
            <p:cNvSpPr>
              <a:spLocks/>
            </p:cNvSpPr>
            <p:nvPr/>
          </p:nvSpPr>
          <p:spPr bwMode="auto">
            <a:xfrm>
              <a:off x="4126" y="2316"/>
              <a:ext cx="133" cy="288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0" y="0"/>
                </a:cxn>
                <a:cxn ang="0">
                  <a:pos x="95" y="144"/>
                </a:cxn>
                <a:cxn ang="0">
                  <a:pos x="98" y="256"/>
                </a:cxn>
                <a:cxn ang="0">
                  <a:pos x="102" y="335"/>
                </a:cxn>
                <a:cxn ang="0">
                  <a:pos x="102" y="335"/>
                </a:cxn>
                <a:cxn ang="0">
                  <a:pos x="104" y="359"/>
                </a:cxn>
                <a:cxn ang="0">
                  <a:pos x="102" y="380"/>
                </a:cxn>
                <a:cxn ang="0">
                  <a:pos x="101" y="400"/>
                </a:cxn>
                <a:cxn ang="0">
                  <a:pos x="96" y="416"/>
                </a:cxn>
                <a:cxn ang="0">
                  <a:pos x="92" y="431"/>
                </a:cxn>
                <a:cxn ang="0">
                  <a:pos x="86" y="445"/>
                </a:cxn>
                <a:cxn ang="0">
                  <a:pos x="80" y="455"/>
                </a:cxn>
                <a:cxn ang="0">
                  <a:pos x="74" y="464"/>
                </a:cxn>
                <a:cxn ang="0">
                  <a:pos x="74" y="464"/>
                </a:cxn>
                <a:cxn ang="0">
                  <a:pos x="54" y="490"/>
                </a:cxn>
                <a:cxn ang="0">
                  <a:pos x="30" y="524"/>
                </a:cxn>
                <a:cxn ang="0">
                  <a:pos x="0" y="569"/>
                </a:cxn>
                <a:cxn ang="0">
                  <a:pos x="0" y="569"/>
                </a:cxn>
                <a:cxn ang="0">
                  <a:pos x="3" y="572"/>
                </a:cxn>
                <a:cxn ang="0">
                  <a:pos x="14" y="575"/>
                </a:cxn>
                <a:cxn ang="0">
                  <a:pos x="21" y="576"/>
                </a:cxn>
                <a:cxn ang="0">
                  <a:pos x="32" y="576"/>
                </a:cxn>
                <a:cxn ang="0">
                  <a:pos x="44" y="575"/>
                </a:cxn>
                <a:cxn ang="0">
                  <a:pos x="57" y="572"/>
                </a:cxn>
                <a:cxn ang="0">
                  <a:pos x="57" y="572"/>
                </a:cxn>
                <a:cxn ang="0">
                  <a:pos x="65" y="569"/>
                </a:cxn>
                <a:cxn ang="0">
                  <a:pos x="74" y="564"/>
                </a:cxn>
                <a:cxn ang="0">
                  <a:pos x="90" y="551"/>
                </a:cxn>
                <a:cxn ang="0">
                  <a:pos x="110" y="533"/>
                </a:cxn>
                <a:cxn ang="0">
                  <a:pos x="129" y="514"/>
                </a:cxn>
                <a:cxn ang="0">
                  <a:pos x="149" y="493"/>
                </a:cxn>
                <a:cxn ang="0">
                  <a:pos x="170" y="472"/>
                </a:cxn>
                <a:cxn ang="0">
                  <a:pos x="192" y="452"/>
                </a:cxn>
                <a:cxn ang="0">
                  <a:pos x="204" y="443"/>
                </a:cxn>
                <a:cxn ang="0">
                  <a:pos x="216" y="436"/>
                </a:cxn>
                <a:cxn ang="0">
                  <a:pos x="216" y="436"/>
                </a:cxn>
                <a:cxn ang="0">
                  <a:pos x="213" y="427"/>
                </a:cxn>
                <a:cxn ang="0">
                  <a:pos x="211" y="418"/>
                </a:cxn>
                <a:cxn ang="0">
                  <a:pos x="208" y="406"/>
                </a:cxn>
                <a:cxn ang="0">
                  <a:pos x="207" y="389"/>
                </a:cxn>
                <a:cxn ang="0">
                  <a:pos x="207" y="370"/>
                </a:cxn>
                <a:cxn ang="0">
                  <a:pos x="208" y="346"/>
                </a:cxn>
                <a:cxn ang="0">
                  <a:pos x="213" y="321"/>
                </a:cxn>
                <a:cxn ang="0">
                  <a:pos x="213" y="321"/>
                </a:cxn>
                <a:cxn ang="0">
                  <a:pos x="228" y="259"/>
                </a:cxn>
                <a:cxn ang="0">
                  <a:pos x="244" y="195"/>
                </a:cxn>
                <a:cxn ang="0">
                  <a:pos x="259" y="138"/>
                </a:cxn>
                <a:cxn ang="0">
                  <a:pos x="264" y="117"/>
                </a:cxn>
                <a:cxn ang="0">
                  <a:pos x="267" y="102"/>
                </a:cxn>
                <a:cxn ang="0">
                  <a:pos x="267" y="102"/>
                </a:cxn>
                <a:cxn ang="0">
                  <a:pos x="267" y="80"/>
                </a:cxn>
                <a:cxn ang="0">
                  <a:pos x="265" y="60"/>
                </a:cxn>
                <a:cxn ang="0">
                  <a:pos x="262" y="41"/>
                </a:cxn>
                <a:cxn ang="0">
                  <a:pos x="90" y="0"/>
                </a:cxn>
              </a:cxnLst>
              <a:rect l="0" t="0" r="r" b="b"/>
              <a:pathLst>
                <a:path w="267" h="576">
                  <a:moveTo>
                    <a:pt x="90" y="0"/>
                  </a:moveTo>
                  <a:lnTo>
                    <a:pt x="90" y="0"/>
                  </a:lnTo>
                  <a:lnTo>
                    <a:pt x="95" y="144"/>
                  </a:lnTo>
                  <a:lnTo>
                    <a:pt x="98" y="256"/>
                  </a:lnTo>
                  <a:lnTo>
                    <a:pt x="102" y="335"/>
                  </a:lnTo>
                  <a:lnTo>
                    <a:pt x="102" y="335"/>
                  </a:lnTo>
                  <a:lnTo>
                    <a:pt x="104" y="359"/>
                  </a:lnTo>
                  <a:lnTo>
                    <a:pt x="102" y="380"/>
                  </a:lnTo>
                  <a:lnTo>
                    <a:pt x="101" y="400"/>
                  </a:lnTo>
                  <a:lnTo>
                    <a:pt x="96" y="416"/>
                  </a:lnTo>
                  <a:lnTo>
                    <a:pt x="92" y="431"/>
                  </a:lnTo>
                  <a:lnTo>
                    <a:pt x="86" y="445"/>
                  </a:lnTo>
                  <a:lnTo>
                    <a:pt x="80" y="455"/>
                  </a:lnTo>
                  <a:lnTo>
                    <a:pt x="74" y="464"/>
                  </a:lnTo>
                  <a:lnTo>
                    <a:pt x="74" y="464"/>
                  </a:lnTo>
                  <a:lnTo>
                    <a:pt x="54" y="490"/>
                  </a:lnTo>
                  <a:lnTo>
                    <a:pt x="30" y="524"/>
                  </a:lnTo>
                  <a:lnTo>
                    <a:pt x="0" y="569"/>
                  </a:lnTo>
                  <a:lnTo>
                    <a:pt x="0" y="569"/>
                  </a:lnTo>
                  <a:lnTo>
                    <a:pt x="3" y="572"/>
                  </a:lnTo>
                  <a:lnTo>
                    <a:pt x="14" y="575"/>
                  </a:lnTo>
                  <a:lnTo>
                    <a:pt x="21" y="576"/>
                  </a:lnTo>
                  <a:lnTo>
                    <a:pt x="32" y="576"/>
                  </a:lnTo>
                  <a:lnTo>
                    <a:pt x="44" y="575"/>
                  </a:lnTo>
                  <a:lnTo>
                    <a:pt x="57" y="572"/>
                  </a:lnTo>
                  <a:lnTo>
                    <a:pt x="57" y="572"/>
                  </a:lnTo>
                  <a:lnTo>
                    <a:pt x="65" y="569"/>
                  </a:lnTo>
                  <a:lnTo>
                    <a:pt x="74" y="564"/>
                  </a:lnTo>
                  <a:lnTo>
                    <a:pt x="90" y="551"/>
                  </a:lnTo>
                  <a:lnTo>
                    <a:pt x="110" y="533"/>
                  </a:lnTo>
                  <a:lnTo>
                    <a:pt x="129" y="514"/>
                  </a:lnTo>
                  <a:lnTo>
                    <a:pt x="149" y="493"/>
                  </a:lnTo>
                  <a:lnTo>
                    <a:pt x="170" y="472"/>
                  </a:lnTo>
                  <a:lnTo>
                    <a:pt x="192" y="452"/>
                  </a:lnTo>
                  <a:lnTo>
                    <a:pt x="204" y="443"/>
                  </a:lnTo>
                  <a:lnTo>
                    <a:pt x="216" y="436"/>
                  </a:lnTo>
                  <a:lnTo>
                    <a:pt x="216" y="436"/>
                  </a:lnTo>
                  <a:lnTo>
                    <a:pt x="213" y="427"/>
                  </a:lnTo>
                  <a:lnTo>
                    <a:pt x="211" y="418"/>
                  </a:lnTo>
                  <a:lnTo>
                    <a:pt x="208" y="406"/>
                  </a:lnTo>
                  <a:lnTo>
                    <a:pt x="207" y="389"/>
                  </a:lnTo>
                  <a:lnTo>
                    <a:pt x="207" y="370"/>
                  </a:lnTo>
                  <a:lnTo>
                    <a:pt x="208" y="346"/>
                  </a:lnTo>
                  <a:lnTo>
                    <a:pt x="213" y="321"/>
                  </a:lnTo>
                  <a:lnTo>
                    <a:pt x="213" y="321"/>
                  </a:lnTo>
                  <a:lnTo>
                    <a:pt x="228" y="259"/>
                  </a:lnTo>
                  <a:lnTo>
                    <a:pt x="244" y="195"/>
                  </a:lnTo>
                  <a:lnTo>
                    <a:pt x="259" y="138"/>
                  </a:lnTo>
                  <a:lnTo>
                    <a:pt x="264" y="117"/>
                  </a:lnTo>
                  <a:lnTo>
                    <a:pt x="267" y="102"/>
                  </a:lnTo>
                  <a:lnTo>
                    <a:pt x="267" y="102"/>
                  </a:lnTo>
                  <a:lnTo>
                    <a:pt x="267" y="80"/>
                  </a:lnTo>
                  <a:lnTo>
                    <a:pt x="265" y="60"/>
                  </a:lnTo>
                  <a:lnTo>
                    <a:pt x="262" y="4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8" name="Freeform 30"/>
            <p:cNvSpPr>
              <a:spLocks/>
            </p:cNvSpPr>
            <p:nvPr/>
          </p:nvSpPr>
          <p:spPr bwMode="auto">
            <a:xfrm>
              <a:off x="4106" y="1844"/>
              <a:ext cx="261" cy="499"/>
            </a:xfrm>
            <a:custGeom>
              <a:avLst/>
              <a:gdLst/>
              <a:ahLst/>
              <a:cxnLst>
                <a:cxn ang="0">
                  <a:pos x="417" y="40"/>
                </a:cxn>
                <a:cxn ang="0">
                  <a:pos x="437" y="68"/>
                </a:cxn>
                <a:cxn ang="0">
                  <a:pos x="459" y="107"/>
                </a:cxn>
                <a:cxn ang="0">
                  <a:pos x="472" y="143"/>
                </a:cxn>
                <a:cxn ang="0">
                  <a:pos x="478" y="167"/>
                </a:cxn>
                <a:cxn ang="0">
                  <a:pos x="478" y="178"/>
                </a:cxn>
                <a:cxn ang="0">
                  <a:pos x="475" y="244"/>
                </a:cxn>
                <a:cxn ang="0">
                  <a:pos x="456" y="480"/>
                </a:cxn>
                <a:cxn ang="0">
                  <a:pos x="453" y="509"/>
                </a:cxn>
                <a:cxn ang="0">
                  <a:pos x="451" y="648"/>
                </a:cxn>
                <a:cxn ang="0">
                  <a:pos x="453" y="772"/>
                </a:cxn>
                <a:cxn ang="0">
                  <a:pos x="481" y="842"/>
                </a:cxn>
                <a:cxn ang="0">
                  <a:pos x="504" y="905"/>
                </a:cxn>
                <a:cxn ang="0">
                  <a:pos x="520" y="965"/>
                </a:cxn>
                <a:cxn ang="0">
                  <a:pos x="510" y="970"/>
                </a:cxn>
                <a:cxn ang="0">
                  <a:pos x="463" y="983"/>
                </a:cxn>
                <a:cxn ang="0">
                  <a:pos x="414" y="994"/>
                </a:cxn>
                <a:cxn ang="0">
                  <a:pos x="350" y="998"/>
                </a:cxn>
                <a:cxn ang="0">
                  <a:pos x="275" y="997"/>
                </a:cxn>
                <a:cxn ang="0">
                  <a:pos x="191" y="982"/>
                </a:cxn>
                <a:cxn ang="0">
                  <a:pos x="146" y="968"/>
                </a:cxn>
                <a:cxn ang="0">
                  <a:pos x="100" y="950"/>
                </a:cxn>
                <a:cxn ang="0">
                  <a:pos x="52" y="928"/>
                </a:cxn>
                <a:cxn ang="0">
                  <a:pos x="53" y="759"/>
                </a:cxn>
                <a:cxn ang="0">
                  <a:pos x="53" y="570"/>
                </a:cxn>
                <a:cxn ang="0">
                  <a:pos x="52" y="530"/>
                </a:cxn>
                <a:cxn ang="0">
                  <a:pos x="50" y="441"/>
                </a:cxn>
                <a:cxn ang="0">
                  <a:pos x="56" y="211"/>
                </a:cxn>
                <a:cxn ang="0">
                  <a:pos x="58" y="143"/>
                </a:cxn>
                <a:cxn ang="0">
                  <a:pos x="53" y="149"/>
                </a:cxn>
                <a:cxn ang="0">
                  <a:pos x="37" y="173"/>
                </a:cxn>
                <a:cxn ang="0">
                  <a:pos x="20" y="190"/>
                </a:cxn>
                <a:cxn ang="0">
                  <a:pos x="10" y="196"/>
                </a:cxn>
                <a:cxn ang="0">
                  <a:pos x="4" y="169"/>
                </a:cxn>
                <a:cxn ang="0">
                  <a:pos x="0" y="164"/>
                </a:cxn>
                <a:cxn ang="0">
                  <a:pos x="6" y="143"/>
                </a:cxn>
                <a:cxn ang="0">
                  <a:pos x="29" y="70"/>
                </a:cxn>
                <a:cxn ang="0">
                  <a:pos x="50" y="19"/>
                </a:cxn>
                <a:cxn ang="0">
                  <a:pos x="134" y="172"/>
                </a:cxn>
              </a:cxnLst>
              <a:rect l="0" t="0" r="r" b="b"/>
              <a:pathLst>
                <a:path w="520" h="998">
                  <a:moveTo>
                    <a:pt x="417" y="40"/>
                  </a:moveTo>
                  <a:lnTo>
                    <a:pt x="417" y="40"/>
                  </a:lnTo>
                  <a:lnTo>
                    <a:pt x="428" y="54"/>
                  </a:lnTo>
                  <a:lnTo>
                    <a:pt x="437" y="68"/>
                  </a:lnTo>
                  <a:lnTo>
                    <a:pt x="448" y="86"/>
                  </a:lnTo>
                  <a:lnTo>
                    <a:pt x="459" y="107"/>
                  </a:lnTo>
                  <a:lnTo>
                    <a:pt x="469" y="131"/>
                  </a:lnTo>
                  <a:lnTo>
                    <a:pt x="472" y="143"/>
                  </a:lnTo>
                  <a:lnTo>
                    <a:pt x="475" y="155"/>
                  </a:lnTo>
                  <a:lnTo>
                    <a:pt x="478" y="167"/>
                  </a:lnTo>
                  <a:lnTo>
                    <a:pt x="478" y="178"/>
                  </a:lnTo>
                  <a:lnTo>
                    <a:pt x="478" y="178"/>
                  </a:lnTo>
                  <a:lnTo>
                    <a:pt x="478" y="206"/>
                  </a:lnTo>
                  <a:lnTo>
                    <a:pt x="475" y="244"/>
                  </a:lnTo>
                  <a:lnTo>
                    <a:pt x="469" y="330"/>
                  </a:lnTo>
                  <a:lnTo>
                    <a:pt x="456" y="480"/>
                  </a:lnTo>
                  <a:lnTo>
                    <a:pt x="456" y="480"/>
                  </a:lnTo>
                  <a:lnTo>
                    <a:pt x="453" y="509"/>
                  </a:lnTo>
                  <a:lnTo>
                    <a:pt x="453" y="550"/>
                  </a:lnTo>
                  <a:lnTo>
                    <a:pt x="451" y="648"/>
                  </a:lnTo>
                  <a:lnTo>
                    <a:pt x="453" y="772"/>
                  </a:lnTo>
                  <a:lnTo>
                    <a:pt x="453" y="772"/>
                  </a:lnTo>
                  <a:lnTo>
                    <a:pt x="462" y="793"/>
                  </a:lnTo>
                  <a:lnTo>
                    <a:pt x="481" y="842"/>
                  </a:lnTo>
                  <a:lnTo>
                    <a:pt x="493" y="874"/>
                  </a:lnTo>
                  <a:lnTo>
                    <a:pt x="504" y="905"/>
                  </a:lnTo>
                  <a:lnTo>
                    <a:pt x="513" y="937"/>
                  </a:lnTo>
                  <a:lnTo>
                    <a:pt x="520" y="965"/>
                  </a:lnTo>
                  <a:lnTo>
                    <a:pt x="520" y="965"/>
                  </a:lnTo>
                  <a:lnTo>
                    <a:pt x="510" y="970"/>
                  </a:lnTo>
                  <a:lnTo>
                    <a:pt x="483" y="979"/>
                  </a:lnTo>
                  <a:lnTo>
                    <a:pt x="463" y="983"/>
                  </a:lnTo>
                  <a:lnTo>
                    <a:pt x="441" y="989"/>
                  </a:lnTo>
                  <a:lnTo>
                    <a:pt x="414" y="994"/>
                  </a:lnTo>
                  <a:lnTo>
                    <a:pt x="383" y="997"/>
                  </a:lnTo>
                  <a:lnTo>
                    <a:pt x="350" y="998"/>
                  </a:lnTo>
                  <a:lnTo>
                    <a:pt x="314" y="998"/>
                  </a:lnTo>
                  <a:lnTo>
                    <a:pt x="275" y="997"/>
                  </a:lnTo>
                  <a:lnTo>
                    <a:pt x="234" y="991"/>
                  </a:lnTo>
                  <a:lnTo>
                    <a:pt x="191" y="982"/>
                  </a:lnTo>
                  <a:lnTo>
                    <a:pt x="169" y="974"/>
                  </a:lnTo>
                  <a:lnTo>
                    <a:pt x="146" y="968"/>
                  </a:lnTo>
                  <a:lnTo>
                    <a:pt x="124" y="959"/>
                  </a:lnTo>
                  <a:lnTo>
                    <a:pt x="100" y="950"/>
                  </a:lnTo>
                  <a:lnTo>
                    <a:pt x="76" y="940"/>
                  </a:lnTo>
                  <a:lnTo>
                    <a:pt x="52" y="928"/>
                  </a:lnTo>
                  <a:lnTo>
                    <a:pt x="52" y="928"/>
                  </a:lnTo>
                  <a:lnTo>
                    <a:pt x="53" y="759"/>
                  </a:lnTo>
                  <a:lnTo>
                    <a:pt x="53" y="625"/>
                  </a:lnTo>
                  <a:lnTo>
                    <a:pt x="53" y="570"/>
                  </a:lnTo>
                  <a:lnTo>
                    <a:pt x="52" y="530"/>
                  </a:lnTo>
                  <a:lnTo>
                    <a:pt x="52" y="530"/>
                  </a:lnTo>
                  <a:lnTo>
                    <a:pt x="50" y="492"/>
                  </a:lnTo>
                  <a:lnTo>
                    <a:pt x="50" y="441"/>
                  </a:lnTo>
                  <a:lnTo>
                    <a:pt x="53" y="323"/>
                  </a:lnTo>
                  <a:lnTo>
                    <a:pt x="56" y="211"/>
                  </a:lnTo>
                  <a:lnTo>
                    <a:pt x="58" y="169"/>
                  </a:lnTo>
                  <a:lnTo>
                    <a:pt x="58" y="143"/>
                  </a:lnTo>
                  <a:lnTo>
                    <a:pt x="58" y="143"/>
                  </a:lnTo>
                  <a:lnTo>
                    <a:pt x="53" y="149"/>
                  </a:lnTo>
                  <a:lnTo>
                    <a:pt x="44" y="164"/>
                  </a:lnTo>
                  <a:lnTo>
                    <a:pt x="37" y="173"/>
                  </a:lnTo>
                  <a:lnTo>
                    <a:pt x="29" y="181"/>
                  </a:lnTo>
                  <a:lnTo>
                    <a:pt x="20" y="190"/>
                  </a:lnTo>
                  <a:lnTo>
                    <a:pt x="10" y="196"/>
                  </a:lnTo>
                  <a:lnTo>
                    <a:pt x="10" y="196"/>
                  </a:lnTo>
                  <a:lnTo>
                    <a:pt x="9" y="179"/>
                  </a:lnTo>
                  <a:lnTo>
                    <a:pt x="4" y="169"/>
                  </a:lnTo>
                  <a:lnTo>
                    <a:pt x="3" y="166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6" y="143"/>
                  </a:lnTo>
                  <a:lnTo>
                    <a:pt x="20" y="97"/>
                  </a:lnTo>
                  <a:lnTo>
                    <a:pt x="29" y="70"/>
                  </a:lnTo>
                  <a:lnTo>
                    <a:pt x="40" y="43"/>
                  </a:lnTo>
                  <a:lnTo>
                    <a:pt x="50" y="19"/>
                  </a:lnTo>
                  <a:lnTo>
                    <a:pt x="61" y="0"/>
                  </a:lnTo>
                  <a:lnTo>
                    <a:pt x="134" y="172"/>
                  </a:lnTo>
                  <a:lnTo>
                    <a:pt x="417" y="4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79" name="Freeform 31"/>
            <p:cNvSpPr>
              <a:spLocks/>
            </p:cNvSpPr>
            <p:nvPr/>
          </p:nvSpPr>
          <p:spPr bwMode="auto">
            <a:xfrm>
              <a:off x="3998" y="1440"/>
              <a:ext cx="421" cy="420"/>
            </a:xfrm>
            <a:custGeom>
              <a:avLst/>
              <a:gdLst/>
              <a:ahLst/>
              <a:cxnLst>
                <a:cxn ang="0">
                  <a:pos x="112" y="36"/>
                </a:cxn>
                <a:cxn ang="0">
                  <a:pos x="136" y="61"/>
                </a:cxn>
                <a:cxn ang="0">
                  <a:pos x="169" y="111"/>
                </a:cxn>
                <a:cxn ang="0">
                  <a:pos x="272" y="182"/>
                </a:cxn>
                <a:cxn ang="0">
                  <a:pos x="303" y="208"/>
                </a:cxn>
                <a:cxn ang="0">
                  <a:pos x="332" y="227"/>
                </a:cxn>
                <a:cxn ang="0">
                  <a:pos x="342" y="248"/>
                </a:cxn>
                <a:cxn ang="0">
                  <a:pos x="368" y="242"/>
                </a:cxn>
                <a:cxn ang="0">
                  <a:pos x="393" y="241"/>
                </a:cxn>
                <a:cxn ang="0">
                  <a:pos x="462" y="208"/>
                </a:cxn>
                <a:cxn ang="0">
                  <a:pos x="468" y="253"/>
                </a:cxn>
                <a:cxn ang="0">
                  <a:pos x="453" y="329"/>
                </a:cxn>
                <a:cxn ang="0">
                  <a:pos x="423" y="389"/>
                </a:cxn>
                <a:cxn ang="0">
                  <a:pos x="507" y="268"/>
                </a:cxn>
                <a:cxn ang="0">
                  <a:pos x="538" y="229"/>
                </a:cxn>
                <a:cxn ang="0">
                  <a:pos x="577" y="209"/>
                </a:cxn>
                <a:cxn ang="0">
                  <a:pos x="595" y="214"/>
                </a:cxn>
                <a:cxn ang="0">
                  <a:pos x="652" y="256"/>
                </a:cxn>
                <a:cxn ang="0">
                  <a:pos x="665" y="292"/>
                </a:cxn>
                <a:cxn ang="0">
                  <a:pos x="724" y="215"/>
                </a:cxn>
                <a:cxn ang="0">
                  <a:pos x="751" y="197"/>
                </a:cxn>
                <a:cxn ang="0">
                  <a:pos x="790" y="200"/>
                </a:cxn>
                <a:cxn ang="0">
                  <a:pos x="823" y="226"/>
                </a:cxn>
                <a:cxn ang="0">
                  <a:pos x="842" y="284"/>
                </a:cxn>
                <a:cxn ang="0">
                  <a:pos x="839" y="356"/>
                </a:cxn>
                <a:cxn ang="0">
                  <a:pos x="802" y="634"/>
                </a:cxn>
                <a:cxn ang="0">
                  <a:pos x="769" y="759"/>
                </a:cxn>
                <a:cxn ang="0">
                  <a:pos x="742" y="810"/>
                </a:cxn>
                <a:cxn ang="0">
                  <a:pos x="703" y="829"/>
                </a:cxn>
                <a:cxn ang="0">
                  <a:pos x="559" y="840"/>
                </a:cxn>
                <a:cxn ang="0">
                  <a:pos x="413" y="828"/>
                </a:cxn>
                <a:cxn ang="0">
                  <a:pos x="354" y="816"/>
                </a:cxn>
                <a:cxn ang="0">
                  <a:pos x="330" y="790"/>
                </a:cxn>
                <a:cxn ang="0">
                  <a:pos x="327" y="769"/>
                </a:cxn>
                <a:cxn ang="0">
                  <a:pos x="329" y="661"/>
                </a:cxn>
                <a:cxn ang="0">
                  <a:pos x="368" y="633"/>
                </a:cxn>
                <a:cxn ang="0">
                  <a:pos x="429" y="649"/>
                </a:cxn>
                <a:cxn ang="0">
                  <a:pos x="529" y="669"/>
                </a:cxn>
                <a:cxn ang="0">
                  <a:pos x="567" y="667"/>
                </a:cxn>
                <a:cxn ang="0">
                  <a:pos x="591" y="660"/>
                </a:cxn>
                <a:cxn ang="0">
                  <a:pos x="618" y="651"/>
                </a:cxn>
                <a:cxn ang="0">
                  <a:pos x="628" y="631"/>
                </a:cxn>
                <a:cxn ang="0">
                  <a:pos x="612" y="524"/>
                </a:cxn>
                <a:cxn ang="0">
                  <a:pos x="339" y="444"/>
                </a:cxn>
                <a:cxn ang="0">
                  <a:pos x="342" y="407"/>
                </a:cxn>
                <a:cxn ang="0">
                  <a:pos x="311" y="365"/>
                </a:cxn>
                <a:cxn ang="0">
                  <a:pos x="230" y="323"/>
                </a:cxn>
                <a:cxn ang="0">
                  <a:pos x="178" y="298"/>
                </a:cxn>
                <a:cxn ang="0">
                  <a:pos x="121" y="230"/>
                </a:cxn>
                <a:cxn ang="0">
                  <a:pos x="59" y="158"/>
                </a:cxn>
                <a:cxn ang="0">
                  <a:pos x="0" y="75"/>
                </a:cxn>
              </a:cxnLst>
              <a:rect l="0" t="0" r="r" b="b"/>
              <a:pathLst>
                <a:path w="842" h="840">
                  <a:moveTo>
                    <a:pt x="76" y="0"/>
                  </a:moveTo>
                  <a:lnTo>
                    <a:pt x="76" y="0"/>
                  </a:lnTo>
                  <a:lnTo>
                    <a:pt x="95" y="19"/>
                  </a:lnTo>
                  <a:lnTo>
                    <a:pt x="112" y="36"/>
                  </a:lnTo>
                  <a:lnTo>
                    <a:pt x="125" y="49"/>
                  </a:lnTo>
                  <a:lnTo>
                    <a:pt x="125" y="49"/>
                  </a:lnTo>
                  <a:lnTo>
                    <a:pt x="131" y="54"/>
                  </a:lnTo>
                  <a:lnTo>
                    <a:pt x="136" y="61"/>
                  </a:lnTo>
                  <a:lnTo>
                    <a:pt x="146" y="79"/>
                  </a:lnTo>
                  <a:lnTo>
                    <a:pt x="157" y="97"/>
                  </a:lnTo>
                  <a:lnTo>
                    <a:pt x="163" y="105"/>
                  </a:lnTo>
                  <a:lnTo>
                    <a:pt x="169" y="111"/>
                  </a:lnTo>
                  <a:lnTo>
                    <a:pt x="169" y="111"/>
                  </a:lnTo>
                  <a:lnTo>
                    <a:pt x="194" y="127"/>
                  </a:lnTo>
                  <a:lnTo>
                    <a:pt x="233" y="152"/>
                  </a:lnTo>
                  <a:lnTo>
                    <a:pt x="272" y="182"/>
                  </a:lnTo>
                  <a:lnTo>
                    <a:pt x="287" y="196"/>
                  </a:lnTo>
                  <a:lnTo>
                    <a:pt x="297" y="206"/>
                  </a:lnTo>
                  <a:lnTo>
                    <a:pt x="297" y="206"/>
                  </a:lnTo>
                  <a:lnTo>
                    <a:pt x="303" y="208"/>
                  </a:lnTo>
                  <a:lnTo>
                    <a:pt x="314" y="212"/>
                  </a:lnTo>
                  <a:lnTo>
                    <a:pt x="320" y="215"/>
                  </a:lnTo>
                  <a:lnTo>
                    <a:pt x="326" y="220"/>
                  </a:lnTo>
                  <a:lnTo>
                    <a:pt x="332" y="227"/>
                  </a:lnTo>
                  <a:lnTo>
                    <a:pt x="336" y="236"/>
                  </a:lnTo>
                  <a:lnTo>
                    <a:pt x="336" y="236"/>
                  </a:lnTo>
                  <a:lnTo>
                    <a:pt x="339" y="244"/>
                  </a:lnTo>
                  <a:lnTo>
                    <a:pt x="342" y="248"/>
                  </a:lnTo>
                  <a:lnTo>
                    <a:pt x="344" y="248"/>
                  </a:lnTo>
                  <a:lnTo>
                    <a:pt x="348" y="248"/>
                  </a:lnTo>
                  <a:lnTo>
                    <a:pt x="359" y="244"/>
                  </a:lnTo>
                  <a:lnTo>
                    <a:pt x="368" y="242"/>
                  </a:lnTo>
                  <a:lnTo>
                    <a:pt x="380" y="242"/>
                  </a:lnTo>
                  <a:lnTo>
                    <a:pt x="380" y="242"/>
                  </a:lnTo>
                  <a:lnTo>
                    <a:pt x="387" y="242"/>
                  </a:lnTo>
                  <a:lnTo>
                    <a:pt x="393" y="241"/>
                  </a:lnTo>
                  <a:lnTo>
                    <a:pt x="408" y="236"/>
                  </a:lnTo>
                  <a:lnTo>
                    <a:pt x="425" y="230"/>
                  </a:lnTo>
                  <a:lnTo>
                    <a:pt x="438" y="223"/>
                  </a:lnTo>
                  <a:lnTo>
                    <a:pt x="462" y="208"/>
                  </a:lnTo>
                  <a:lnTo>
                    <a:pt x="471" y="200"/>
                  </a:lnTo>
                  <a:lnTo>
                    <a:pt x="471" y="200"/>
                  </a:lnTo>
                  <a:lnTo>
                    <a:pt x="469" y="224"/>
                  </a:lnTo>
                  <a:lnTo>
                    <a:pt x="468" y="253"/>
                  </a:lnTo>
                  <a:lnTo>
                    <a:pt x="463" y="290"/>
                  </a:lnTo>
                  <a:lnTo>
                    <a:pt x="463" y="290"/>
                  </a:lnTo>
                  <a:lnTo>
                    <a:pt x="459" y="310"/>
                  </a:lnTo>
                  <a:lnTo>
                    <a:pt x="453" y="329"/>
                  </a:lnTo>
                  <a:lnTo>
                    <a:pt x="447" y="346"/>
                  </a:lnTo>
                  <a:lnTo>
                    <a:pt x="440" y="361"/>
                  </a:lnTo>
                  <a:lnTo>
                    <a:pt x="429" y="382"/>
                  </a:lnTo>
                  <a:lnTo>
                    <a:pt x="423" y="389"/>
                  </a:lnTo>
                  <a:lnTo>
                    <a:pt x="423" y="389"/>
                  </a:lnTo>
                  <a:lnTo>
                    <a:pt x="456" y="344"/>
                  </a:lnTo>
                  <a:lnTo>
                    <a:pt x="483" y="304"/>
                  </a:lnTo>
                  <a:lnTo>
                    <a:pt x="507" y="268"/>
                  </a:lnTo>
                  <a:lnTo>
                    <a:pt x="507" y="268"/>
                  </a:lnTo>
                  <a:lnTo>
                    <a:pt x="517" y="254"/>
                  </a:lnTo>
                  <a:lnTo>
                    <a:pt x="528" y="241"/>
                  </a:lnTo>
                  <a:lnTo>
                    <a:pt x="538" y="229"/>
                  </a:lnTo>
                  <a:lnTo>
                    <a:pt x="549" y="220"/>
                  </a:lnTo>
                  <a:lnTo>
                    <a:pt x="559" y="212"/>
                  </a:lnTo>
                  <a:lnTo>
                    <a:pt x="571" y="209"/>
                  </a:lnTo>
                  <a:lnTo>
                    <a:pt x="577" y="209"/>
                  </a:lnTo>
                  <a:lnTo>
                    <a:pt x="583" y="209"/>
                  </a:lnTo>
                  <a:lnTo>
                    <a:pt x="589" y="211"/>
                  </a:lnTo>
                  <a:lnTo>
                    <a:pt x="595" y="214"/>
                  </a:lnTo>
                  <a:lnTo>
                    <a:pt x="595" y="214"/>
                  </a:lnTo>
                  <a:lnTo>
                    <a:pt x="621" y="229"/>
                  </a:lnTo>
                  <a:lnTo>
                    <a:pt x="633" y="236"/>
                  </a:lnTo>
                  <a:lnTo>
                    <a:pt x="643" y="245"/>
                  </a:lnTo>
                  <a:lnTo>
                    <a:pt x="652" y="256"/>
                  </a:lnTo>
                  <a:lnTo>
                    <a:pt x="659" y="266"/>
                  </a:lnTo>
                  <a:lnTo>
                    <a:pt x="664" y="278"/>
                  </a:lnTo>
                  <a:lnTo>
                    <a:pt x="665" y="292"/>
                  </a:lnTo>
                  <a:lnTo>
                    <a:pt x="665" y="292"/>
                  </a:lnTo>
                  <a:lnTo>
                    <a:pt x="674" y="278"/>
                  </a:lnTo>
                  <a:lnTo>
                    <a:pt x="697" y="247"/>
                  </a:lnTo>
                  <a:lnTo>
                    <a:pt x="710" y="230"/>
                  </a:lnTo>
                  <a:lnTo>
                    <a:pt x="724" y="215"/>
                  </a:lnTo>
                  <a:lnTo>
                    <a:pt x="739" y="203"/>
                  </a:lnTo>
                  <a:lnTo>
                    <a:pt x="745" y="200"/>
                  </a:lnTo>
                  <a:lnTo>
                    <a:pt x="751" y="197"/>
                  </a:lnTo>
                  <a:lnTo>
                    <a:pt x="751" y="197"/>
                  </a:lnTo>
                  <a:lnTo>
                    <a:pt x="766" y="197"/>
                  </a:lnTo>
                  <a:lnTo>
                    <a:pt x="773" y="197"/>
                  </a:lnTo>
                  <a:lnTo>
                    <a:pt x="782" y="199"/>
                  </a:lnTo>
                  <a:lnTo>
                    <a:pt x="790" y="200"/>
                  </a:lnTo>
                  <a:lnTo>
                    <a:pt x="799" y="205"/>
                  </a:lnTo>
                  <a:lnTo>
                    <a:pt x="808" y="209"/>
                  </a:lnTo>
                  <a:lnTo>
                    <a:pt x="815" y="217"/>
                  </a:lnTo>
                  <a:lnTo>
                    <a:pt x="823" y="226"/>
                  </a:lnTo>
                  <a:lnTo>
                    <a:pt x="829" y="236"/>
                  </a:lnTo>
                  <a:lnTo>
                    <a:pt x="835" y="250"/>
                  </a:lnTo>
                  <a:lnTo>
                    <a:pt x="839" y="265"/>
                  </a:lnTo>
                  <a:lnTo>
                    <a:pt x="842" y="284"/>
                  </a:lnTo>
                  <a:lnTo>
                    <a:pt x="842" y="305"/>
                  </a:lnTo>
                  <a:lnTo>
                    <a:pt x="842" y="329"/>
                  </a:lnTo>
                  <a:lnTo>
                    <a:pt x="839" y="356"/>
                  </a:lnTo>
                  <a:lnTo>
                    <a:pt x="839" y="356"/>
                  </a:lnTo>
                  <a:lnTo>
                    <a:pt x="815" y="546"/>
                  </a:lnTo>
                  <a:lnTo>
                    <a:pt x="806" y="605"/>
                  </a:lnTo>
                  <a:lnTo>
                    <a:pt x="802" y="634"/>
                  </a:lnTo>
                  <a:lnTo>
                    <a:pt x="802" y="634"/>
                  </a:lnTo>
                  <a:lnTo>
                    <a:pt x="793" y="669"/>
                  </a:lnTo>
                  <a:lnTo>
                    <a:pt x="787" y="696"/>
                  </a:lnTo>
                  <a:lnTo>
                    <a:pt x="778" y="727"/>
                  </a:lnTo>
                  <a:lnTo>
                    <a:pt x="769" y="759"/>
                  </a:lnTo>
                  <a:lnTo>
                    <a:pt x="763" y="772"/>
                  </a:lnTo>
                  <a:lnTo>
                    <a:pt x="755" y="786"/>
                  </a:lnTo>
                  <a:lnTo>
                    <a:pt x="749" y="799"/>
                  </a:lnTo>
                  <a:lnTo>
                    <a:pt x="742" y="810"/>
                  </a:lnTo>
                  <a:lnTo>
                    <a:pt x="733" y="819"/>
                  </a:lnTo>
                  <a:lnTo>
                    <a:pt x="725" y="825"/>
                  </a:lnTo>
                  <a:lnTo>
                    <a:pt x="725" y="825"/>
                  </a:lnTo>
                  <a:lnTo>
                    <a:pt x="703" y="829"/>
                  </a:lnTo>
                  <a:lnTo>
                    <a:pt x="676" y="834"/>
                  </a:lnTo>
                  <a:lnTo>
                    <a:pt x="637" y="837"/>
                  </a:lnTo>
                  <a:lnTo>
                    <a:pt x="588" y="840"/>
                  </a:lnTo>
                  <a:lnTo>
                    <a:pt x="559" y="840"/>
                  </a:lnTo>
                  <a:lnTo>
                    <a:pt x="526" y="838"/>
                  </a:lnTo>
                  <a:lnTo>
                    <a:pt x="492" y="837"/>
                  </a:lnTo>
                  <a:lnTo>
                    <a:pt x="453" y="832"/>
                  </a:lnTo>
                  <a:lnTo>
                    <a:pt x="413" y="828"/>
                  </a:lnTo>
                  <a:lnTo>
                    <a:pt x="368" y="822"/>
                  </a:lnTo>
                  <a:lnTo>
                    <a:pt x="368" y="822"/>
                  </a:lnTo>
                  <a:lnTo>
                    <a:pt x="362" y="820"/>
                  </a:lnTo>
                  <a:lnTo>
                    <a:pt x="354" y="816"/>
                  </a:lnTo>
                  <a:lnTo>
                    <a:pt x="347" y="811"/>
                  </a:lnTo>
                  <a:lnTo>
                    <a:pt x="339" y="805"/>
                  </a:lnTo>
                  <a:lnTo>
                    <a:pt x="332" y="796"/>
                  </a:lnTo>
                  <a:lnTo>
                    <a:pt x="330" y="790"/>
                  </a:lnTo>
                  <a:lnTo>
                    <a:pt x="329" y="784"/>
                  </a:lnTo>
                  <a:lnTo>
                    <a:pt x="327" y="777"/>
                  </a:lnTo>
                  <a:lnTo>
                    <a:pt x="327" y="769"/>
                  </a:lnTo>
                  <a:lnTo>
                    <a:pt x="327" y="769"/>
                  </a:lnTo>
                  <a:lnTo>
                    <a:pt x="327" y="735"/>
                  </a:lnTo>
                  <a:lnTo>
                    <a:pt x="327" y="697"/>
                  </a:lnTo>
                  <a:lnTo>
                    <a:pt x="327" y="679"/>
                  </a:lnTo>
                  <a:lnTo>
                    <a:pt x="329" y="661"/>
                  </a:lnTo>
                  <a:lnTo>
                    <a:pt x="332" y="645"/>
                  </a:lnTo>
                  <a:lnTo>
                    <a:pt x="336" y="628"/>
                  </a:lnTo>
                  <a:lnTo>
                    <a:pt x="336" y="628"/>
                  </a:lnTo>
                  <a:lnTo>
                    <a:pt x="368" y="633"/>
                  </a:lnTo>
                  <a:lnTo>
                    <a:pt x="398" y="639"/>
                  </a:lnTo>
                  <a:lnTo>
                    <a:pt x="414" y="643"/>
                  </a:lnTo>
                  <a:lnTo>
                    <a:pt x="429" y="649"/>
                  </a:lnTo>
                  <a:lnTo>
                    <a:pt x="429" y="649"/>
                  </a:lnTo>
                  <a:lnTo>
                    <a:pt x="457" y="657"/>
                  </a:lnTo>
                  <a:lnTo>
                    <a:pt x="481" y="663"/>
                  </a:lnTo>
                  <a:lnTo>
                    <a:pt x="529" y="669"/>
                  </a:lnTo>
                  <a:lnTo>
                    <a:pt x="529" y="669"/>
                  </a:lnTo>
                  <a:lnTo>
                    <a:pt x="541" y="670"/>
                  </a:lnTo>
                  <a:lnTo>
                    <a:pt x="550" y="670"/>
                  </a:lnTo>
                  <a:lnTo>
                    <a:pt x="559" y="669"/>
                  </a:lnTo>
                  <a:lnTo>
                    <a:pt x="567" y="667"/>
                  </a:lnTo>
                  <a:lnTo>
                    <a:pt x="579" y="663"/>
                  </a:lnTo>
                  <a:lnTo>
                    <a:pt x="585" y="661"/>
                  </a:lnTo>
                  <a:lnTo>
                    <a:pt x="591" y="660"/>
                  </a:lnTo>
                  <a:lnTo>
                    <a:pt x="591" y="660"/>
                  </a:lnTo>
                  <a:lnTo>
                    <a:pt x="597" y="660"/>
                  </a:lnTo>
                  <a:lnTo>
                    <a:pt x="601" y="658"/>
                  </a:lnTo>
                  <a:lnTo>
                    <a:pt x="610" y="654"/>
                  </a:lnTo>
                  <a:lnTo>
                    <a:pt x="618" y="651"/>
                  </a:lnTo>
                  <a:lnTo>
                    <a:pt x="622" y="649"/>
                  </a:lnTo>
                  <a:lnTo>
                    <a:pt x="628" y="649"/>
                  </a:lnTo>
                  <a:lnTo>
                    <a:pt x="628" y="649"/>
                  </a:lnTo>
                  <a:lnTo>
                    <a:pt x="628" y="631"/>
                  </a:lnTo>
                  <a:lnTo>
                    <a:pt x="625" y="591"/>
                  </a:lnTo>
                  <a:lnTo>
                    <a:pt x="622" y="569"/>
                  </a:lnTo>
                  <a:lnTo>
                    <a:pt x="618" y="545"/>
                  </a:lnTo>
                  <a:lnTo>
                    <a:pt x="612" y="524"/>
                  </a:lnTo>
                  <a:lnTo>
                    <a:pt x="609" y="516"/>
                  </a:lnTo>
                  <a:lnTo>
                    <a:pt x="606" y="509"/>
                  </a:lnTo>
                  <a:lnTo>
                    <a:pt x="523" y="362"/>
                  </a:lnTo>
                  <a:lnTo>
                    <a:pt x="339" y="444"/>
                  </a:lnTo>
                  <a:lnTo>
                    <a:pt x="339" y="444"/>
                  </a:lnTo>
                  <a:lnTo>
                    <a:pt x="339" y="438"/>
                  </a:lnTo>
                  <a:lnTo>
                    <a:pt x="339" y="425"/>
                  </a:lnTo>
                  <a:lnTo>
                    <a:pt x="342" y="407"/>
                  </a:lnTo>
                  <a:lnTo>
                    <a:pt x="345" y="396"/>
                  </a:lnTo>
                  <a:lnTo>
                    <a:pt x="351" y="386"/>
                  </a:lnTo>
                  <a:lnTo>
                    <a:pt x="351" y="386"/>
                  </a:lnTo>
                  <a:lnTo>
                    <a:pt x="311" y="365"/>
                  </a:lnTo>
                  <a:lnTo>
                    <a:pt x="251" y="332"/>
                  </a:lnTo>
                  <a:lnTo>
                    <a:pt x="251" y="332"/>
                  </a:lnTo>
                  <a:lnTo>
                    <a:pt x="240" y="328"/>
                  </a:lnTo>
                  <a:lnTo>
                    <a:pt x="230" y="323"/>
                  </a:lnTo>
                  <a:lnTo>
                    <a:pt x="208" y="316"/>
                  </a:lnTo>
                  <a:lnTo>
                    <a:pt x="197" y="311"/>
                  </a:lnTo>
                  <a:lnTo>
                    <a:pt x="187" y="305"/>
                  </a:lnTo>
                  <a:lnTo>
                    <a:pt x="178" y="298"/>
                  </a:lnTo>
                  <a:lnTo>
                    <a:pt x="169" y="289"/>
                  </a:lnTo>
                  <a:lnTo>
                    <a:pt x="169" y="289"/>
                  </a:lnTo>
                  <a:lnTo>
                    <a:pt x="148" y="263"/>
                  </a:lnTo>
                  <a:lnTo>
                    <a:pt x="121" y="230"/>
                  </a:lnTo>
                  <a:lnTo>
                    <a:pt x="76" y="181"/>
                  </a:lnTo>
                  <a:lnTo>
                    <a:pt x="76" y="181"/>
                  </a:lnTo>
                  <a:lnTo>
                    <a:pt x="68" y="172"/>
                  </a:lnTo>
                  <a:lnTo>
                    <a:pt x="59" y="158"/>
                  </a:lnTo>
                  <a:lnTo>
                    <a:pt x="38" y="126"/>
                  </a:lnTo>
                  <a:lnTo>
                    <a:pt x="16" y="93"/>
                  </a:lnTo>
                  <a:lnTo>
                    <a:pt x="7" y="82"/>
                  </a:lnTo>
                  <a:lnTo>
                    <a:pt x="0" y="7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80" name="Freeform 32"/>
            <p:cNvSpPr>
              <a:spLocks/>
            </p:cNvSpPr>
            <p:nvPr/>
          </p:nvSpPr>
          <p:spPr bwMode="auto">
            <a:xfrm>
              <a:off x="4068" y="1699"/>
              <a:ext cx="101" cy="104"/>
            </a:xfrm>
            <a:custGeom>
              <a:avLst/>
              <a:gdLst/>
              <a:ahLst/>
              <a:cxnLst>
                <a:cxn ang="0">
                  <a:pos x="202" y="122"/>
                </a:cxn>
                <a:cxn ang="0">
                  <a:pos x="147" y="57"/>
                </a:cxn>
                <a:cxn ang="0">
                  <a:pos x="126" y="39"/>
                </a:cxn>
                <a:cxn ang="0">
                  <a:pos x="109" y="28"/>
                </a:cxn>
                <a:cxn ang="0">
                  <a:pos x="56" y="1"/>
                </a:cxn>
                <a:cxn ang="0">
                  <a:pos x="53" y="0"/>
                </a:cxn>
                <a:cxn ang="0">
                  <a:pos x="47" y="1"/>
                </a:cxn>
                <a:cxn ang="0">
                  <a:pos x="47" y="10"/>
                </a:cxn>
                <a:cxn ang="0">
                  <a:pos x="53" y="19"/>
                </a:cxn>
                <a:cxn ang="0">
                  <a:pos x="62" y="28"/>
                </a:cxn>
                <a:cxn ang="0">
                  <a:pos x="91" y="46"/>
                </a:cxn>
                <a:cxn ang="0">
                  <a:pos x="100" y="52"/>
                </a:cxn>
                <a:cxn ang="0">
                  <a:pos x="103" y="60"/>
                </a:cxn>
                <a:cxn ang="0">
                  <a:pos x="102" y="67"/>
                </a:cxn>
                <a:cxn ang="0">
                  <a:pos x="94" y="75"/>
                </a:cxn>
                <a:cxn ang="0">
                  <a:pos x="81" y="79"/>
                </a:cxn>
                <a:cxn ang="0">
                  <a:pos x="60" y="81"/>
                </a:cxn>
                <a:cxn ang="0">
                  <a:pos x="24" y="84"/>
                </a:cxn>
                <a:cxn ang="0">
                  <a:pos x="14" y="85"/>
                </a:cxn>
                <a:cxn ang="0">
                  <a:pos x="5" y="93"/>
                </a:cxn>
                <a:cxn ang="0">
                  <a:pos x="0" y="103"/>
                </a:cxn>
                <a:cxn ang="0">
                  <a:pos x="2" y="106"/>
                </a:cxn>
                <a:cxn ang="0">
                  <a:pos x="6" y="112"/>
                </a:cxn>
                <a:cxn ang="0">
                  <a:pos x="23" y="122"/>
                </a:cxn>
                <a:cxn ang="0">
                  <a:pos x="24" y="128"/>
                </a:cxn>
                <a:cxn ang="0">
                  <a:pos x="33" y="143"/>
                </a:cxn>
                <a:cxn ang="0">
                  <a:pos x="39" y="151"/>
                </a:cxn>
                <a:cxn ang="0">
                  <a:pos x="45" y="166"/>
                </a:cxn>
                <a:cxn ang="0">
                  <a:pos x="50" y="173"/>
                </a:cxn>
                <a:cxn ang="0">
                  <a:pos x="63" y="194"/>
                </a:cxn>
                <a:cxn ang="0">
                  <a:pos x="78" y="205"/>
                </a:cxn>
                <a:cxn ang="0">
                  <a:pos x="83" y="206"/>
                </a:cxn>
                <a:cxn ang="0">
                  <a:pos x="162" y="206"/>
                </a:cxn>
                <a:cxn ang="0">
                  <a:pos x="183" y="202"/>
                </a:cxn>
              </a:cxnLst>
              <a:rect l="0" t="0" r="r" b="b"/>
              <a:pathLst>
                <a:path w="202" h="206">
                  <a:moveTo>
                    <a:pt x="202" y="122"/>
                  </a:moveTo>
                  <a:lnTo>
                    <a:pt x="202" y="122"/>
                  </a:lnTo>
                  <a:lnTo>
                    <a:pt x="171" y="85"/>
                  </a:lnTo>
                  <a:lnTo>
                    <a:pt x="147" y="57"/>
                  </a:lnTo>
                  <a:lnTo>
                    <a:pt x="135" y="46"/>
                  </a:lnTo>
                  <a:lnTo>
                    <a:pt x="126" y="39"/>
                  </a:lnTo>
                  <a:lnTo>
                    <a:pt x="126" y="39"/>
                  </a:lnTo>
                  <a:lnTo>
                    <a:pt x="109" y="28"/>
                  </a:lnTo>
                  <a:lnTo>
                    <a:pt x="88" y="18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3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47" y="3"/>
                  </a:lnTo>
                  <a:lnTo>
                    <a:pt x="47" y="10"/>
                  </a:lnTo>
                  <a:lnTo>
                    <a:pt x="53" y="19"/>
                  </a:lnTo>
                  <a:lnTo>
                    <a:pt x="53" y="19"/>
                  </a:lnTo>
                  <a:lnTo>
                    <a:pt x="56" y="24"/>
                  </a:lnTo>
                  <a:lnTo>
                    <a:pt x="62" y="28"/>
                  </a:lnTo>
                  <a:lnTo>
                    <a:pt x="77" y="37"/>
                  </a:lnTo>
                  <a:lnTo>
                    <a:pt x="91" y="46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2" y="55"/>
                  </a:lnTo>
                  <a:lnTo>
                    <a:pt x="103" y="60"/>
                  </a:lnTo>
                  <a:lnTo>
                    <a:pt x="103" y="64"/>
                  </a:lnTo>
                  <a:lnTo>
                    <a:pt x="102" y="67"/>
                  </a:lnTo>
                  <a:lnTo>
                    <a:pt x="99" y="72"/>
                  </a:lnTo>
                  <a:lnTo>
                    <a:pt x="94" y="75"/>
                  </a:lnTo>
                  <a:lnTo>
                    <a:pt x="88" y="78"/>
                  </a:lnTo>
                  <a:lnTo>
                    <a:pt x="81" y="79"/>
                  </a:lnTo>
                  <a:lnTo>
                    <a:pt x="81" y="79"/>
                  </a:lnTo>
                  <a:lnTo>
                    <a:pt x="60" y="81"/>
                  </a:lnTo>
                  <a:lnTo>
                    <a:pt x="41" y="82"/>
                  </a:lnTo>
                  <a:lnTo>
                    <a:pt x="24" y="84"/>
                  </a:lnTo>
                  <a:lnTo>
                    <a:pt x="14" y="85"/>
                  </a:lnTo>
                  <a:lnTo>
                    <a:pt x="14" y="85"/>
                  </a:lnTo>
                  <a:lnTo>
                    <a:pt x="9" y="88"/>
                  </a:lnTo>
                  <a:lnTo>
                    <a:pt x="5" y="93"/>
                  </a:lnTo>
                  <a:lnTo>
                    <a:pt x="2" y="100"/>
                  </a:lnTo>
                  <a:lnTo>
                    <a:pt x="0" y="103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9"/>
                  </a:lnTo>
                  <a:lnTo>
                    <a:pt x="6" y="112"/>
                  </a:lnTo>
                  <a:lnTo>
                    <a:pt x="14" y="116"/>
                  </a:lnTo>
                  <a:lnTo>
                    <a:pt x="23" y="122"/>
                  </a:lnTo>
                  <a:lnTo>
                    <a:pt x="23" y="122"/>
                  </a:lnTo>
                  <a:lnTo>
                    <a:pt x="24" y="128"/>
                  </a:lnTo>
                  <a:lnTo>
                    <a:pt x="27" y="134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9" y="151"/>
                  </a:lnTo>
                  <a:lnTo>
                    <a:pt x="42" y="158"/>
                  </a:lnTo>
                  <a:lnTo>
                    <a:pt x="45" y="166"/>
                  </a:lnTo>
                  <a:lnTo>
                    <a:pt x="50" y="173"/>
                  </a:lnTo>
                  <a:lnTo>
                    <a:pt x="50" y="173"/>
                  </a:lnTo>
                  <a:lnTo>
                    <a:pt x="54" y="184"/>
                  </a:lnTo>
                  <a:lnTo>
                    <a:pt x="63" y="194"/>
                  </a:lnTo>
                  <a:lnTo>
                    <a:pt x="72" y="202"/>
                  </a:lnTo>
                  <a:lnTo>
                    <a:pt x="78" y="205"/>
                  </a:lnTo>
                  <a:lnTo>
                    <a:pt x="83" y="206"/>
                  </a:lnTo>
                  <a:lnTo>
                    <a:pt x="83" y="206"/>
                  </a:lnTo>
                  <a:lnTo>
                    <a:pt x="130" y="206"/>
                  </a:lnTo>
                  <a:lnTo>
                    <a:pt x="162" y="206"/>
                  </a:lnTo>
                  <a:lnTo>
                    <a:pt x="174" y="205"/>
                  </a:lnTo>
                  <a:lnTo>
                    <a:pt x="183" y="202"/>
                  </a:lnTo>
                  <a:lnTo>
                    <a:pt x="202" y="122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81" name="Freeform 33"/>
            <p:cNvSpPr>
              <a:spLocks/>
            </p:cNvSpPr>
            <p:nvPr/>
          </p:nvSpPr>
          <p:spPr bwMode="auto">
            <a:xfrm>
              <a:off x="4210" y="1508"/>
              <a:ext cx="167" cy="127"/>
            </a:xfrm>
            <a:custGeom>
              <a:avLst/>
              <a:gdLst/>
              <a:ahLst/>
              <a:cxnLst>
                <a:cxn ang="0">
                  <a:pos x="42" y="62"/>
                </a:cxn>
                <a:cxn ang="0">
                  <a:pos x="40" y="86"/>
                </a:cxn>
                <a:cxn ang="0">
                  <a:pos x="34" y="125"/>
                </a:cxn>
                <a:cxn ang="0">
                  <a:pos x="31" y="163"/>
                </a:cxn>
                <a:cxn ang="0">
                  <a:pos x="27" y="193"/>
                </a:cxn>
                <a:cxn ang="0">
                  <a:pos x="24" y="202"/>
                </a:cxn>
                <a:cxn ang="0">
                  <a:pos x="0" y="254"/>
                </a:cxn>
                <a:cxn ang="0">
                  <a:pos x="33" y="215"/>
                </a:cxn>
                <a:cxn ang="0">
                  <a:pos x="85" y="143"/>
                </a:cxn>
                <a:cxn ang="0">
                  <a:pos x="103" y="116"/>
                </a:cxn>
                <a:cxn ang="0">
                  <a:pos x="121" y="95"/>
                </a:cxn>
                <a:cxn ang="0">
                  <a:pos x="132" y="89"/>
                </a:cxn>
                <a:cxn ang="0">
                  <a:pos x="136" y="89"/>
                </a:cxn>
                <a:cxn ang="0">
                  <a:pos x="166" y="83"/>
                </a:cxn>
                <a:cxn ang="0">
                  <a:pos x="172" y="79"/>
                </a:cxn>
                <a:cxn ang="0">
                  <a:pos x="174" y="86"/>
                </a:cxn>
                <a:cxn ang="0">
                  <a:pos x="184" y="104"/>
                </a:cxn>
                <a:cxn ang="0">
                  <a:pos x="189" y="110"/>
                </a:cxn>
                <a:cxn ang="0">
                  <a:pos x="216" y="131"/>
                </a:cxn>
                <a:cxn ang="0">
                  <a:pos x="232" y="149"/>
                </a:cxn>
                <a:cxn ang="0">
                  <a:pos x="239" y="167"/>
                </a:cxn>
                <a:cxn ang="0">
                  <a:pos x="241" y="173"/>
                </a:cxn>
                <a:cxn ang="0">
                  <a:pos x="256" y="146"/>
                </a:cxn>
                <a:cxn ang="0">
                  <a:pos x="281" y="110"/>
                </a:cxn>
                <a:cxn ang="0">
                  <a:pos x="314" y="73"/>
                </a:cxn>
                <a:cxn ang="0">
                  <a:pos x="335" y="56"/>
                </a:cxn>
                <a:cxn ang="0">
                  <a:pos x="266" y="0"/>
                </a:cxn>
                <a:cxn ang="0">
                  <a:pos x="210" y="22"/>
                </a:cxn>
                <a:cxn ang="0">
                  <a:pos x="156" y="50"/>
                </a:cxn>
                <a:cxn ang="0">
                  <a:pos x="100" y="86"/>
                </a:cxn>
                <a:cxn ang="0">
                  <a:pos x="72" y="3"/>
                </a:cxn>
                <a:cxn ang="0">
                  <a:pos x="52" y="23"/>
                </a:cxn>
                <a:cxn ang="0">
                  <a:pos x="31" y="38"/>
                </a:cxn>
                <a:cxn ang="0">
                  <a:pos x="6" y="50"/>
                </a:cxn>
              </a:cxnLst>
              <a:rect l="0" t="0" r="r" b="b"/>
              <a:pathLst>
                <a:path w="335" h="254">
                  <a:moveTo>
                    <a:pt x="6" y="50"/>
                  </a:moveTo>
                  <a:lnTo>
                    <a:pt x="42" y="62"/>
                  </a:lnTo>
                  <a:lnTo>
                    <a:pt x="42" y="62"/>
                  </a:lnTo>
                  <a:lnTo>
                    <a:pt x="40" y="86"/>
                  </a:lnTo>
                  <a:lnTo>
                    <a:pt x="34" y="125"/>
                  </a:lnTo>
                  <a:lnTo>
                    <a:pt x="34" y="125"/>
                  </a:lnTo>
                  <a:lnTo>
                    <a:pt x="33" y="143"/>
                  </a:lnTo>
                  <a:lnTo>
                    <a:pt x="31" y="163"/>
                  </a:lnTo>
                  <a:lnTo>
                    <a:pt x="30" y="182"/>
                  </a:lnTo>
                  <a:lnTo>
                    <a:pt x="27" y="193"/>
                  </a:lnTo>
                  <a:lnTo>
                    <a:pt x="24" y="202"/>
                  </a:lnTo>
                  <a:lnTo>
                    <a:pt x="24" y="202"/>
                  </a:lnTo>
                  <a:lnTo>
                    <a:pt x="8" y="236"/>
                  </a:lnTo>
                  <a:lnTo>
                    <a:pt x="0" y="254"/>
                  </a:lnTo>
                  <a:lnTo>
                    <a:pt x="0" y="254"/>
                  </a:lnTo>
                  <a:lnTo>
                    <a:pt x="33" y="215"/>
                  </a:lnTo>
                  <a:lnTo>
                    <a:pt x="60" y="179"/>
                  </a:lnTo>
                  <a:lnTo>
                    <a:pt x="85" y="143"/>
                  </a:lnTo>
                  <a:lnTo>
                    <a:pt x="85" y="143"/>
                  </a:lnTo>
                  <a:lnTo>
                    <a:pt x="103" y="116"/>
                  </a:lnTo>
                  <a:lnTo>
                    <a:pt x="117" y="100"/>
                  </a:lnTo>
                  <a:lnTo>
                    <a:pt x="121" y="95"/>
                  </a:lnTo>
                  <a:lnTo>
                    <a:pt x="127" y="92"/>
                  </a:lnTo>
                  <a:lnTo>
                    <a:pt x="132" y="89"/>
                  </a:lnTo>
                  <a:lnTo>
                    <a:pt x="136" y="89"/>
                  </a:lnTo>
                  <a:lnTo>
                    <a:pt x="136" y="89"/>
                  </a:lnTo>
                  <a:lnTo>
                    <a:pt x="159" y="86"/>
                  </a:lnTo>
                  <a:lnTo>
                    <a:pt x="166" y="83"/>
                  </a:lnTo>
                  <a:lnTo>
                    <a:pt x="171" y="82"/>
                  </a:lnTo>
                  <a:lnTo>
                    <a:pt x="172" y="79"/>
                  </a:lnTo>
                  <a:lnTo>
                    <a:pt x="172" y="79"/>
                  </a:lnTo>
                  <a:lnTo>
                    <a:pt x="174" y="86"/>
                  </a:lnTo>
                  <a:lnTo>
                    <a:pt x="177" y="94"/>
                  </a:lnTo>
                  <a:lnTo>
                    <a:pt x="184" y="104"/>
                  </a:lnTo>
                  <a:lnTo>
                    <a:pt x="184" y="104"/>
                  </a:lnTo>
                  <a:lnTo>
                    <a:pt x="189" y="110"/>
                  </a:lnTo>
                  <a:lnTo>
                    <a:pt x="198" y="116"/>
                  </a:lnTo>
                  <a:lnTo>
                    <a:pt x="216" y="131"/>
                  </a:lnTo>
                  <a:lnTo>
                    <a:pt x="225" y="140"/>
                  </a:lnTo>
                  <a:lnTo>
                    <a:pt x="232" y="149"/>
                  </a:lnTo>
                  <a:lnTo>
                    <a:pt x="238" y="161"/>
                  </a:lnTo>
                  <a:lnTo>
                    <a:pt x="239" y="167"/>
                  </a:lnTo>
                  <a:lnTo>
                    <a:pt x="241" y="173"/>
                  </a:lnTo>
                  <a:lnTo>
                    <a:pt x="241" y="173"/>
                  </a:lnTo>
                  <a:lnTo>
                    <a:pt x="247" y="160"/>
                  </a:lnTo>
                  <a:lnTo>
                    <a:pt x="256" y="146"/>
                  </a:lnTo>
                  <a:lnTo>
                    <a:pt x="266" y="128"/>
                  </a:lnTo>
                  <a:lnTo>
                    <a:pt x="281" y="110"/>
                  </a:lnTo>
                  <a:lnTo>
                    <a:pt x="296" y="91"/>
                  </a:lnTo>
                  <a:lnTo>
                    <a:pt x="314" y="73"/>
                  </a:lnTo>
                  <a:lnTo>
                    <a:pt x="325" y="64"/>
                  </a:lnTo>
                  <a:lnTo>
                    <a:pt x="335" y="56"/>
                  </a:lnTo>
                  <a:lnTo>
                    <a:pt x="266" y="0"/>
                  </a:lnTo>
                  <a:lnTo>
                    <a:pt x="266" y="0"/>
                  </a:lnTo>
                  <a:lnTo>
                    <a:pt x="250" y="6"/>
                  </a:lnTo>
                  <a:lnTo>
                    <a:pt x="210" y="22"/>
                  </a:lnTo>
                  <a:lnTo>
                    <a:pt x="183" y="35"/>
                  </a:lnTo>
                  <a:lnTo>
                    <a:pt x="156" y="50"/>
                  </a:lnTo>
                  <a:lnTo>
                    <a:pt x="127" y="67"/>
                  </a:lnTo>
                  <a:lnTo>
                    <a:pt x="100" y="86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66" y="8"/>
                  </a:lnTo>
                  <a:lnTo>
                    <a:pt x="52" y="23"/>
                  </a:lnTo>
                  <a:lnTo>
                    <a:pt x="42" y="31"/>
                  </a:lnTo>
                  <a:lnTo>
                    <a:pt x="31" y="38"/>
                  </a:lnTo>
                  <a:lnTo>
                    <a:pt x="19" y="46"/>
                  </a:lnTo>
                  <a:lnTo>
                    <a:pt x="6" y="50"/>
                  </a:lnTo>
                  <a:lnTo>
                    <a:pt x="6" y="50"/>
                  </a:lnTo>
                  <a:close/>
                </a:path>
              </a:pathLst>
            </a:custGeom>
            <a:solidFill>
              <a:srgbClr val="D4145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82" name="Freeform 34"/>
            <p:cNvSpPr>
              <a:spLocks/>
            </p:cNvSpPr>
            <p:nvPr/>
          </p:nvSpPr>
          <p:spPr bwMode="auto">
            <a:xfrm>
              <a:off x="4224" y="1330"/>
              <a:ext cx="214" cy="294"/>
            </a:xfrm>
            <a:custGeom>
              <a:avLst/>
              <a:gdLst/>
              <a:ahLst/>
              <a:cxnLst>
                <a:cxn ang="0">
                  <a:pos x="400" y="552"/>
                </a:cxn>
                <a:cxn ang="0">
                  <a:pos x="422" y="492"/>
                </a:cxn>
                <a:cxn ang="0">
                  <a:pos x="428" y="462"/>
                </a:cxn>
                <a:cxn ang="0">
                  <a:pos x="423" y="450"/>
                </a:cxn>
                <a:cxn ang="0">
                  <a:pos x="409" y="414"/>
                </a:cxn>
                <a:cxn ang="0">
                  <a:pos x="395" y="387"/>
                </a:cxn>
                <a:cxn ang="0">
                  <a:pos x="377" y="352"/>
                </a:cxn>
                <a:cxn ang="0">
                  <a:pos x="371" y="296"/>
                </a:cxn>
                <a:cxn ang="0">
                  <a:pos x="362" y="248"/>
                </a:cxn>
                <a:cxn ang="0">
                  <a:pos x="337" y="128"/>
                </a:cxn>
                <a:cxn ang="0">
                  <a:pos x="313" y="70"/>
                </a:cxn>
                <a:cxn ang="0">
                  <a:pos x="296" y="51"/>
                </a:cxn>
                <a:cxn ang="0">
                  <a:pos x="259" y="19"/>
                </a:cxn>
                <a:cxn ang="0">
                  <a:pos x="206" y="1"/>
                </a:cxn>
                <a:cxn ang="0">
                  <a:pos x="174" y="0"/>
                </a:cxn>
                <a:cxn ang="0">
                  <a:pos x="136" y="10"/>
                </a:cxn>
                <a:cxn ang="0">
                  <a:pos x="85" y="39"/>
                </a:cxn>
                <a:cxn ang="0">
                  <a:pos x="52" y="69"/>
                </a:cxn>
                <a:cxn ang="0">
                  <a:pos x="30" y="100"/>
                </a:cxn>
                <a:cxn ang="0">
                  <a:pos x="22" y="121"/>
                </a:cxn>
                <a:cxn ang="0">
                  <a:pos x="18" y="175"/>
                </a:cxn>
                <a:cxn ang="0">
                  <a:pos x="24" y="241"/>
                </a:cxn>
                <a:cxn ang="0">
                  <a:pos x="28" y="293"/>
                </a:cxn>
                <a:cxn ang="0">
                  <a:pos x="25" y="356"/>
                </a:cxn>
                <a:cxn ang="0">
                  <a:pos x="16" y="377"/>
                </a:cxn>
                <a:cxn ang="0">
                  <a:pos x="24" y="377"/>
                </a:cxn>
                <a:cxn ang="0">
                  <a:pos x="37" y="365"/>
                </a:cxn>
                <a:cxn ang="0">
                  <a:pos x="40" y="365"/>
                </a:cxn>
                <a:cxn ang="0">
                  <a:pos x="46" y="393"/>
                </a:cxn>
                <a:cxn ang="0">
                  <a:pos x="42" y="425"/>
                </a:cxn>
                <a:cxn ang="0">
                  <a:pos x="33" y="437"/>
                </a:cxn>
                <a:cxn ang="0">
                  <a:pos x="18" y="440"/>
                </a:cxn>
                <a:cxn ang="0">
                  <a:pos x="1" y="438"/>
                </a:cxn>
                <a:cxn ang="0">
                  <a:pos x="1" y="440"/>
                </a:cxn>
                <a:cxn ang="0">
                  <a:pos x="16" y="452"/>
                </a:cxn>
                <a:cxn ang="0">
                  <a:pos x="48" y="455"/>
                </a:cxn>
                <a:cxn ang="0">
                  <a:pos x="73" y="443"/>
                </a:cxn>
                <a:cxn ang="0">
                  <a:pos x="108" y="408"/>
                </a:cxn>
                <a:cxn ang="0">
                  <a:pos x="121" y="374"/>
                </a:cxn>
                <a:cxn ang="0">
                  <a:pos x="215" y="340"/>
                </a:cxn>
                <a:cxn ang="0">
                  <a:pos x="229" y="355"/>
                </a:cxn>
                <a:cxn ang="0">
                  <a:pos x="232" y="371"/>
                </a:cxn>
                <a:cxn ang="0">
                  <a:pos x="235" y="410"/>
                </a:cxn>
                <a:cxn ang="0">
                  <a:pos x="244" y="425"/>
                </a:cxn>
                <a:cxn ang="0">
                  <a:pos x="242" y="413"/>
                </a:cxn>
                <a:cxn ang="0">
                  <a:pos x="248" y="389"/>
                </a:cxn>
                <a:cxn ang="0">
                  <a:pos x="250" y="408"/>
                </a:cxn>
                <a:cxn ang="0">
                  <a:pos x="259" y="431"/>
                </a:cxn>
                <a:cxn ang="0">
                  <a:pos x="265" y="434"/>
                </a:cxn>
                <a:cxn ang="0">
                  <a:pos x="266" y="413"/>
                </a:cxn>
                <a:cxn ang="0">
                  <a:pos x="272" y="408"/>
                </a:cxn>
                <a:cxn ang="0">
                  <a:pos x="299" y="422"/>
                </a:cxn>
                <a:cxn ang="0">
                  <a:pos x="343" y="455"/>
                </a:cxn>
                <a:cxn ang="0">
                  <a:pos x="370" y="476"/>
                </a:cxn>
                <a:cxn ang="0">
                  <a:pos x="376" y="491"/>
                </a:cxn>
                <a:cxn ang="0">
                  <a:pos x="380" y="587"/>
                </a:cxn>
              </a:cxnLst>
              <a:rect l="0" t="0" r="r" b="b"/>
              <a:pathLst>
                <a:path w="428" h="587">
                  <a:moveTo>
                    <a:pt x="391" y="579"/>
                  </a:moveTo>
                  <a:lnTo>
                    <a:pt x="391" y="579"/>
                  </a:lnTo>
                  <a:lnTo>
                    <a:pt x="400" y="552"/>
                  </a:lnTo>
                  <a:lnTo>
                    <a:pt x="416" y="510"/>
                  </a:lnTo>
                  <a:lnTo>
                    <a:pt x="416" y="510"/>
                  </a:lnTo>
                  <a:lnTo>
                    <a:pt x="422" y="492"/>
                  </a:lnTo>
                  <a:lnTo>
                    <a:pt x="426" y="477"/>
                  </a:lnTo>
                  <a:lnTo>
                    <a:pt x="428" y="470"/>
                  </a:lnTo>
                  <a:lnTo>
                    <a:pt x="428" y="462"/>
                  </a:lnTo>
                  <a:lnTo>
                    <a:pt x="426" y="456"/>
                  </a:lnTo>
                  <a:lnTo>
                    <a:pt x="423" y="450"/>
                  </a:lnTo>
                  <a:lnTo>
                    <a:pt x="423" y="450"/>
                  </a:lnTo>
                  <a:lnTo>
                    <a:pt x="419" y="440"/>
                  </a:lnTo>
                  <a:lnTo>
                    <a:pt x="413" y="428"/>
                  </a:lnTo>
                  <a:lnTo>
                    <a:pt x="409" y="414"/>
                  </a:lnTo>
                  <a:lnTo>
                    <a:pt x="403" y="401"/>
                  </a:lnTo>
                  <a:lnTo>
                    <a:pt x="403" y="401"/>
                  </a:lnTo>
                  <a:lnTo>
                    <a:pt x="395" y="387"/>
                  </a:lnTo>
                  <a:lnTo>
                    <a:pt x="386" y="374"/>
                  </a:lnTo>
                  <a:lnTo>
                    <a:pt x="380" y="359"/>
                  </a:lnTo>
                  <a:lnTo>
                    <a:pt x="377" y="352"/>
                  </a:lnTo>
                  <a:lnTo>
                    <a:pt x="376" y="341"/>
                  </a:lnTo>
                  <a:lnTo>
                    <a:pt x="376" y="341"/>
                  </a:lnTo>
                  <a:lnTo>
                    <a:pt x="371" y="296"/>
                  </a:lnTo>
                  <a:lnTo>
                    <a:pt x="368" y="272"/>
                  </a:lnTo>
                  <a:lnTo>
                    <a:pt x="362" y="248"/>
                  </a:lnTo>
                  <a:lnTo>
                    <a:pt x="362" y="248"/>
                  </a:lnTo>
                  <a:lnTo>
                    <a:pt x="355" y="211"/>
                  </a:lnTo>
                  <a:lnTo>
                    <a:pt x="343" y="157"/>
                  </a:lnTo>
                  <a:lnTo>
                    <a:pt x="337" y="128"/>
                  </a:lnTo>
                  <a:lnTo>
                    <a:pt x="328" y="102"/>
                  </a:lnTo>
                  <a:lnTo>
                    <a:pt x="319" y="79"/>
                  </a:lnTo>
                  <a:lnTo>
                    <a:pt x="313" y="70"/>
                  </a:lnTo>
                  <a:lnTo>
                    <a:pt x="308" y="63"/>
                  </a:lnTo>
                  <a:lnTo>
                    <a:pt x="308" y="63"/>
                  </a:lnTo>
                  <a:lnTo>
                    <a:pt x="296" y="51"/>
                  </a:lnTo>
                  <a:lnTo>
                    <a:pt x="284" y="39"/>
                  </a:lnTo>
                  <a:lnTo>
                    <a:pt x="272" y="28"/>
                  </a:lnTo>
                  <a:lnTo>
                    <a:pt x="259" y="19"/>
                  </a:lnTo>
                  <a:lnTo>
                    <a:pt x="242" y="12"/>
                  </a:lnTo>
                  <a:lnTo>
                    <a:pt x="226" y="6"/>
                  </a:lnTo>
                  <a:lnTo>
                    <a:pt x="206" y="1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74" y="0"/>
                  </a:lnTo>
                  <a:lnTo>
                    <a:pt x="162" y="3"/>
                  </a:lnTo>
                  <a:lnTo>
                    <a:pt x="150" y="6"/>
                  </a:lnTo>
                  <a:lnTo>
                    <a:pt x="136" y="10"/>
                  </a:lnTo>
                  <a:lnTo>
                    <a:pt x="123" y="16"/>
                  </a:lnTo>
                  <a:lnTo>
                    <a:pt x="109" y="24"/>
                  </a:lnTo>
                  <a:lnTo>
                    <a:pt x="85" y="39"/>
                  </a:lnTo>
                  <a:lnTo>
                    <a:pt x="73" y="48"/>
                  </a:lnTo>
                  <a:lnTo>
                    <a:pt x="63" y="58"/>
                  </a:lnTo>
                  <a:lnTo>
                    <a:pt x="52" y="69"/>
                  </a:lnTo>
                  <a:lnTo>
                    <a:pt x="43" y="78"/>
                  </a:lnTo>
                  <a:lnTo>
                    <a:pt x="36" y="88"/>
                  </a:lnTo>
                  <a:lnTo>
                    <a:pt x="30" y="100"/>
                  </a:lnTo>
                  <a:lnTo>
                    <a:pt x="25" y="111"/>
                  </a:lnTo>
                  <a:lnTo>
                    <a:pt x="22" y="121"/>
                  </a:lnTo>
                  <a:lnTo>
                    <a:pt x="22" y="121"/>
                  </a:lnTo>
                  <a:lnTo>
                    <a:pt x="19" y="140"/>
                  </a:lnTo>
                  <a:lnTo>
                    <a:pt x="18" y="158"/>
                  </a:lnTo>
                  <a:lnTo>
                    <a:pt x="18" y="175"/>
                  </a:lnTo>
                  <a:lnTo>
                    <a:pt x="18" y="191"/>
                  </a:lnTo>
                  <a:lnTo>
                    <a:pt x="19" y="218"/>
                  </a:lnTo>
                  <a:lnTo>
                    <a:pt x="24" y="241"/>
                  </a:lnTo>
                  <a:lnTo>
                    <a:pt x="24" y="241"/>
                  </a:lnTo>
                  <a:lnTo>
                    <a:pt x="27" y="272"/>
                  </a:lnTo>
                  <a:lnTo>
                    <a:pt x="28" y="293"/>
                  </a:lnTo>
                  <a:lnTo>
                    <a:pt x="28" y="316"/>
                  </a:lnTo>
                  <a:lnTo>
                    <a:pt x="28" y="337"/>
                  </a:lnTo>
                  <a:lnTo>
                    <a:pt x="25" y="356"/>
                  </a:lnTo>
                  <a:lnTo>
                    <a:pt x="24" y="365"/>
                  </a:lnTo>
                  <a:lnTo>
                    <a:pt x="21" y="371"/>
                  </a:lnTo>
                  <a:lnTo>
                    <a:pt x="16" y="377"/>
                  </a:lnTo>
                  <a:lnTo>
                    <a:pt x="12" y="381"/>
                  </a:lnTo>
                  <a:lnTo>
                    <a:pt x="12" y="381"/>
                  </a:lnTo>
                  <a:lnTo>
                    <a:pt x="24" y="377"/>
                  </a:lnTo>
                  <a:lnTo>
                    <a:pt x="31" y="371"/>
                  </a:lnTo>
                  <a:lnTo>
                    <a:pt x="36" y="368"/>
                  </a:lnTo>
                  <a:lnTo>
                    <a:pt x="37" y="365"/>
                  </a:lnTo>
                  <a:lnTo>
                    <a:pt x="37" y="365"/>
                  </a:lnTo>
                  <a:lnTo>
                    <a:pt x="39" y="363"/>
                  </a:lnTo>
                  <a:lnTo>
                    <a:pt x="40" y="365"/>
                  </a:lnTo>
                  <a:lnTo>
                    <a:pt x="43" y="371"/>
                  </a:lnTo>
                  <a:lnTo>
                    <a:pt x="45" y="381"/>
                  </a:lnTo>
                  <a:lnTo>
                    <a:pt x="46" y="393"/>
                  </a:lnTo>
                  <a:lnTo>
                    <a:pt x="46" y="407"/>
                  </a:lnTo>
                  <a:lnTo>
                    <a:pt x="45" y="420"/>
                  </a:lnTo>
                  <a:lnTo>
                    <a:pt x="42" y="425"/>
                  </a:lnTo>
                  <a:lnTo>
                    <a:pt x="40" y="431"/>
                  </a:lnTo>
                  <a:lnTo>
                    <a:pt x="37" y="434"/>
                  </a:lnTo>
                  <a:lnTo>
                    <a:pt x="33" y="437"/>
                  </a:lnTo>
                  <a:lnTo>
                    <a:pt x="33" y="437"/>
                  </a:lnTo>
                  <a:lnTo>
                    <a:pt x="25" y="440"/>
                  </a:lnTo>
                  <a:lnTo>
                    <a:pt x="18" y="440"/>
                  </a:lnTo>
                  <a:lnTo>
                    <a:pt x="12" y="441"/>
                  </a:lnTo>
                  <a:lnTo>
                    <a:pt x="7" y="440"/>
                  </a:lnTo>
                  <a:lnTo>
                    <a:pt x="1" y="438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" y="440"/>
                  </a:lnTo>
                  <a:lnTo>
                    <a:pt x="6" y="444"/>
                  </a:lnTo>
                  <a:lnTo>
                    <a:pt x="10" y="449"/>
                  </a:lnTo>
                  <a:lnTo>
                    <a:pt x="16" y="452"/>
                  </a:lnTo>
                  <a:lnTo>
                    <a:pt x="25" y="455"/>
                  </a:lnTo>
                  <a:lnTo>
                    <a:pt x="36" y="456"/>
                  </a:lnTo>
                  <a:lnTo>
                    <a:pt x="48" y="455"/>
                  </a:lnTo>
                  <a:lnTo>
                    <a:pt x="48" y="455"/>
                  </a:lnTo>
                  <a:lnTo>
                    <a:pt x="61" y="450"/>
                  </a:lnTo>
                  <a:lnTo>
                    <a:pt x="73" y="443"/>
                  </a:lnTo>
                  <a:lnTo>
                    <a:pt x="87" y="432"/>
                  </a:lnTo>
                  <a:lnTo>
                    <a:pt x="97" y="420"/>
                  </a:lnTo>
                  <a:lnTo>
                    <a:pt x="108" y="408"/>
                  </a:lnTo>
                  <a:lnTo>
                    <a:pt x="115" y="396"/>
                  </a:lnTo>
                  <a:lnTo>
                    <a:pt x="120" y="384"/>
                  </a:lnTo>
                  <a:lnTo>
                    <a:pt x="121" y="374"/>
                  </a:lnTo>
                  <a:lnTo>
                    <a:pt x="212" y="338"/>
                  </a:lnTo>
                  <a:lnTo>
                    <a:pt x="212" y="338"/>
                  </a:lnTo>
                  <a:lnTo>
                    <a:pt x="215" y="340"/>
                  </a:lnTo>
                  <a:lnTo>
                    <a:pt x="223" y="344"/>
                  </a:lnTo>
                  <a:lnTo>
                    <a:pt x="226" y="349"/>
                  </a:lnTo>
                  <a:lnTo>
                    <a:pt x="229" y="355"/>
                  </a:lnTo>
                  <a:lnTo>
                    <a:pt x="232" y="362"/>
                  </a:lnTo>
                  <a:lnTo>
                    <a:pt x="232" y="371"/>
                  </a:lnTo>
                  <a:lnTo>
                    <a:pt x="232" y="371"/>
                  </a:lnTo>
                  <a:lnTo>
                    <a:pt x="232" y="389"/>
                  </a:lnTo>
                  <a:lnTo>
                    <a:pt x="233" y="404"/>
                  </a:lnTo>
                  <a:lnTo>
                    <a:pt x="235" y="410"/>
                  </a:lnTo>
                  <a:lnTo>
                    <a:pt x="236" y="416"/>
                  </a:lnTo>
                  <a:lnTo>
                    <a:pt x="239" y="420"/>
                  </a:lnTo>
                  <a:lnTo>
                    <a:pt x="244" y="425"/>
                  </a:lnTo>
                  <a:lnTo>
                    <a:pt x="244" y="425"/>
                  </a:lnTo>
                  <a:lnTo>
                    <a:pt x="244" y="422"/>
                  </a:lnTo>
                  <a:lnTo>
                    <a:pt x="242" y="413"/>
                  </a:lnTo>
                  <a:lnTo>
                    <a:pt x="242" y="401"/>
                  </a:lnTo>
                  <a:lnTo>
                    <a:pt x="245" y="395"/>
                  </a:lnTo>
                  <a:lnTo>
                    <a:pt x="248" y="389"/>
                  </a:lnTo>
                  <a:lnTo>
                    <a:pt x="248" y="389"/>
                  </a:lnTo>
                  <a:lnTo>
                    <a:pt x="248" y="395"/>
                  </a:lnTo>
                  <a:lnTo>
                    <a:pt x="250" y="408"/>
                  </a:lnTo>
                  <a:lnTo>
                    <a:pt x="251" y="416"/>
                  </a:lnTo>
                  <a:lnTo>
                    <a:pt x="254" y="423"/>
                  </a:lnTo>
                  <a:lnTo>
                    <a:pt x="259" y="431"/>
                  </a:lnTo>
                  <a:lnTo>
                    <a:pt x="265" y="438"/>
                  </a:lnTo>
                  <a:lnTo>
                    <a:pt x="265" y="438"/>
                  </a:lnTo>
                  <a:lnTo>
                    <a:pt x="265" y="434"/>
                  </a:lnTo>
                  <a:lnTo>
                    <a:pt x="265" y="423"/>
                  </a:lnTo>
                  <a:lnTo>
                    <a:pt x="266" y="417"/>
                  </a:lnTo>
                  <a:lnTo>
                    <a:pt x="266" y="413"/>
                  </a:lnTo>
                  <a:lnTo>
                    <a:pt x="269" y="410"/>
                  </a:lnTo>
                  <a:lnTo>
                    <a:pt x="272" y="408"/>
                  </a:lnTo>
                  <a:lnTo>
                    <a:pt x="272" y="408"/>
                  </a:lnTo>
                  <a:lnTo>
                    <a:pt x="278" y="408"/>
                  </a:lnTo>
                  <a:lnTo>
                    <a:pt x="284" y="411"/>
                  </a:lnTo>
                  <a:lnTo>
                    <a:pt x="299" y="422"/>
                  </a:lnTo>
                  <a:lnTo>
                    <a:pt x="329" y="446"/>
                  </a:lnTo>
                  <a:lnTo>
                    <a:pt x="329" y="446"/>
                  </a:lnTo>
                  <a:lnTo>
                    <a:pt x="343" y="455"/>
                  </a:lnTo>
                  <a:lnTo>
                    <a:pt x="358" y="464"/>
                  </a:lnTo>
                  <a:lnTo>
                    <a:pt x="364" y="470"/>
                  </a:lnTo>
                  <a:lnTo>
                    <a:pt x="370" y="476"/>
                  </a:lnTo>
                  <a:lnTo>
                    <a:pt x="374" y="483"/>
                  </a:lnTo>
                  <a:lnTo>
                    <a:pt x="376" y="491"/>
                  </a:lnTo>
                  <a:lnTo>
                    <a:pt x="376" y="491"/>
                  </a:lnTo>
                  <a:lnTo>
                    <a:pt x="376" y="536"/>
                  </a:lnTo>
                  <a:lnTo>
                    <a:pt x="377" y="561"/>
                  </a:lnTo>
                  <a:lnTo>
                    <a:pt x="380" y="587"/>
                  </a:lnTo>
                  <a:lnTo>
                    <a:pt x="391" y="579"/>
                  </a:lnTo>
                  <a:close/>
                </a:path>
              </a:pathLst>
            </a:custGeom>
            <a:solidFill>
              <a:srgbClr val="1B171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683" name="Freeform 35"/>
            <p:cNvSpPr>
              <a:spLocks/>
            </p:cNvSpPr>
            <p:nvPr/>
          </p:nvSpPr>
          <p:spPr bwMode="auto">
            <a:xfrm>
              <a:off x="4248" y="1376"/>
              <a:ext cx="107" cy="180"/>
            </a:xfrm>
            <a:custGeom>
              <a:avLst/>
              <a:gdLst/>
              <a:ahLst/>
              <a:cxnLst>
                <a:cxn ang="0">
                  <a:pos x="21" y="29"/>
                </a:cxn>
                <a:cxn ang="0">
                  <a:pos x="25" y="18"/>
                </a:cxn>
                <a:cxn ang="0">
                  <a:pos x="36" y="6"/>
                </a:cxn>
                <a:cxn ang="0">
                  <a:pos x="40" y="5"/>
                </a:cxn>
                <a:cxn ang="0">
                  <a:pos x="91" y="0"/>
                </a:cxn>
                <a:cxn ang="0">
                  <a:pos x="123" y="2"/>
                </a:cxn>
                <a:cxn ang="0">
                  <a:pos x="138" y="6"/>
                </a:cxn>
                <a:cxn ang="0">
                  <a:pos x="141" y="9"/>
                </a:cxn>
                <a:cxn ang="0">
                  <a:pos x="160" y="42"/>
                </a:cxn>
                <a:cxn ang="0">
                  <a:pos x="172" y="76"/>
                </a:cxn>
                <a:cxn ang="0">
                  <a:pos x="173" y="88"/>
                </a:cxn>
                <a:cxn ang="0">
                  <a:pos x="179" y="148"/>
                </a:cxn>
                <a:cxn ang="0">
                  <a:pos x="182" y="165"/>
                </a:cxn>
                <a:cxn ang="0">
                  <a:pos x="190" y="181"/>
                </a:cxn>
                <a:cxn ang="0">
                  <a:pos x="208" y="208"/>
                </a:cxn>
                <a:cxn ang="0">
                  <a:pos x="212" y="219"/>
                </a:cxn>
                <a:cxn ang="0">
                  <a:pos x="211" y="228"/>
                </a:cxn>
                <a:cxn ang="0">
                  <a:pos x="206" y="240"/>
                </a:cxn>
                <a:cxn ang="0">
                  <a:pos x="197" y="252"/>
                </a:cxn>
                <a:cxn ang="0">
                  <a:pos x="179" y="267"/>
                </a:cxn>
                <a:cxn ang="0">
                  <a:pos x="106" y="311"/>
                </a:cxn>
                <a:cxn ang="0">
                  <a:pos x="54" y="350"/>
                </a:cxn>
                <a:cxn ang="0">
                  <a:pos x="45" y="359"/>
                </a:cxn>
                <a:cxn ang="0">
                  <a:pos x="48" y="335"/>
                </a:cxn>
                <a:cxn ang="0">
                  <a:pos x="46" y="302"/>
                </a:cxn>
                <a:cxn ang="0">
                  <a:pos x="43" y="293"/>
                </a:cxn>
                <a:cxn ang="0">
                  <a:pos x="36" y="277"/>
                </a:cxn>
                <a:cxn ang="0">
                  <a:pos x="15" y="253"/>
                </a:cxn>
                <a:cxn ang="0">
                  <a:pos x="7" y="235"/>
                </a:cxn>
                <a:cxn ang="0">
                  <a:pos x="4" y="222"/>
                </a:cxn>
                <a:cxn ang="0">
                  <a:pos x="0" y="166"/>
                </a:cxn>
                <a:cxn ang="0">
                  <a:pos x="1" y="109"/>
                </a:cxn>
                <a:cxn ang="0">
                  <a:pos x="3" y="96"/>
                </a:cxn>
                <a:cxn ang="0">
                  <a:pos x="13" y="51"/>
                </a:cxn>
                <a:cxn ang="0">
                  <a:pos x="21" y="29"/>
                </a:cxn>
              </a:cxnLst>
              <a:rect l="0" t="0" r="r" b="b"/>
              <a:pathLst>
                <a:path w="212" h="359">
                  <a:moveTo>
                    <a:pt x="21" y="29"/>
                  </a:moveTo>
                  <a:lnTo>
                    <a:pt x="21" y="29"/>
                  </a:lnTo>
                  <a:lnTo>
                    <a:pt x="21" y="26"/>
                  </a:lnTo>
                  <a:lnTo>
                    <a:pt x="25" y="18"/>
                  </a:lnTo>
                  <a:lnTo>
                    <a:pt x="31" y="9"/>
                  </a:lnTo>
                  <a:lnTo>
                    <a:pt x="36" y="6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61" y="2"/>
                  </a:lnTo>
                  <a:lnTo>
                    <a:pt x="91" y="0"/>
                  </a:lnTo>
                  <a:lnTo>
                    <a:pt x="108" y="0"/>
                  </a:lnTo>
                  <a:lnTo>
                    <a:pt x="123" y="2"/>
                  </a:lnTo>
                  <a:lnTo>
                    <a:pt x="133" y="5"/>
                  </a:lnTo>
                  <a:lnTo>
                    <a:pt x="138" y="6"/>
                  </a:lnTo>
                  <a:lnTo>
                    <a:pt x="141" y="9"/>
                  </a:lnTo>
                  <a:lnTo>
                    <a:pt x="141" y="9"/>
                  </a:lnTo>
                  <a:lnTo>
                    <a:pt x="151" y="23"/>
                  </a:lnTo>
                  <a:lnTo>
                    <a:pt x="160" y="42"/>
                  </a:lnTo>
                  <a:lnTo>
                    <a:pt x="169" y="64"/>
                  </a:lnTo>
                  <a:lnTo>
                    <a:pt x="172" y="76"/>
                  </a:lnTo>
                  <a:lnTo>
                    <a:pt x="173" y="88"/>
                  </a:lnTo>
                  <a:lnTo>
                    <a:pt x="173" y="88"/>
                  </a:lnTo>
                  <a:lnTo>
                    <a:pt x="178" y="130"/>
                  </a:lnTo>
                  <a:lnTo>
                    <a:pt x="179" y="148"/>
                  </a:lnTo>
                  <a:lnTo>
                    <a:pt x="182" y="165"/>
                  </a:lnTo>
                  <a:lnTo>
                    <a:pt x="182" y="165"/>
                  </a:lnTo>
                  <a:lnTo>
                    <a:pt x="185" y="172"/>
                  </a:lnTo>
                  <a:lnTo>
                    <a:pt x="190" y="181"/>
                  </a:lnTo>
                  <a:lnTo>
                    <a:pt x="199" y="195"/>
                  </a:lnTo>
                  <a:lnTo>
                    <a:pt x="208" y="208"/>
                  </a:lnTo>
                  <a:lnTo>
                    <a:pt x="211" y="213"/>
                  </a:lnTo>
                  <a:lnTo>
                    <a:pt x="212" y="219"/>
                  </a:lnTo>
                  <a:lnTo>
                    <a:pt x="212" y="219"/>
                  </a:lnTo>
                  <a:lnTo>
                    <a:pt x="211" y="228"/>
                  </a:lnTo>
                  <a:lnTo>
                    <a:pt x="209" y="234"/>
                  </a:lnTo>
                  <a:lnTo>
                    <a:pt x="206" y="240"/>
                  </a:lnTo>
                  <a:lnTo>
                    <a:pt x="202" y="246"/>
                  </a:lnTo>
                  <a:lnTo>
                    <a:pt x="197" y="252"/>
                  </a:lnTo>
                  <a:lnTo>
                    <a:pt x="188" y="259"/>
                  </a:lnTo>
                  <a:lnTo>
                    <a:pt x="179" y="267"/>
                  </a:lnTo>
                  <a:lnTo>
                    <a:pt x="179" y="267"/>
                  </a:lnTo>
                  <a:lnTo>
                    <a:pt x="106" y="311"/>
                  </a:lnTo>
                  <a:lnTo>
                    <a:pt x="67" y="340"/>
                  </a:lnTo>
                  <a:lnTo>
                    <a:pt x="54" y="350"/>
                  </a:lnTo>
                  <a:lnTo>
                    <a:pt x="45" y="359"/>
                  </a:lnTo>
                  <a:lnTo>
                    <a:pt x="45" y="359"/>
                  </a:lnTo>
                  <a:lnTo>
                    <a:pt x="46" y="353"/>
                  </a:lnTo>
                  <a:lnTo>
                    <a:pt x="48" y="335"/>
                  </a:lnTo>
                  <a:lnTo>
                    <a:pt x="46" y="314"/>
                  </a:lnTo>
                  <a:lnTo>
                    <a:pt x="46" y="302"/>
                  </a:lnTo>
                  <a:lnTo>
                    <a:pt x="43" y="293"/>
                  </a:lnTo>
                  <a:lnTo>
                    <a:pt x="43" y="293"/>
                  </a:lnTo>
                  <a:lnTo>
                    <a:pt x="40" y="284"/>
                  </a:lnTo>
                  <a:lnTo>
                    <a:pt x="36" y="277"/>
                  </a:lnTo>
                  <a:lnTo>
                    <a:pt x="25" y="265"/>
                  </a:lnTo>
                  <a:lnTo>
                    <a:pt x="15" y="253"/>
                  </a:lnTo>
                  <a:lnTo>
                    <a:pt x="10" y="246"/>
                  </a:lnTo>
                  <a:lnTo>
                    <a:pt x="7" y="235"/>
                  </a:lnTo>
                  <a:lnTo>
                    <a:pt x="7" y="235"/>
                  </a:lnTo>
                  <a:lnTo>
                    <a:pt x="4" y="222"/>
                  </a:lnTo>
                  <a:lnTo>
                    <a:pt x="1" y="205"/>
                  </a:lnTo>
                  <a:lnTo>
                    <a:pt x="0" y="166"/>
                  </a:lnTo>
                  <a:lnTo>
                    <a:pt x="0" y="127"/>
                  </a:lnTo>
                  <a:lnTo>
                    <a:pt x="1" y="109"/>
                  </a:lnTo>
                  <a:lnTo>
                    <a:pt x="3" y="96"/>
                  </a:lnTo>
                  <a:lnTo>
                    <a:pt x="3" y="96"/>
                  </a:lnTo>
                  <a:lnTo>
                    <a:pt x="9" y="72"/>
                  </a:lnTo>
                  <a:lnTo>
                    <a:pt x="13" y="51"/>
                  </a:lnTo>
                  <a:lnTo>
                    <a:pt x="21" y="29"/>
                  </a:lnTo>
                  <a:lnTo>
                    <a:pt x="21" y="29"/>
                  </a:lnTo>
                  <a:close/>
                </a:path>
              </a:pathLst>
            </a:custGeom>
            <a:solidFill>
              <a:srgbClr val="FCD6A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5684" name="Text Box 36"/>
          <p:cNvSpPr txBox="1">
            <a:spLocks noChangeArrowheads="1"/>
          </p:cNvSpPr>
          <p:nvPr/>
        </p:nvSpPr>
        <p:spPr bwMode="auto">
          <a:xfrm>
            <a:off x="6011863" y="96838"/>
            <a:ext cx="252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Insert your slogan here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57813" y="149225"/>
            <a:ext cx="3471862" cy="3381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err="1">
                <a:latin typeface="Arial Narrow" pitchFamily="34" charset="0"/>
              </a:rPr>
              <a:t>Pajak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Menyatukan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Hati</a:t>
            </a:r>
            <a:r>
              <a:rPr lang="en-US" sz="1600">
                <a:latin typeface="Arial Narrow" pitchFamily="34" charset="0"/>
              </a:rPr>
              <a:t>, </a:t>
            </a:r>
            <a:r>
              <a:rPr lang="en-US" sz="1600" err="1">
                <a:latin typeface="Arial Narrow" pitchFamily="34" charset="0"/>
              </a:rPr>
              <a:t>Membangun</a:t>
            </a:r>
            <a:r>
              <a:rPr lang="en-US" sz="1600">
                <a:latin typeface="Arial Narrow" pitchFamily="34" charset="0"/>
              </a:rPr>
              <a:t> </a:t>
            </a:r>
            <a:r>
              <a:rPr lang="en-US" sz="1600" err="1">
                <a:latin typeface="Arial Narrow" pitchFamily="34" charset="0"/>
              </a:rPr>
              <a:t>Negeri</a:t>
            </a:r>
            <a:endParaRPr lang="en-US" sz="1600"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File%20Impor%202014.xlsx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hyperlink" Target="File%20Simulasi.xlsx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hyperlink" Target="File%20Simulasi.xlsx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hyperlink" Target="File%20Simulasi.xlsx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File%20Simulasi.xlsx" TargetMode="External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1.emf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hyperlink" Target="File%20Simulasi.xlsx" TargetMode="External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File%20Simulasi.xlsx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51920" y="2303463"/>
            <a:ext cx="5215880" cy="1582737"/>
          </a:xfrm>
        </p:spPr>
        <p:txBody>
          <a:bodyPr/>
          <a:lstStyle/>
          <a:p>
            <a:r>
              <a:rPr lang="en-US" sz="2800" b="0" dirty="0" smtClean="0">
                <a:solidFill>
                  <a:schemeClr val="accent2"/>
                </a:solidFill>
              </a:rPr>
              <a:t>PELATIHAN </a:t>
            </a:r>
            <a:r>
              <a:rPr lang="en-US" sz="2400" b="0" dirty="0" err="1" smtClean="0">
                <a:solidFill>
                  <a:schemeClr val="accent2"/>
                </a:solidFill>
              </a:rPr>
              <a:t>Aplikasi</a:t>
            </a:r>
            <a:r>
              <a:rPr lang="en-US" sz="2400" b="0" dirty="0" smtClean="0">
                <a:solidFill>
                  <a:schemeClr val="accent2"/>
                </a:solidFill>
              </a:rPr>
              <a:t> e-SPT</a:t>
            </a:r>
            <a:r>
              <a:rPr lang="en-US" sz="2400" b="0" dirty="0" smtClean="0"/>
              <a:t> </a:t>
            </a:r>
            <a:r>
              <a:rPr lang="en-US" sz="2400" b="0" smtClean="0"/>
              <a:t/>
            </a:r>
            <a:br>
              <a:rPr lang="en-US" sz="2400" b="0" smtClean="0"/>
            </a:br>
            <a:r>
              <a:rPr lang="en-US" smtClean="0"/>
              <a:t>PPh </a:t>
            </a:r>
            <a:r>
              <a:rPr lang="en-US" dirty="0" smtClean="0"/>
              <a:t>21 2014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84784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Gambaran</a:t>
            </a:r>
          </a:p>
          <a:p>
            <a:pPr algn="ctr"/>
            <a:r>
              <a:rPr lang="fi-FI" sz="4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APLIKASI eSPT PPh 21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0" y="3318062"/>
            <a:ext cx="2673033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46" y="3318062"/>
            <a:ext cx="262360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031" y="3318062"/>
            <a:ext cx="3229367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924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1141784" y="260648"/>
            <a:ext cx="8686800" cy="8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Aplikasi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Persiapan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Sebelum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Install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(1/2)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980728"/>
            <a:ext cx="4658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1. Regional Setting : Indonesia</a:t>
            </a:r>
            <a:endParaRPr lang="en-US" sz="2400" dirty="0"/>
          </a:p>
        </p:txBody>
      </p:sp>
      <p:pic>
        <p:nvPicPr>
          <p:cNvPr id="14" name="Picture 13" descr="2013.12.17_21_0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108" y="1518692"/>
            <a:ext cx="8964488" cy="524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1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1141784" y="260648"/>
            <a:ext cx="8686800" cy="8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kern="0" dirty="0" err="1" smtClean="0">
                <a:solidFill>
                  <a:srgbClr val="FFFFFF"/>
                </a:solidFill>
              </a:rPr>
              <a:t>Aplikasi</a:t>
            </a:r>
            <a:r>
              <a:rPr lang="en-US" sz="3200" kern="0" dirty="0" smtClean="0">
                <a:solidFill>
                  <a:srgbClr val="FFFFFF"/>
                </a:solidFill>
              </a:rPr>
              <a:t> : </a:t>
            </a:r>
            <a:r>
              <a:rPr lang="en-US" sz="3200" kern="0" dirty="0" err="1" smtClean="0">
                <a:solidFill>
                  <a:srgbClr val="FFFFFF"/>
                </a:solidFill>
              </a:rPr>
              <a:t>Persiapan</a:t>
            </a:r>
            <a:r>
              <a:rPr lang="en-US" sz="3200" kern="0" dirty="0" smtClean="0">
                <a:solidFill>
                  <a:srgbClr val="FFFFFF"/>
                </a:solidFill>
              </a:rPr>
              <a:t> </a:t>
            </a:r>
            <a:r>
              <a:rPr lang="en-US" sz="3200" kern="0" dirty="0" err="1" smtClean="0">
                <a:solidFill>
                  <a:srgbClr val="FFFFFF"/>
                </a:solidFill>
              </a:rPr>
              <a:t>Sebelum</a:t>
            </a:r>
            <a:r>
              <a:rPr lang="en-US" sz="3200" kern="0" dirty="0" smtClean="0">
                <a:solidFill>
                  <a:srgbClr val="FFFFFF"/>
                </a:solidFill>
              </a:rPr>
              <a:t> Install 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(2/2)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1006128"/>
            <a:ext cx="5046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2. Disable </a:t>
            </a:r>
            <a:r>
              <a:rPr lang="en-US" sz="2400" dirty="0" err="1" smtClean="0"/>
              <a:t>UAC</a:t>
            </a:r>
            <a:r>
              <a:rPr lang="en-US" sz="2400" dirty="0" smtClean="0"/>
              <a:t>, Disable Antivirus</a:t>
            </a:r>
            <a:endParaRPr lang="en-US" sz="2400" dirty="0"/>
          </a:p>
        </p:txBody>
      </p:sp>
      <p:pic>
        <p:nvPicPr>
          <p:cNvPr id="5" name="Picture 4" descr="2013.12.17_21_0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60" y="1546622"/>
            <a:ext cx="9066440" cy="505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1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1141784" y="260648"/>
            <a:ext cx="8686800" cy="8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kern="0" dirty="0" err="1" smtClean="0">
                <a:solidFill>
                  <a:srgbClr val="FFFFFF"/>
                </a:solidFill>
              </a:rPr>
              <a:t>Aplikasi</a:t>
            </a:r>
            <a:r>
              <a:rPr lang="en-US" sz="3200" kern="0" dirty="0" smtClean="0">
                <a:solidFill>
                  <a:srgbClr val="FFFFFF"/>
                </a:solidFill>
              </a:rPr>
              <a:t> : Install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2013.12.16_21_0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6676020" cy="4896544"/>
          </a:xfrm>
          <a:prstGeom prst="rect">
            <a:avLst/>
          </a:prstGeom>
        </p:spPr>
      </p:pic>
      <p:pic>
        <p:nvPicPr>
          <p:cNvPr id="7" name="Picture 6" descr="2013.12.16_21_0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1196752"/>
            <a:ext cx="4881965" cy="5411204"/>
          </a:xfrm>
          <a:prstGeom prst="rect">
            <a:avLst/>
          </a:prstGeom>
        </p:spPr>
      </p:pic>
      <p:pic>
        <p:nvPicPr>
          <p:cNvPr id="8" name="Picture 7" descr="2013.12.16_21_0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1268760"/>
            <a:ext cx="6192688" cy="5052562"/>
          </a:xfrm>
          <a:prstGeom prst="rect">
            <a:avLst/>
          </a:prstGeom>
        </p:spPr>
      </p:pic>
      <p:pic>
        <p:nvPicPr>
          <p:cNvPr id="9" name="Picture 8" descr="2013.12.16_21_00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9632" y="1268760"/>
            <a:ext cx="6192688" cy="5062372"/>
          </a:xfrm>
          <a:prstGeom prst="rect">
            <a:avLst/>
          </a:prstGeom>
        </p:spPr>
      </p:pic>
      <p:pic>
        <p:nvPicPr>
          <p:cNvPr id="10" name="Picture 9" descr="2013.12.16_21_00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9631" y="1268760"/>
            <a:ext cx="6210259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1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1141784" y="260648"/>
            <a:ext cx="8686800" cy="8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Aplikasi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Memulai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Aplikasi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(1/2)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2013.12.16_21_00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42" y="1628799"/>
            <a:ext cx="4820506" cy="5106259"/>
          </a:xfrm>
          <a:prstGeom prst="rect">
            <a:avLst/>
          </a:prstGeom>
        </p:spPr>
      </p:pic>
      <p:pic>
        <p:nvPicPr>
          <p:cNvPr id="6" name="Picture 5" descr="2013.12.16_21_0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780928"/>
            <a:ext cx="5136988" cy="3861048"/>
          </a:xfrm>
          <a:prstGeom prst="rect">
            <a:avLst/>
          </a:prstGeom>
        </p:spPr>
      </p:pic>
      <p:pic>
        <p:nvPicPr>
          <p:cNvPr id="7" name="Picture 6" descr="2013.12.16_21_0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052736"/>
            <a:ext cx="3502889" cy="164395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547664" y="1484784"/>
            <a:ext cx="3672408" cy="648072"/>
          </a:xfrm>
          <a:prstGeom prst="straightConnector1">
            <a:avLst/>
          </a:prstGeom>
          <a:ln>
            <a:solidFill>
              <a:srgbClr val="FF0000"/>
            </a:solidFill>
            <a:headEnd type="oval" w="lg" len="lg"/>
            <a:tailEnd type="arrow" w="lg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43808" y="2420888"/>
            <a:ext cx="2448272" cy="2376264"/>
          </a:xfrm>
          <a:prstGeom prst="straightConnector1">
            <a:avLst/>
          </a:prstGeom>
          <a:ln>
            <a:solidFill>
              <a:srgbClr val="FF0000"/>
            </a:solidFill>
            <a:headEnd type="oval" w="lg" len="lg"/>
            <a:tailEnd type="arrow" w="lg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5724128" y="4149080"/>
            <a:ext cx="1440160" cy="1440160"/>
          </a:xfrm>
          <a:prstGeom prst="straightConnector1">
            <a:avLst/>
          </a:prstGeom>
          <a:ln>
            <a:solidFill>
              <a:srgbClr val="FF0000"/>
            </a:solidFill>
            <a:headEnd type="oval" w="lg" len="lg"/>
            <a:tailEnd type="arrow" w="lg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41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1141784" y="260648"/>
            <a:ext cx="8686800" cy="8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Aplikasi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Memulai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Aplikasi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(2/2)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2013.12.16_21_013.png"/>
          <p:cNvPicPr>
            <a:picLocks noChangeAspect="1"/>
          </p:cNvPicPr>
          <p:nvPr/>
        </p:nvPicPr>
        <p:blipFill>
          <a:blip r:embed="rId2" cstate="print"/>
          <a:srcRect t="2400"/>
          <a:stretch>
            <a:fillRect/>
          </a:stretch>
        </p:blipFill>
        <p:spPr>
          <a:xfrm>
            <a:off x="179512" y="1484784"/>
            <a:ext cx="7895930" cy="4032448"/>
          </a:xfrm>
          <a:prstGeom prst="rect">
            <a:avLst/>
          </a:prstGeom>
        </p:spPr>
      </p:pic>
      <p:pic>
        <p:nvPicPr>
          <p:cNvPr id="10" name="Picture 9" descr="2013.12.16_21_0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196752"/>
            <a:ext cx="7252061" cy="560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1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1141784" y="260648"/>
            <a:ext cx="8686800" cy="8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Aplikasi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Gambaran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(1/7)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2013.12.16_21_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96752"/>
            <a:ext cx="7375340" cy="541256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7295" y="5847655"/>
            <a:ext cx="7737113" cy="749697"/>
            <a:chOff x="507295" y="5847655"/>
            <a:chExt cx="7737113" cy="749697"/>
          </a:xfrm>
        </p:grpSpPr>
        <p:sp>
          <p:nvSpPr>
            <p:cNvPr id="6" name="Rectangle 5"/>
            <p:cNvSpPr/>
            <p:nvPr/>
          </p:nvSpPr>
          <p:spPr bwMode="auto">
            <a:xfrm>
              <a:off x="611560" y="6309320"/>
              <a:ext cx="7632848" cy="288032"/>
            </a:xfrm>
            <a:prstGeom prst="rect">
              <a:avLst/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7295" y="5847655"/>
              <a:ext cx="1125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Status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1560" y="1442393"/>
            <a:ext cx="7632848" cy="864096"/>
            <a:chOff x="611560" y="1442393"/>
            <a:chExt cx="7632848" cy="864096"/>
          </a:xfrm>
        </p:grpSpPr>
        <p:sp>
          <p:nvSpPr>
            <p:cNvPr id="13" name="Rectangle 12"/>
            <p:cNvSpPr/>
            <p:nvPr/>
          </p:nvSpPr>
          <p:spPr bwMode="auto">
            <a:xfrm>
              <a:off x="611560" y="1442393"/>
              <a:ext cx="7632848" cy="288032"/>
            </a:xfrm>
            <a:prstGeom prst="rect">
              <a:avLst/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1560" y="1844824"/>
              <a:ext cx="9877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Menu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41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3.12.16_21_0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196752"/>
            <a:ext cx="7344816" cy="5549417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1141784" y="260648"/>
            <a:ext cx="8686800" cy="8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Aplikasi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Gambaran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(2/7)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627784" y="1844824"/>
            <a:ext cx="5325118" cy="3443210"/>
            <a:chOff x="2627784" y="1844824"/>
            <a:chExt cx="5325118" cy="3443210"/>
          </a:xfrm>
        </p:grpSpPr>
        <p:cxnSp>
          <p:nvCxnSpPr>
            <p:cNvPr id="11" name="Elbow Connector 10"/>
            <p:cNvCxnSpPr/>
            <p:nvPr/>
          </p:nvCxnSpPr>
          <p:spPr>
            <a:xfrm>
              <a:off x="2627784" y="1844824"/>
              <a:ext cx="2160240" cy="72008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6" name="Picture 15" descr="2013.12.17_21_00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2040" y="1844824"/>
              <a:ext cx="3020862" cy="344321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80112" y="3356992"/>
              <a:ext cx="192873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FF0000"/>
                  </a:solidFill>
                </a:rPr>
                <a:t>Memilih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dirty="0" err="1" smtClean="0">
                  <a:solidFill>
                    <a:srgbClr val="FF0000"/>
                  </a:solidFill>
                </a:rPr>
                <a:t>lokasi</a:t>
              </a:r>
              <a:r>
                <a:rPr lang="en-US" dirty="0" smtClean="0">
                  <a:solidFill>
                    <a:srgbClr val="FF0000"/>
                  </a:solidFill>
                </a:rPr>
                <a:t> Database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95536" y="2132856"/>
            <a:ext cx="3896269" cy="2734563"/>
            <a:chOff x="395536" y="2132856"/>
            <a:chExt cx="3896269" cy="2734563"/>
          </a:xfrm>
        </p:grpSpPr>
        <p:cxnSp>
          <p:nvCxnSpPr>
            <p:cNvPr id="19" name="Elbow Connector 18"/>
            <p:cNvCxnSpPr/>
            <p:nvPr/>
          </p:nvCxnSpPr>
          <p:spPr>
            <a:xfrm rot="16200000" flipH="1">
              <a:off x="1115616" y="2276872"/>
              <a:ext cx="1152128" cy="86409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23" name="Picture 22" descr="2013.12.17_21_00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536" y="3429000"/>
              <a:ext cx="3896269" cy="106694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71600" y="4221088"/>
              <a:ext cx="219803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 err="1" smtClean="0">
                  <a:solidFill>
                    <a:srgbClr val="FF0000"/>
                  </a:solidFill>
                </a:rPr>
                <a:t>Menyusun</a:t>
              </a:r>
              <a:r>
                <a:rPr lang="en-US" i="1" dirty="0" smtClean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r>
                <a:rPr lang="en-US" i="1" dirty="0" err="1" smtClean="0">
                  <a:solidFill>
                    <a:srgbClr val="FF0000"/>
                  </a:solidFill>
                </a:rPr>
                <a:t>kembali</a:t>
              </a:r>
              <a:r>
                <a:rPr lang="en-US" i="1" dirty="0" smtClean="0">
                  <a:solidFill>
                    <a:srgbClr val="FF0000"/>
                  </a:solidFill>
                </a:rPr>
                <a:t> Database 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41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3.12.16_21_0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9043" y="1196752"/>
            <a:ext cx="7329930" cy="5549417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1141784" y="260648"/>
            <a:ext cx="8686800" cy="8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Aplikasi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Gambaran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(3/7)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419872" y="1844824"/>
            <a:ext cx="5281863" cy="1296144"/>
            <a:chOff x="3419872" y="1844824"/>
            <a:chExt cx="5281863" cy="1296144"/>
          </a:xfrm>
        </p:grpSpPr>
        <p:cxnSp>
          <p:nvCxnSpPr>
            <p:cNvPr id="11" name="Elbow Connector 10"/>
            <p:cNvCxnSpPr/>
            <p:nvPr/>
          </p:nvCxnSpPr>
          <p:spPr>
            <a:xfrm>
              <a:off x="3419872" y="1844824"/>
              <a:ext cx="1728192" cy="64807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5" name="Picture 14" descr="2013.12.17_21_004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20072" y="2060848"/>
              <a:ext cx="3481663" cy="1080120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39552" y="2061642"/>
            <a:ext cx="3334216" cy="4560358"/>
            <a:chOff x="539552" y="2061642"/>
            <a:chExt cx="3334216" cy="4560358"/>
          </a:xfrm>
        </p:grpSpPr>
        <p:pic>
          <p:nvPicPr>
            <p:cNvPr id="20" name="Picture 19" descr="2013.12.17_21_005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9552" y="2420888"/>
              <a:ext cx="3334216" cy="4201112"/>
            </a:xfrm>
            <a:prstGeom prst="rect">
              <a:avLst/>
            </a:prstGeom>
          </p:spPr>
        </p:pic>
        <p:cxnSp>
          <p:nvCxnSpPr>
            <p:cNvPr id="19" name="Elbow Connector 18"/>
            <p:cNvCxnSpPr/>
            <p:nvPr/>
          </p:nvCxnSpPr>
          <p:spPr>
            <a:xfrm rot="5400000">
              <a:off x="1511660" y="2672916"/>
              <a:ext cx="1224136" cy="158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043608" y="3861048"/>
              <a:ext cx="244827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dirty="0" err="1" smtClean="0">
                  <a:solidFill>
                    <a:srgbClr val="FF0000"/>
                  </a:solidFill>
                </a:rPr>
                <a:t>Mengedit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US" dirty="0" err="1" smtClean="0">
                  <a:solidFill>
                    <a:srgbClr val="FF0000"/>
                  </a:solidFill>
                </a:rPr>
                <a:t>Pembetulan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US" dirty="0" err="1" smtClean="0">
                  <a:solidFill>
                    <a:srgbClr val="FF0000"/>
                  </a:solidFill>
                </a:rPr>
                <a:t>Menghapus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41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3.12.16_21_0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9043" y="1303951"/>
            <a:ext cx="7329930" cy="5335018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1141784" y="260648"/>
            <a:ext cx="8686800" cy="8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Aplikasi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Gambaran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(4/7)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27984" y="1412776"/>
            <a:ext cx="4225117" cy="1080120"/>
            <a:chOff x="4427984" y="1412776"/>
            <a:chExt cx="4225117" cy="1080120"/>
          </a:xfrm>
        </p:grpSpPr>
        <p:cxnSp>
          <p:nvCxnSpPr>
            <p:cNvPr id="11" name="Elbow Connector 10"/>
            <p:cNvCxnSpPr/>
            <p:nvPr/>
          </p:nvCxnSpPr>
          <p:spPr>
            <a:xfrm>
              <a:off x="4427984" y="1700808"/>
              <a:ext cx="1944216" cy="14401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5" name="Picture 14" descr="2013.12.17_21_004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44208" y="1412776"/>
              <a:ext cx="2208893" cy="108012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467544" y="2420888"/>
            <a:ext cx="6616200" cy="3664281"/>
            <a:chOff x="467544" y="2420888"/>
            <a:chExt cx="6616200" cy="3664281"/>
          </a:xfrm>
        </p:grpSpPr>
        <p:pic>
          <p:nvPicPr>
            <p:cNvPr id="30" name="Picture 29" descr="2013.12.17_21_005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544" y="3789040"/>
              <a:ext cx="6616200" cy="2296129"/>
            </a:xfrm>
            <a:prstGeom prst="rect">
              <a:avLst/>
            </a:prstGeom>
          </p:spPr>
        </p:pic>
        <p:cxnSp>
          <p:nvCxnSpPr>
            <p:cNvPr id="31" name="Elbow Connector 30"/>
            <p:cNvCxnSpPr/>
            <p:nvPr/>
          </p:nvCxnSpPr>
          <p:spPr>
            <a:xfrm rot="16200000" flipH="1">
              <a:off x="2267744" y="2924944"/>
              <a:ext cx="1584176" cy="576064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4283968" y="2204864"/>
            <a:ext cx="4060703" cy="4104456"/>
            <a:chOff x="4283968" y="2204864"/>
            <a:chExt cx="4060703" cy="4104456"/>
          </a:xfrm>
        </p:grpSpPr>
        <p:pic>
          <p:nvPicPr>
            <p:cNvPr id="21" name="Picture 20" descr="2013.12.17_21_005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83968" y="4149080"/>
              <a:ext cx="4060703" cy="2160240"/>
            </a:xfrm>
            <a:prstGeom prst="rect">
              <a:avLst/>
            </a:prstGeom>
          </p:spPr>
        </p:pic>
        <p:cxnSp>
          <p:nvCxnSpPr>
            <p:cNvPr id="22" name="Elbow Connector 21"/>
            <p:cNvCxnSpPr/>
            <p:nvPr/>
          </p:nvCxnSpPr>
          <p:spPr>
            <a:xfrm rot="5400000">
              <a:off x="3491880" y="3212976"/>
              <a:ext cx="2232248" cy="216024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4788024" y="1988840"/>
            <a:ext cx="2581856" cy="2109476"/>
            <a:chOff x="4788024" y="1988840"/>
            <a:chExt cx="2581856" cy="2109476"/>
          </a:xfrm>
        </p:grpSpPr>
        <p:pic>
          <p:nvPicPr>
            <p:cNvPr id="20" name="Picture 19" descr="2013.12.17_21_005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88024" y="3356992"/>
              <a:ext cx="2581856" cy="741324"/>
            </a:xfrm>
            <a:prstGeom prst="rect">
              <a:avLst/>
            </a:prstGeom>
          </p:spPr>
        </p:pic>
        <p:cxnSp>
          <p:nvCxnSpPr>
            <p:cNvPr id="19" name="Elbow Connector 18"/>
            <p:cNvCxnSpPr/>
            <p:nvPr/>
          </p:nvCxnSpPr>
          <p:spPr>
            <a:xfrm rot="5400000">
              <a:off x="4680806" y="2600114"/>
              <a:ext cx="1224136" cy="158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-828600" y="1268760"/>
            <a:ext cx="3960440" cy="2160240"/>
            <a:chOff x="-828600" y="1268760"/>
            <a:chExt cx="3960440" cy="2160240"/>
          </a:xfrm>
        </p:grpSpPr>
        <p:pic>
          <p:nvPicPr>
            <p:cNvPr id="38" name="Picture 37" descr="2013.12.17_21_004.png"/>
            <p:cNvPicPr>
              <a:picLocks noChangeAspect="1"/>
            </p:cNvPicPr>
            <p:nvPr/>
          </p:nvPicPr>
          <p:blipFill>
            <a:blip r:embed="rId7" cstate="print"/>
            <a:srcRect r="36573"/>
            <a:stretch>
              <a:fillRect/>
            </a:stretch>
          </p:blipFill>
          <p:spPr>
            <a:xfrm>
              <a:off x="-828600" y="1268760"/>
              <a:ext cx="3391522" cy="2160240"/>
            </a:xfrm>
            <a:prstGeom prst="rect">
              <a:avLst/>
            </a:prstGeom>
          </p:spPr>
        </p:pic>
        <p:cxnSp>
          <p:nvCxnSpPr>
            <p:cNvPr id="37" name="Elbow Connector 36"/>
            <p:cNvCxnSpPr/>
            <p:nvPr/>
          </p:nvCxnSpPr>
          <p:spPr>
            <a:xfrm rot="10800000">
              <a:off x="1944216" y="2060848"/>
              <a:ext cx="1187624" cy="79208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641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89" name="Picture 49" descr="arrow_metal01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685800" y="2209800"/>
            <a:ext cx="2741613" cy="3657600"/>
          </a:xfrm>
          <a:prstGeom prst="rect">
            <a:avLst/>
          </a:prstGeom>
          <a:noFill/>
        </p:spPr>
      </p:pic>
      <p:sp>
        <p:nvSpPr>
          <p:cNvPr id="35844" name="Line 4"/>
          <p:cNvSpPr>
            <a:spLocks noChangeShapeType="1"/>
          </p:cNvSpPr>
          <p:nvPr/>
        </p:nvSpPr>
        <p:spPr bwMode="black">
          <a:xfrm>
            <a:off x="2971800" y="2743200"/>
            <a:ext cx="48006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 sz="2400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Susunan</a:t>
            </a:r>
            <a:r>
              <a:rPr lang="en-US" dirty="0" smtClean="0"/>
              <a:t> </a:t>
            </a:r>
            <a:r>
              <a:rPr lang="en-US" dirty="0" err="1" smtClean="0"/>
              <a:t>Materi</a:t>
            </a:r>
            <a:endParaRPr lang="en-US" dirty="0"/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black">
          <a:xfrm>
            <a:off x="3462338" y="3429000"/>
            <a:ext cx="48006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 sz="2400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black">
          <a:xfrm>
            <a:off x="3995936" y="2967335"/>
            <a:ext cx="35528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 err="1" smtClean="0"/>
              <a:t>Gambaran</a:t>
            </a:r>
            <a:r>
              <a:rPr lang="en-US" sz="2400" dirty="0" smtClean="0"/>
              <a:t> </a:t>
            </a:r>
            <a:r>
              <a:rPr lang="en-US" sz="2400" dirty="0" err="1" smtClean="0"/>
              <a:t>Aplikasi</a:t>
            </a:r>
            <a:endParaRPr lang="en-US" sz="2400" dirty="0"/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black">
          <a:xfrm>
            <a:off x="3657600" y="4154488"/>
            <a:ext cx="48006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 sz="2400"/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black">
          <a:xfrm>
            <a:off x="4343400" y="3773488"/>
            <a:ext cx="35528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 err="1" smtClean="0"/>
              <a:t>Simulasi</a:t>
            </a:r>
            <a:endParaRPr lang="en-US" sz="2400" dirty="0"/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2813050" y="2351088"/>
            <a:ext cx="393700" cy="393700"/>
            <a:chOff x="2543" y="1006"/>
            <a:chExt cx="416" cy="416"/>
          </a:xfrm>
        </p:grpSpPr>
        <p:sp>
          <p:nvSpPr>
            <p:cNvPr id="35892" name="Oval 52"/>
            <p:cNvSpPr>
              <a:spLocks noChangeArrowheads="1"/>
            </p:cNvSpPr>
            <p:nvPr/>
          </p:nvSpPr>
          <p:spPr bwMode="gray">
            <a:xfrm>
              <a:off x="2543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54118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" name="Group 53"/>
            <p:cNvGrpSpPr>
              <a:grpSpLocks/>
            </p:cNvGrpSpPr>
            <p:nvPr/>
          </p:nvGrpSpPr>
          <p:grpSpPr bwMode="auto">
            <a:xfrm rot="-2288454">
              <a:off x="2578" y="1034"/>
              <a:ext cx="348" cy="356"/>
              <a:chOff x="887" y="2040"/>
              <a:chExt cx="433" cy="422"/>
            </a:xfrm>
          </p:grpSpPr>
          <p:pic>
            <p:nvPicPr>
              <p:cNvPr id="35894" name="Picture 54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</p:spPr>
          </p:pic>
          <p:sp>
            <p:nvSpPr>
              <p:cNvPr id="35895" name="Oval 5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1">
                      <a:alpha val="75000"/>
                    </a:schemeClr>
                  </a:gs>
                  <a:gs pos="100000">
                    <a:schemeClr val="accent1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/>
              </a:p>
            </p:txBody>
          </p:sp>
          <p:pic>
            <p:nvPicPr>
              <p:cNvPr id="35896" name="Picture 56" descr="Picture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</p:spPr>
          </p:pic>
        </p:grpSp>
        <p:pic>
          <p:nvPicPr>
            <p:cNvPr id="35897" name="Picture 57"/>
            <p:cNvPicPr>
              <a:picLocks noChangeAspect="1" noChangeArrowheads="1"/>
            </p:cNvPicPr>
            <p:nvPr/>
          </p:nvPicPr>
          <p:blipFill>
            <a:blip r:embed="rId5" cstate="print"/>
            <a:srcRect l="12015" t="9302" r="12404" b="12598"/>
            <a:stretch>
              <a:fillRect/>
            </a:stretch>
          </p:blipFill>
          <p:spPr bwMode="gray">
            <a:xfrm>
              <a:off x="2570" y="1020"/>
              <a:ext cx="359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Group 93"/>
          <p:cNvGrpSpPr>
            <a:grpSpLocks/>
          </p:cNvGrpSpPr>
          <p:nvPr/>
        </p:nvGrpSpPr>
        <p:grpSpPr bwMode="auto">
          <a:xfrm>
            <a:off x="3325813" y="3049588"/>
            <a:ext cx="393700" cy="393700"/>
            <a:chOff x="3071" y="1006"/>
            <a:chExt cx="416" cy="416"/>
          </a:xfrm>
        </p:grpSpPr>
        <p:sp>
          <p:nvSpPr>
            <p:cNvPr id="35902" name="Oval 62"/>
            <p:cNvSpPr>
              <a:spLocks noChangeArrowheads="1"/>
            </p:cNvSpPr>
            <p:nvPr/>
          </p:nvSpPr>
          <p:spPr bwMode="gray">
            <a:xfrm>
              <a:off x="3071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54118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rot="-2288454">
              <a:off x="3106" y="1034"/>
              <a:ext cx="348" cy="356"/>
              <a:chOff x="887" y="2040"/>
              <a:chExt cx="433" cy="422"/>
            </a:xfrm>
          </p:grpSpPr>
          <p:pic>
            <p:nvPicPr>
              <p:cNvPr id="35904" name="Picture 64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</p:spPr>
          </p:pic>
          <p:sp>
            <p:nvSpPr>
              <p:cNvPr id="35905" name="Oval 65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accent2">
                      <a:alpha val="75000"/>
                    </a:schemeClr>
                  </a:gs>
                  <a:gs pos="100000">
                    <a:schemeClr val="accent2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/>
              </a:p>
            </p:txBody>
          </p:sp>
          <p:pic>
            <p:nvPicPr>
              <p:cNvPr id="35906" name="Picture 66" descr="Picture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</p:spPr>
          </p:pic>
        </p:grpSp>
        <p:pic>
          <p:nvPicPr>
            <p:cNvPr id="35926" name="Picture 86"/>
            <p:cNvPicPr>
              <a:picLocks noChangeAspect="1" noChangeArrowheads="1"/>
            </p:cNvPicPr>
            <p:nvPr/>
          </p:nvPicPr>
          <p:blipFill>
            <a:blip r:embed="rId5" cstate="print"/>
            <a:srcRect l="12015" t="9302" r="12404" b="12598"/>
            <a:stretch>
              <a:fillRect/>
            </a:stretch>
          </p:blipFill>
          <p:spPr bwMode="gray">
            <a:xfrm>
              <a:off x="3098" y="1020"/>
              <a:ext cx="359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Group 92"/>
          <p:cNvGrpSpPr>
            <a:grpSpLocks/>
          </p:cNvGrpSpPr>
          <p:nvPr/>
        </p:nvGrpSpPr>
        <p:grpSpPr bwMode="auto">
          <a:xfrm>
            <a:off x="3494088" y="3771900"/>
            <a:ext cx="393700" cy="393700"/>
            <a:chOff x="3647" y="1006"/>
            <a:chExt cx="416" cy="416"/>
          </a:xfrm>
        </p:grpSpPr>
        <p:sp>
          <p:nvSpPr>
            <p:cNvPr id="35907" name="Oval 67"/>
            <p:cNvSpPr>
              <a:spLocks noChangeArrowheads="1"/>
            </p:cNvSpPr>
            <p:nvPr/>
          </p:nvSpPr>
          <p:spPr bwMode="gray">
            <a:xfrm>
              <a:off x="3647" y="1006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54118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9525">
              <a:solidFill>
                <a:srgbClr val="DDDDD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7" name="Group 68"/>
            <p:cNvGrpSpPr>
              <a:grpSpLocks/>
            </p:cNvGrpSpPr>
            <p:nvPr/>
          </p:nvGrpSpPr>
          <p:grpSpPr bwMode="auto">
            <a:xfrm rot="-2288454">
              <a:off x="3682" y="1034"/>
              <a:ext cx="348" cy="356"/>
              <a:chOff x="887" y="2040"/>
              <a:chExt cx="433" cy="422"/>
            </a:xfrm>
          </p:grpSpPr>
          <p:pic>
            <p:nvPicPr>
              <p:cNvPr id="35909" name="Picture 69" descr="circuler_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gray">
              <a:xfrm>
                <a:off x="887" y="2040"/>
                <a:ext cx="430" cy="420"/>
              </a:xfrm>
              <a:prstGeom prst="rect">
                <a:avLst/>
              </a:prstGeom>
              <a:noFill/>
            </p:spPr>
          </p:pic>
          <p:sp>
            <p:nvSpPr>
              <p:cNvPr id="35910" name="Oval 70"/>
              <p:cNvSpPr>
                <a:spLocks noChangeArrowheads="1"/>
              </p:cNvSpPr>
              <p:nvPr/>
            </p:nvSpPr>
            <p:spPr bwMode="gray">
              <a:xfrm>
                <a:off x="887" y="2040"/>
                <a:ext cx="433" cy="42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34902"/>
                      <a:invGamma/>
                      <a:alpha val="89999"/>
                    </a:schemeClr>
                  </a:gs>
                  <a:gs pos="50000">
                    <a:schemeClr val="hlink">
                      <a:alpha val="75000"/>
                    </a:schemeClr>
                  </a:gs>
                  <a:gs pos="100000">
                    <a:schemeClr val="hlink">
                      <a:gamma/>
                      <a:shade val="34902"/>
                      <a:invGamma/>
                      <a:alpha val="89999"/>
                    </a:schemeClr>
                  </a:gs>
                </a:gsLst>
                <a:lin ang="189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2400"/>
              </a:p>
            </p:txBody>
          </p:sp>
          <p:pic>
            <p:nvPicPr>
              <p:cNvPr id="35911" name="Picture 71" descr="Picture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930" y="2044"/>
                <a:ext cx="345" cy="149"/>
              </a:xfrm>
              <a:prstGeom prst="rect">
                <a:avLst/>
              </a:prstGeom>
              <a:noFill/>
            </p:spPr>
          </p:pic>
        </p:grpSp>
        <p:pic>
          <p:nvPicPr>
            <p:cNvPr id="35927" name="Picture 87"/>
            <p:cNvPicPr>
              <a:picLocks noChangeAspect="1" noChangeArrowheads="1"/>
            </p:cNvPicPr>
            <p:nvPr/>
          </p:nvPicPr>
          <p:blipFill>
            <a:blip r:embed="rId5" cstate="print"/>
            <a:srcRect l="12015" t="9302" r="12404" b="12598"/>
            <a:stretch>
              <a:fillRect/>
            </a:stretch>
          </p:blipFill>
          <p:spPr bwMode="gray">
            <a:xfrm>
              <a:off x="3676" y="1020"/>
              <a:ext cx="359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FE1B0-2AAD-4B00-A78A-D2FA167C4C5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black">
          <a:xfrm>
            <a:off x="3419872" y="2204864"/>
            <a:ext cx="35528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 err="1" smtClean="0"/>
              <a:t>Pengenalan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3.12.16_21_0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320" y="1124744"/>
            <a:ext cx="7910319" cy="5733256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1141784" y="260648"/>
            <a:ext cx="8686800" cy="8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Aplikasi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Gambaran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(5/7)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83968" y="1556792"/>
            <a:ext cx="4190345" cy="943054"/>
            <a:chOff x="4283968" y="1556792"/>
            <a:chExt cx="4190345" cy="943054"/>
          </a:xfrm>
        </p:grpSpPr>
        <p:pic>
          <p:nvPicPr>
            <p:cNvPr id="15" name="Picture 14" descr="2013.12.17_21_004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80112" y="1556792"/>
              <a:ext cx="2894201" cy="943054"/>
            </a:xfrm>
            <a:prstGeom prst="rect">
              <a:avLst/>
            </a:prstGeom>
          </p:spPr>
        </p:pic>
        <p:cxnSp>
          <p:nvCxnSpPr>
            <p:cNvPr id="11" name="Elbow Connector 10"/>
            <p:cNvCxnSpPr/>
            <p:nvPr/>
          </p:nvCxnSpPr>
          <p:spPr>
            <a:xfrm>
              <a:off x="4283968" y="1556792"/>
              <a:ext cx="1656184" cy="50405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95503" y="2060848"/>
            <a:ext cx="7788865" cy="4104456"/>
            <a:chOff x="-252536" y="2060848"/>
            <a:chExt cx="7788865" cy="4104456"/>
          </a:xfrm>
        </p:grpSpPr>
        <p:pic>
          <p:nvPicPr>
            <p:cNvPr id="27" name="Picture 26" descr="2013.12.17_21_004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252536" y="2996952"/>
              <a:ext cx="7788865" cy="3168352"/>
            </a:xfrm>
            <a:prstGeom prst="rect">
              <a:avLst/>
            </a:prstGeom>
          </p:spPr>
        </p:pic>
        <p:cxnSp>
          <p:nvCxnSpPr>
            <p:cNvPr id="28" name="Elbow Connector 27"/>
            <p:cNvCxnSpPr/>
            <p:nvPr/>
          </p:nvCxnSpPr>
          <p:spPr>
            <a:xfrm rot="5400000">
              <a:off x="1727684" y="2096852"/>
              <a:ext cx="1656184" cy="158417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355976" y="1844824"/>
            <a:ext cx="4140018" cy="2239198"/>
            <a:chOff x="4139952" y="1844824"/>
            <a:chExt cx="4140018" cy="2239198"/>
          </a:xfrm>
        </p:grpSpPr>
        <p:pic>
          <p:nvPicPr>
            <p:cNvPr id="21" name="Picture 20" descr="2013.12.17_21_00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30439" y="3140968"/>
              <a:ext cx="2649531" cy="943054"/>
            </a:xfrm>
            <a:prstGeom prst="rect">
              <a:avLst/>
            </a:prstGeom>
          </p:spPr>
        </p:pic>
        <p:cxnSp>
          <p:nvCxnSpPr>
            <p:cNvPr id="22" name="Elbow Connector 21"/>
            <p:cNvCxnSpPr/>
            <p:nvPr/>
          </p:nvCxnSpPr>
          <p:spPr>
            <a:xfrm rot="16200000" flipH="1">
              <a:off x="4103948" y="1880828"/>
              <a:ext cx="1800200" cy="172819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641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3.12.16_21_0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320" y="1137337"/>
            <a:ext cx="7910319" cy="5708070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1141784" y="260648"/>
            <a:ext cx="8686800" cy="8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Aplikasi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Gambaran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(6/7)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76056" y="1340768"/>
            <a:ext cx="3881944" cy="1368152"/>
            <a:chOff x="5076056" y="1340768"/>
            <a:chExt cx="3881944" cy="1368152"/>
          </a:xfrm>
        </p:grpSpPr>
        <p:pic>
          <p:nvPicPr>
            <p:cNvPr id="15" name="Picture 14" descr="2013.12.17_21_004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87509" y="1340768"/>
              <a:ext cx="2970491" cy="1368152"/>
            </a:xfrm>
            <a:prstGeom prst="rect">
              <a:avLst/>
            </a:prstGeom>
          </p:spPr>
        </p:pic>
        <p:cxnSp>
          <p:nvCxnSpPr>
            <p:cNvPr id="11" name="Elbow Connector 10"/>
            <p:cNvCxnSpPr/>
            <p:nvPr/>
          </p:nvCxnSpPr>
          <p:spPr>
            <a:xfrm>
              <a:off x="5076056" y="1484784"/>
              <a:ext cx="1584176" cy="504056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436096" y="1772816"/>
            <a:ext cx="3561524" cy="3744416"/>
            <a:chOff x="5436096" y="1772816"/>
            <a:chExt cx="3561524" cy="3744416"/>
          </a:xfrm>
        </p:grpSpPr>
        <p:pic>
          <p:nvPicPr>
            <p:cNvPr id="18" name="Picture 17" descr="2013.12.17_21_004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2160" y="3284984"/>
              <a:ext cx="2985460" cy="2232248"/>
            </a:xfrm>
            <a:prstGeom prst="rect">
              <a:avLst/>
            </a:prstGeom>
          </p:spPr>
        </p:pic>
        <p:cxnSp>
          <p:nvCxnSpPr>
            <p:cNvPr id="19" name="Elbow Connector 18"/>
            <p:cNvCxnSpPr/>
            <p:nvPr/>
          </p:nvCxnSpPr>
          <p:spPr>
            <a:xfrm rot="16200000" flipH="1">
              <a:off x="4752020" y="2456892"/>
              <a:ext cx="2160240" cy="79208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179512" y="1988840"/>
            <a:ext cx="3672408" cy="2088232"/>
            <a:chOff x="179512" y="1988840"/>
            <a:chExt cx="3672408" cy="2088232"/>
          </a:xfrm>
        </p:grpSpPr>
        <p:pic>
          <p:nvPicPr>
            <p:cNvPr id="26" name="Picture 25" descr="2013.12.17_21_00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512" y="1988840"/>
              <a:ext cx="3204082" cy="2088232"/>
            </a:xfrm>
            <a:prstGeom prst="rect">
              <a:avLst/>
            </a:prstGeom>
          </p:spPr>
        </p:pic>
        <p:cxnSp>
          <p:nvCxnSpPr>
            <p:cNvPr id="29" name="Elbow Connector 28"/>
            <p:cNvCxnSpPr/>
            <p:nvPr/>
          </p:nvCxnSpPr>
          <p:spPr>
            <a:xfrm rot="10800000" flipV="1">
              <a:off x="2555776" y="2132856"/>
              <a:ext cx="1296144" cy="792088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641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3.12.16_21_0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8375392" cy="3744416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gray">
          <a:xfrm>
            <a:off x="1141784" y="260648"/>
            <a:ext cx="8686800" cy="8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Aplikasi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Gambaran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(7/7)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4641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28D3D-F800-4500-952A-ECD703EA44C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gray">
          <a:xfrm>
            <a:off x="1141784" y="260648"/>
            <a:ext cx="8686800" cy="8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Aplikasi</a:t>
            </a:r>
            <a:r>
              <a:rPr lang="en-US" sz="3200" kern="0" noProof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3200" kern="0" noProof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Catatan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124744"/>
            <a:ext cx="7331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kesalahan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</a:t>
            </a:r>
            <a:r>
              <a:rPr lang="en-US" dirty="0" err="1" smtClean="0"/>
              <a:t>Tarif</a:t>
            </a:r>
            <a:r>
              <a:rPr lang="en-US" dirty="0" smtClean="0"/>
              <a:t>  </a:t>
            </a:r>
            <a:r>
              <a:rPr lang="en-US" dirty="0" err="1" smtClean="0"/>
              <a:t>PPh</a:t>
            </a:r>
            <a:r>
              <a:rPr lang="en-US" dirty="0" smtClean="0"/>
              <a:t> </a:t>
            </a:r>
            <a:r>
              <a:rPr lang="en-US" dirty="0" err="1" smtClean="0"/>
              <a:t>Pasal</a:t>
            </a:r>
            <a:r>
              <a:rPr lang="en-US" dirty="0" smtClean="0"/>
              <a:t> 21 Final </a:t>
            </a:r>
            <a:r>
              <a:rPr lang="en-US" dirty="0" err="1" smtClean="0"/>
              <a:t>atas</a:t>
            </a:r>
            <a:r>
              <a:rPr lang="en-US" dirty="0" smtClean="0"/>
              <a:t> </a:t>
            </a:r>
            <a:r>
              <a:rPr lang="en-US" dirty="0" err="1" smtClean="0"/>
              <a:t>Pesangon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PMK</a:t>
            </a:r>
            <a:r>
              <a:rPr lang="en-US" dirty="0" smtClean="0"/>
              <a:t> : 16/PMK.03/2010 </a:t>
            </a:r>
            <a:r>
              <a:rPr lang="en-US" dirty="0" err="1" smtClean="0"/>
              <a:t>tanggal</a:t>
            </a:r>
            <a:r>
              <a:rPr lang="en-US" dirty="0" smtClean="0"/>
              <a:t> 25 </a:t>
            </a:r>
            <a:r>
              <a:rPr lang="en-US" dirty="0" err="1" smtClean="0"/>
              <a:t>Januari</a:t>
            </a:r>
            <a:r>
              <a:rPr lang="en-US" dirty="0" smtClean="0"/>
              <a:t> 2010)</a:t>
            </a:r>
            <a:endParaRPr lang="en-US" dirty="0"/>
          </a:p>
        </p:txBody>
      </p:sp>
      <p:pic>
        <p:nvPicPr>
          <p:cNvPr id="6" name="Picture 5" descr="2013.12.17_21_021.png"/>
          <p:cNvPicPr>
            <a:picLocks noChangeAspect="1"/>
          </p:cNvPicPr>
          <p:nvPr/>
        </p:nvPicPr>
        <p:blipFill>
          <a:blip r:embed="rId2" cstate="print"/>
          <a:srcRect b="5030"/>
          <a:stretch>
            <a:fillRect/>
          </a:stretch>
        </p:blipFill>
        <p:spPr>
          <a:xfrm>
            <a:off x="899592" y="1988840"/>
            <a:ext cx="5824874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84784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Simulasi</a:t>
            </a:r>
          </a:p>
          <a:p>
            <a:pPr algn="ctr"/>
            <a:r>
              <a:rPr lang="fi-FI" sz="4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APLIKASI eSPT PPh 21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0" y="3318062"/>
            <a:ext cx="2673033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46" y="3318062"/>
            <a:ext cx="2623605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031" y="3318062"/>
            <a:ext cx="3229367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924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755576" y="1484784"/>
            <a:ext cx="7632848" cy="46351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6700" indent="-266700">
              <a:lnSpc>
                <a:spcPct val="120000"/>
              </a:lnSpc>
              <a:buAutoNum type="arabicPeriod"/>
            </a:pPr>
            <a:r>
              <a:rPr lang="en-US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Dasar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Simulasi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Pengisian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</a:t>
            </a:r>
          </a:p>
          <a:p>
            <a:pPr marL="266700" lvl="1">
              <a:lnSpc>
                <a:spcPct val="120000"/>
              </a:lnSpc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Dasar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pengisian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pada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simulasi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ini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adalah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file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File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  <a:hlinkClick r:id="rId3" action="ppaction://hlinkfile"/>
              </a:rPr>
              <a:t>Simulasi.xlsx</a:t>
            </a:r>
          </a:p>
          <a:p>
            <a:pPr marL="266700" lvl="1">
              <a:lnSpc>
                <a:spcPct val="120000"/>
              </a:lnSpc>
            </a:pP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  <a:p>
            <a:pPr marL="266700" indent="-266700">
              <a:lnSpc>
                <a:spcPct val="120000"/>
              </a:lnSpc>
              <a:buAutoNum type="arabicPeriod"/>
            </a:pP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Yang </a:t>
            </a:r>
            <a:r>
              <a:rPr lang="en-US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perlu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diperhatikan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saat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input data </a:t>
            </a:r>
            <a:r>
              <a:rPr lang="en-US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eSPT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</a:t>
            </a:r>
          </a:p>
          <a:p>
            <a:pPr marL="266700" lvl="1">
              <a:lnSpc>
                <a:spcPct val="120000"/>
              </a:lnSpc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Dalam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input data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di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aplikasi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eSPT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,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hindari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pengunaan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karakter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single apostrophe (‘)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dan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semicolon (;).</a:t>
            </a:r>
          </a:p>
          <a:p>
            <a:pPr marL="266700" lvl="1">
              <a:lnSpc>
                <a:spcPct val="120000"/>
              </a:lnSpc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Misal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: M.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Jum’at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</a:t>
            </a:r>
            <a:r>
              <a:rPr lang="en-US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sebaiknya</a:t>
            </a:r>
            <a:r>
              <a:rPr lang="en-US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M.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Jumat</a:t>
            </a: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  <a:p>
            <a:pPr marL="266700" lvl="1">
              <a:lnSpc>
                <a:spcPct val="120000"/>
              </a:lnSpc>
            </a:pP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  <a:p>
            <a:pPr marL="266700" lvl="1">
              <a:lnSpc>
                <a:spcPct val="120000"/>
              </a:lnSpc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Dalam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input data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di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aplikasi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eSPT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,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hindari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kegiatan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copy/paste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data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dari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aplikasi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lain.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Misal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ketika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menginput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data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, WP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melakukan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copy/paste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dari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file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excell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data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ke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aplikasi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eSPT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.</a:t>
            </a:r>
          </a:p>
          <a:p>
            <a:pPr marL="266700" lvl="1">
              <a:lnSpc>
                <a:spcPct val="120000"/>
              </a:lnSpc>
            </a:pP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Sebaiknnya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gunakan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fasilitas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expor</a:t>
            </a:r>
            <a:r>
              <a:rPr lang="en-US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/</a:t>
            </a:r>
            <a:r>
              <a:rPr lang="en-US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impor</a:t>
            </a:r>
            <a:r>
              <a:rPr lang="en-US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pada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aplikasi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eSPT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(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contoh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file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impor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adalah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  <a:hlinkClick r:id="rId4" action="ppaction://hlinkfile"/>
              </a:rPr>
              <a:t>File </a:t>
            </a:r>
            <a:r>
              <a:rPr lang="en-US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  <a:hlinkClick r:id="rId4" action="ppaction://hlinkfile"/>
              </a:rPr>
              <a:t>impor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  <a:hlinkClick r:id="rId4" action="ppaction://hlinkfile"/>
              </a:rPr>
              <a:t> 2014.xlsx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)</a:t>
            </a: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Simulasi</a:t>
            </a:r>
            <a:r>
              <a:rPr lang="en-US" dirty="0" smtClean="0"/>
              <a:t> </a:t>
            </a:r>
            <a:r>
              <a:rPr lang="en-US" dirty="0" err="1" smtClean="0"/>
              <a:t>Pengisian</a:t>
            </a:r>
            <a:r>
              <a:rPr lang="en-US" dirty="0" smtClean="0"/>
              <a:t> </a:t>
            </a:r>
            <a:r>
              <a:rPr lang="en-US" dirty="0" err="1" smtClean="0"/>
              <a:t>eSPT</a:t>
            </a:r>
            <a:r>
              <a:rPr lang="en-US" dirty="0" smtClean="0"/>
              <a:t> </a:t>
            </a:r>
            <a:r>
              <a:rPr lang="en-US" dirty="0" err="1" smtClean="0"/>
              <a:t>PPh</a:t>
            </a:r>
            <a:r>
              <a:rPr lang="en-US" dirty="0" smtClean="0"/>
              <a:t> 21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381000"/>
            <a:ext cx="7391400" cy="396000"/>
          </a:xfrm>
          <a:solidFill>
            <a:schemeClr val="bg1"/>
          </a:solidFill>
        </p:spPr>
        <p:txBody>
          <a:bodyPr/>
          <a:lstStyle/>
          <a:p>
            <a:pPr>
              <a:buFont typeface="+mj-lt"/>
              <a:buAutoNum type="alphaUcPeriod"/>
            </a:pPr>
            <a:r>
              <a:rPr lang="en-US" sz="1800" b="1" dirty="0" err="1" smtClean="0">
                <a:latin typeface="Calibri" pitchFamily="34" charset="0"/>
              </a:rPr>
              <a:t>Penghitungan</a:t>
            </a:r>
            <a:r>
              <a:rPr lang="en-US" sz="1800" b="1" dirty="0" smtClean="0">
                <a:latin typeface="Calibri" pitchFamily="34" charset="0"/>
              </a:rPr>
              <a:t> </a:t>
            </a:r>
            <a:r>
              <a:rPr lang="en-US" sz="1800" b="1" dirty="0" err="1" smtClean="0">
                <a:latin typeface="Calibri" pitchFamily="34" charset="0"/>
              </a:rPr>
              <a:t>PPh</a:t>
            </a:r>
            <a:r>
              <a:rPr lang="en-US" sz="1800" b="1" dirty="0" smtClean="0">
                <a:latin typeface="Calibri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libri" pitchFamily="34" charset="0"/>
              </a:rPr>
              <a:t>pegawai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libri" pitchFamily="34" charset="0"/>
              </a:rPr>
              <a:t>tetap</a:t>
            </a:r>
            <a:endParaRPr lang="en-US" sz="18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sz="1800" b="1" dirty="0" smtClean="0">
              <a:latin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sz="1800" b="1" dirty="0" smtClean="0">
              <a:latin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sz="1800" b="1" dirty="0" smtClean="0">
              <a:latin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sz="1800" b="1" dirty="0" smtClean="0">
              <a:latin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sz="1800" b="1" dirty="0" smtClean="0">
              <a:latin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sz="1800" b="1" dirty="0" smtClean="0">
              <a:latin typeface="Calibri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60488" y="838200"/>
          <a:ext cx="7402512" cy="2590800"/>
        </p:xfrm>
        <a:graphic>
          <a:graphicData uri="http://schemas.openxmlformats.org/drawingml/2006/table">
            <a:tbl>
              <a:tblPr/>
              <a:tblGrid>
                <a:gridCol w="167288"/>
                <a:gridCol w="936625"/>
                <a:gridCol w="392112"/>
                <a:gridCol w="724887"/>
                <a:gridCol w="762000"/>
                <a:gridCol w="838200"/>
                <a:gridCol w="1143000"/>
                <a:gridCol w="803275"/>
                <a:gridCol w="873125"/>
                <a:gridCol w="762000"/>
              </a:tblGrid>
              <a:tr h="47107"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dirty="0" smtClean="0">
                          <a:latin typeface="Arial"/>
                        </a:rPr>
                        <a:t>No</a:t>
                      </a:r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Nama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Pegawai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Status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dirty="0" err="1">
                          <a:latin typeface="Arial"/>
                        </a:rPr>
                        <a:t>Penghasilan</a:t>
                      </a:r>
                      <a:r>
                        <a:rPr lang="en-US" sz="1000" b="0" i="0" u="none" strike="noStrike" dirty="0">
                          <a:latin typeface="Arial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latin typeface="Arial"/>
                        </a:rPr>
                        <a:t>Bruto</a:t>
                      </a:r>
                      <a:endParaRPr lang="en-US" sz="1000" b="0" i="0" u="none" strike="noStrike" dirty="0">
                        <a:latin typeface="Arial"/>
                      </a:endParaRPr>
                    </a:p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dirty="0" err="1" smtClean="0">
                          <a:latin typeface="Arial"/>
                        </a:rPr>
                        <a:t>Sebulan</a:t>
                      </a:r>
                      <a:endParaRPr lang="en-US" sz="1000" b="0" i="0" u="none" strike="noStrike" dirty="0" smtClean="0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Pengurangan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Jumlah </a:t>
                      </a:r>
                      <a:r>
                        <a:rPr lang="en-US" sz="1000" b="0" i="0" u="none" strike="noStrike">
                          <a:latin typeface="Arial"/>
                        </a:rPr>
                        <a:t>Ph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Neto Setahun/ Disetahunkan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PTKP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PKP Setahun/ Disetahunkan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PPh 21 Januari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60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 smtClean="0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Biaya Jabatan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Iuran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Pensiun/Iuran THT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9724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3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4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5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6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7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8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9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#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873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Fajar Ariwibowo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</a:t>
                      </a:r>
                      <a:r>
                        <a:rPr lang="en-US" sz="1000" b="0" i="0" u="none" strike="noStrike">
                          <a:latin typeface="Arial"/>
                        </a:rPr>
                        <a:t>8,000,000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400,000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500,000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   85,200,000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58,875,000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319,271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Budi Wijaya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</a:t>
                      </a:r>
                      <a:r>
                        <a:rPr lang="en-US" sz="1000" b="0" i="0" u="none" strike="noStrike">
                          <a:latin typeface="Arial"/>
                        </a:rPr>
                        <a:t>6,000,000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300,000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500,000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   62,400,000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36,075,000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150,313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Candra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</a:t>
                      </a:r>
                      <a:r>
                        <a:rPr lang="en-US" sz="1000" b="0" i="0" u="none" strike="noStrike">
                          <a:latin typeface="Arial"/>
                        </a:rPr>
                        <a:t>2,600,000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130,000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100,000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   28,440,000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2,115,000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8,813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Eka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</a:t>
                      </a:r>
                      <a:r>
                        <a:rPr lang="en-US" sz="1000" b="0" i="0" u="none" strike="noStrike">
                          <a:latin typeface="Arial"/>
                        </a:rPr>
                        <a:t>2,700,000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135,000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100,000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   29,580,000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3,255,000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13,563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Dewi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</a:t>
                      </a:r>
                      <a:r>
                        <a:rPr lang="en-US" sz="1000" b="0" i="0" u="none" strike="noStrike">
                          <a:latin typeface="Arial"/>
                        </a:rPr>
                        <a:t>2,900,000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145,000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100,000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   31,860,000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5,535,000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23,063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Beny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</a:t>
                      </a:r>
                      <a:r>
                        <a:rPr lang="en-US" sz="1000" b="0" i="0" u="none" strike="noStrike">
                          <a:latin typeface="Arial"/>
                        </a:rPr>
                        <a:t>2,500,000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125,000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100,000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   27,300,000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 975,000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4,063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Karyo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</a:t>
                      </a:r>
                      <a:r>
                        <a:rPr lang="en-US" sz="1000" b="0" i="0" u="none" strike="noStrike">
                          <a:latin typeface="Arial"/>
                        </a:rPr>
                        <a:t>2,500,000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125,000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100,000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   27,300,000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 975,000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4,063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Tuti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</a:t>
                      </a:r>
                      <a:r>
                        <a:rPr lang="en-US" sz="1000" b="0" i="0" u="none" strike="noStrike">
                          <a:latin typeface="Arial"/>
                        </a:rPr>
                        <a:t>2,900,000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145,000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100,000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   31,860,000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5,535,000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23,063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9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Dadang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</a:t>
                      </a:r>
                      <a:r>
                        <a:rPr lang="en-US" sz="1000" b="0" i="0" u="none" strike="noStrike">
                          <a:latin typeface="Arial"/>
                        </a:rPr>
                        <a:t>3,000,000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150,000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100,000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     33,000,000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     6,675,000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   </a:t>
                      </a:r>
                      <a:r>
                        <a:rPr lang="en-US" sz="1000" b="0" i="0" u="none" strike="noStrike">
                          <a:latin typeface="Arial"/>
                        </a:rPr>
                        <a:t>27,813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7107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107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Jumlah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33,100,000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574,025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8" name="Straight Arrow Connector 9"/>
          <p:cNvCxnSpPr/>
          <p:nvPr/>
        </p:nvCxnSpPr>
        <p:spPr>
          <a:xfrm flipV="1">
            <a:off x="304800" y="762000"/>
            <a:ext cx="54000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28600" y="3657600"/>
            <a:ext cx="7391400" cy="6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ts val="0"/>
              </a:spcBef>
              <a:buFont typeface="+mj-lt"/>
              <a:buAutoNum type="alphaUcPeriod" startAt="2"/>
            </a:pPr>
            <a:r>
              <a:rPr lang="en-US" b="1" smtClean="0">
                <a:latin typeface="Calibri" pitchFamily="34" charset="0"/>
              </a:rPr>
              <a:t>Penghitungan PPh </a:t>
            </a:r>
            <a:r>
              <a:rPr lang="en-US" b="1" smtClean="0">
                <a:solidFill>
                  <a:srgbClr val="FF0000"/>
                </a:solidFill>
                <a:latin typeface="Calibri" pitchFamily="34" charset="0"/>
                <a:cs typeface="+mn-cs"/>
              </a:rPr>
              <a:t>pegawai tidak tetap</a:t>
            </a:r>
          </a:p>
          <a:p>
            <a:pPr marL="342900" indent="19050" eaLnBrk="0" hangingPunct="0">
              <a:spcBef>
                <a:spcPts val="0"/>
              </a:spcBef>
            </a:pPr>
            <a:r>
              <a:rPr lang="en-US" sz="1400" b="1" smtClean="0">
                <a:latin typeface="Calibri" pitchFamily="34" charset="0"/>
                <a:cs typeface="+mn-cs"/>
              </a:rPr>
              <a:t>(atas upah harian dibayarkan secara bulanan)</a:t>
            </a:r>
            <a:endParaRPr kumimoji="0" lang="en-US" sz="14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14" name="Straight Arrow Connector 9"/>
          <p:cNvCxnSpPr/>
          <p:nvPr/>
        </p:nvCxnSpPr>
        <p:spPr>
          <a:xfrm flipV="1">
            <a:off x="304800" y="4267200"/>
            <a:ext cx="54000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360488" y="4343400"/>
          <a:ext cx="5421312" cy="1828800"/>
        </p:xfrm>
        <a:graphic>
          <a:graphicData uri="http://schemas.openxmlformats.org/drawingml/2006/table">
            <a:tbl>
              <a:tblPr/>
              <a:tblGrid>
                <a:gridCol w="152303"/>
                <a:gridCol w="482182"/>
                <a:gridCol w="356988"/>
                <a:gridCol w="693743"/>
                <a:gridCol w="763117"/>
                <a:gridCol w="753001"/>
                <a:gridCol w="731320"/>
                <a:gridCol w="794915"/>
                <a:gridCol w="693743"/>
              </a:tblGrid>
              <a:tr h="47107"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No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Nama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Pegawai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Status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Penghasilan Bruto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 PTKP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Dasar Pengenaan Setahun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Dasar Pengenaan Januari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PPh Januari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Sebulan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Setahun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9724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3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4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5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6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7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#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#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873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Dino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2,200,000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26,400,000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    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smtClean="0">
                          <a:latin typeface="Arial"/>
                        </a:rPr>
                        <a:t>6,250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313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Budi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2,400,000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28,800,000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2,475,000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smtClean="0">
                          <a:latin typeface="Arial"/>
                        </a:rPr>
                        <a:t>206,250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10,313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Eli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2,300,000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27,600,000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1,275,000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smtClean="0">
                          <a:latin typeface="Arial"/>
                        </a:rPr>
                        <a:t>106,250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5,313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Sasa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2,200,000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26,400,000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    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6,250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313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Joko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2,200,000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26,400,000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    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6,250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313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7107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107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Jumlah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11,300,000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16.565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295400" y="6172200"/>
            <a:ext cx="7467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tabLst>
                <a:tab pos="180975" algn="l"/>
              </a:tabLst>
            </a:pPr>
            <a:r>
              <a:rPr lang="en-US" sz="1100" smtClean="0"/>
              <a:t>Catatan:</a:t>
            </a:r>
          </a:p>
          <a:p>
            <a:pPr marL="180975" indent="-180975">
              <a:buFont typeface="Arial" pitchFamily="34" charset="0"/>
              <a:buChar char="-"/>
              <a:tabLst>
                <a:tab pos="180975" algn="l"/>
              </a:tabLst>
            </a:pPr>
            <a:r>
              <a:rPr lang="en-US" sz="1100" smtClean="0"/>
              <a:t>Semua pegawai tersebut sudah memiliki NPWP.</a:t>
            </a:r>
          </a:p>
          <a:p>
            <a:pPr marL="180975" indent="-180975">
              <a:buFont typeface="Arial" pitchFamily="34" charset="0"/>
              <a:buChar char="-"/>
              <a:tabLst>
                <a:tab pos="180975" algn="l"/>
              </a:tabLst>
            </a:pPr>
            <a:r>
              <a:rPr lang="en-US" sz="1100" smtClean="0"/>
              <a:t>Pegawai wanita menunjukkan keterangan bahwa suaminya tidak memperoleh penghasilan.</a:t>
            </a:r>
          </a:p>
        </p:txBody>
      </p:sp>
      <p:sp>
        <p:nvSpPr>
          <p:cNvPr id="11" name="Flowchart: Document 10"/>
          <p:cNvSpPr/>
          <p:nvPr/>
        </p:nvSpPr>
        <p:spPr>
          <a:xfrm>
            <a:off x="7545569" y="3701901"/>
            <a:ext cx="914400" cy="612648"/>
          </a:xfrm>
          <a:prstGeom prst="flowChartDocumen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smtClean="0">
                <a:solidFill>
                  <a:sysClr val="window" lastClr="FFFFFF"/>
                </a:solidFill>
                <a:latin typeface="Calibri" pitchFamily="34" charset="0"/>
              </a:rPr>
              <a:t>1721-I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smtClean="0">
                <a:solidFill>
                  <a:sysClr val="window" lastClr="FFFFFF"/>
                </a:solidFill>
                <a:latin typeface="Calibri" pitchFamily="34" charset="0"/>
              </a:rPr>
              <a:t>(satu masa pajak)</a:t>
            </a:r>
          </a:p>
        </p:txBody>
      </p:sp>
      <p:cxnSp>
        <p:nvCxnSpPr>
          <p:cNvPr id="13" name="Straight Arrow Connector 25"/>
          <p:cNvCxnSpPr/>
          <p:nvPr/>
        </p:nvCxnSpPr>
        <p:spPr>
          <a:xfrm>
            <a:off x="6554969" y="3485703"/>
            <a:ext cx="914400" cy="381000"/>
          </a:xfrm>
          <a:prstGeom prst="straightConnector1">
            <a:avLst/>
          </a:prstGeom>
          <a:noFill/>
          <a:ln w="12700" cap="flat" cmpd="sng" algn="ctr">
            <a:solidFill>
              <a:srgbClr val="D34817">
                <a:shade val="60000"/>
                <a:satMod val="110000"/>
              </a:srgbClr>
            </a:solidFill>
            <a:prstDash val="solid"/>
            <a:headEnd type="none" w="med" len="med"/>
            <a:tailEnd type="arrow" w="med" len="med"/>
          </a:ln>
          <a:effectLst/>
        </p:spPr>
      </p:cxnSp>
      <p:sp>
        <p:nvSpPr>
          <p:cNvPr id="16" name="Flowchart: Document 15"/>
          <p:cNvSpPr/>
          <p:nvPr/>
        </p:nvSpPr>
        <p:spPr>
          <a:xfrm>
            <a:off x="7086600" y="5483352"/>
            <a:ext cx="914400" cy="612648"/>
          </a:xfrm>
          <a:prstGeom prst="flowChartDocumen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smtClean="0">
                <a:solidFill>
                  <a:sysClr val="window" lastClr="FFFFFF"/>
                </a:solidFill>
                <a:latin typeface="Calibri" pitchFamily="34" charset="0"/>
              </a:rPr>
              <a:t>1721-II</a:t>
            </a:r>
          </a:p>
        </p:txBody>
      </p:sp>
      <p:cxnSp>
        <p:nvCxnSpPr>
          <p:cNvPr id="17" name="Straight Arrow Connector 25"/>
          <p:cNvCxnSpPr/>
          <p:nvPr/>
        </p:nvCxnSpPr>
        <p:spPr>
          <a:xfrm>
            <a:off x="6934200" y="5181600"/>
            <a:ext cx="533400" cy="228600"/>
          </a:xfrm>
          <a:prstGeom prst="straightConnector1">
            <a:avLst/>
          </a:prstGeom>
          <a:noFill/>
          <a:ln w="12700" cap="flat" cmpd="sng" algn="ctr">
            <a:solidFill>
              <a:srgbClr val="D34817">
                <a:shade val="60000"/>
                <a:satMod val="110000"/>
              </a:srgbClr>
            </a:solidFill>
            <a:prstDash val="solid"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755576" y="980728"/>
            <a:ext cx="7632848" cy="8679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6700" indent="-266700">
              <a:lnSpc>
                <a:spcPct val="120000"/>
              </a:lnSpc>
              <a:buAutoNum type="arabicPeriod"/>
            </a:pPr>
            <a:r>
              <a:rPr lang="en-US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Pengisian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Data </a:t>
            </a:r>
            <a:r>
              <a:rPr lang="en-US" sz="2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Profil</a:t>
            </a:r>
            <a:r>
              <a:rPr lang="en-US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WP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</a:t>
            </a:r>
          </a:p>
          <a:p>
            <a:pPr marL="266700" lvl="1">
              <a:lnSpc>
                <a:spcPct val="120000"/>
              </a:lnSpc>
            </a:pP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Simulasi</a:t>
            </a:r>
            <a:r>
              <a:rPr lang="en-US" dirty="0" smtClean="0"/>
              <a:t> : </a:t>
            </a:r>
            <a:r>
              <a:rPr lang="en-US" dirty="0" err="1" smtClean="0"/>
              <a:t>Persiapan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2013.12.18_21_0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9524" y="1484784"/>
            <a:ext cx="6363589" cy="5191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7373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2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Pengisian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Data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Tetap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(Input data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a.n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Fajar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Ariwibowo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)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</a:p>
          <a:p>
            <a:pPr marL="266700" lvl="1">
              <a:lnSpc>
                <a:spcPct val="120000"/>
              </a:lnSpc>
            </a:pP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Simulasi</a:t>
            </a:r>
            <a:r>
              <a:rPr lang="en-US" dirty="0" smtClean="0"/>
              <a:t> : </a:t>
            </a:r>
            <a:r>
              <a:rPr lang="en-US" dirty="0" err="1" smtClean="0"/>
              <a:t>Persiapan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 descr="2013.12.18_21_002.png"/>
          <p:cNvPicPr>
            <a:picLocks noChangeAspect="1"/>
          </p:cNvPicPr>
          <p:nvPr/>
        </p:nvPicPr>
        <p:blipFill>
          <a:blip r:embed="rId4" cstate="print"/>
          <a:srcRect b="25627"/>
          <a:stretch>
            <a:fillRect/>
          </a:stretch>
        </p:blipFill>
        <p:spPr>
          <a:xfrm>
            <a:off x="1187624" y="1556792"/>
            <a:ext cx="5904656" cy="50834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3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Pengisian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Data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Tetap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(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Impor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lain)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</a:p>
          <a:p>
            <a:pPr marL="266700" lvl="1">
              <a:lnSpc>
                <a:spcPct val="120000"/>
              </a:lnSpc>
            </a:pP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Simulasi</a:t>
            </a:r>
            <a:r>
              <a:rPr lang="en-US" dirty="0" smtClean="0"/>
              <a:t> : </a:t>
            </a:r>
            <a:r>
              <a:rPr lang="en-US" dirty="0" err="1" smtClean="0"/>
              <a:t>Persiapan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 descr="2013.12.18_21_00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700808"/>
            <a:ext cx="6552728" cy="4920432"/>
          </a:xfrm>
          <a:prstGeom prst="rect">
            <a:avLst/>
          </a:prstGeom>
        </p:spPr>
      </p:pic>
      <p:pic>
        <p:nvPicPr>
          <p:cNvPr id="8" name="Picture 7" descr="2013.12.18_21_00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4437112"/>
            <a:ext cx="2391109" cy="16766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484784"/>
            <a:ext cx="82809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PENGENALAN</a:t>
            </a: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APLIKASI</a:t>
            </a: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eSPT</a:t>
            </a: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PPh</a:t>
            </a: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21 2014</a:t>
            </a:r>
            <a:endParaRPr lang="id-ID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8062"/>
            <a:ext cx="914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924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4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Pengisian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Data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Penerima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Penghasilan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(input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a.n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Dino )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</a:p>
          <a:p>
            <a:pPr marL="266700" lvl="1">
              <a:lnSpc>
                <a:spcPct val="120000"/>
              </a:lnSpc>
            </a:pP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Simulasi</a:t>
            </a:r>
            <a:r>
              <a:rPr lang="en-US" dirty="0" smtClean="0"/>
              <a:t> : </a:t>
            </a:r>
            <a:r>
              <a:rPr lang="en-US" dirty="0" err="1" smtClean="0"/>
              <a:t>Persiapan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 descr="2013.12.18_21_00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3185" y="1586384"/>
            <a:ext cx="4995691" cy="51295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5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Pengisian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Data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Penerima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Penghasilan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(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impor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data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lain)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</a:p>
          <a:p>
            <a:pPr marL="266700" lvl="1">
              <a:lnSpc>
                <a:spcPct val="120000"/>
              </a:lnSpc>
            </a:pP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Simulasi</a:t>
            </a:r>
            <a:r>
              <a:rPr lang="en-US" dirty="0" smtClean="0"/>
              <a:t> : </a:t>
            </a:r>
            <a:r>
              <a:rPr lang="en-US" dirty="0" err="1" smtClean="0"/>
              <a:t>Persiapan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 descr="2013.12.18_21_0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628800"/>
            <a:ext cx="6807681" cy="5039986"/>
          </a:xfrm>
          <a:prstGeom prst="rect">
            <a:avLst/>
          </a:prstGeom>
        </p:spPr>
      </p:pic>
      <p:pic>
        <p:nvPicPr>
          <p:cNvPr id="8" name="Picture 7" descr="2013.12.18_21_00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4293096"/>
            <a:ext cx="2410162" cy="165758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Membuat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SPT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Masa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Januari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2014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  <a:p>
            <a:pPr marL="266700" lvl="1">
              <a:lnSpc>
                <a:spcPct val="120000"/>
              </a:lnSpc>
            </a:pP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Januari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 descr="2013.12.18_21_0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628800"/>
            <a:ext cx="6096906" cy="4032448"/>
          </a:xfrm>
          <a:prstGeom prst="rect">
            <a:avLst/>
          </a:prstGeom>
        </p:spPr>
      </p:pic>
      <p:pic>
        <p:nvPicPr>
          <p:cNvPr id="9" name="Picture 8" descr="2013.12.18_21_00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2060848"/>
            <a:ext cx="2916460" cy="22756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3.12.18_21_0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628800"/>
            <a:ext cx="7676636" cy="4968552"/>
          </a:xfrm>
          <a:prstGeom prst="rect">
            <a:avLst/>
          </a:prstGeom>
        </p:spPr>
      </p:pic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2"/>
            </a:pP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Input 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Penghasilan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Tetap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(data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a.n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Fajar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Ariwibowo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)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4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Januari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" name="Picture 9" descr="2013.12.18_21_0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1633551"/>
            <a:ext cx="7601709" cy="344688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3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Impor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data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Penghasilan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Tetap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(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Lain)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Januari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 descr="2013.12.18_21_0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628800"/>
            <a:ext cx="6548011" cy="4968552"/>
          </a:xfrm>
          <a:prstGeom prst="rect">
            <a:avLst/>
          </a:prstGeom>
        </p:spPr>
      </p:pic>
      <p:pic>
        <p:nvPicPr>
          <p:cNvPr id="8" name="Picture 7" descr="2013.12.18_21_01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79" y="4365104"/>
            <a:ext cx="2532485" cy="1800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3.12.18_21_0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556792"/>
            <a:ext cx="6062815" cy="5115065"/>
          </a:xfrm>
          <a:prstGeom prst="rect">
            <a:avLst/>
          </a:prstGeom>
        </p:spPr>
      </p:pic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4"/>
            </a:pP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Input 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Penghasilan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Tidak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Tetap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(data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a.n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Dino)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4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Januari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 descr="2013.12.18_21_01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4510" y="1556792"/>
            <a:ext cx="7070641" cy="50161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3.12.18_21_0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484784"/>
            <a:ext cx="6313661" cy="5184576"/>
          </a:xfrm>
          <a:prstGeom prst="rect">
            <a:avLst/>
          </a:prstGeom>
        </p:spPr>
      </p:pic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5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Impor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Penghasilan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Tidak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Tetap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(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lainnya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)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4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Januari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7" descr="2013.12.18_21_02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4293096"/>
            <a:ext cx="2324425" cy="163852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6"/>
            </a:pP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Input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SSP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Januari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 descr="2013.12.18_21_02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0484" y="1412776"/>
            <a:ext cx="6665915" cy="5300413"/>
          </a:xfrm>
          <a:prstGeom prst="rect">
            <a:avLst/>
          </a:prstGeom>
        </p:spPr>
      </p:pic>
      <p:pic>
        <p:nvPicPr>
          <p:cNvPr id="9" name="Picture 8" descr="2013.12.18_21_02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1412776"/>
            <a:ext cx="6239746" cy="33246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7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Cetak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SPT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Induk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Januari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7" descr="2013.12.18_21_02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484784"/>
            <a:ext cx="6859056" cy="5163717"/>
          </a:xfrm>
          <a:prstGeom prst="rect">
            <a:avLst/>
          </a:prstGeom>
        </p:spPr>
      </p:pic>
      <p:pic>
        <p:nvPicPr>
          <p:cNvPr id="10" name="Picture 9" descr="2013.12.18_21_02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1693736"/>
            <a:ext cx="6859056" cy="4627197"/>
          </a:xfrm>
          <a:prstGeom prst="rect">
            <a:avLst/>
          </a:prstGeom>
        </p:spPr>
      </p:pic>
      <p:pic>
        <p:nvPicPr>
          <p:cNvPr id="11" name="Picture 10" descr="2013.12.18_21_02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5936" y="1700808"/>
            <a:ext cx="6859056" cy="4627197"/>
          </a:xfrm>
          <a:prstGeom prst="rect">
            <a:avLst/>
          </a:prstGeom>
        </p:spPr>
      </p:pic>
      <p:pic>
        <p:nvPicPr>
          <p:cNvPr id="12" name="Picture 11" descr="2013.12.18_21_02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64179" y="1688108"/>
            <a:ext cx="6773761" cy="4627197"/>
          </a:xfrm>
          <a:prstGeom prst="rect">
            <a:avLst/>
          </a:prstGeom>
        </p:spPr>
      </p:pic>
      <p:pic>
        <p:nvPicPr>
          <p:cNvPr id="13" name="Picture 12" descr="2013.12.18_21_02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59632" y="1700382"/>
            <a:ext cx="6773761" cy="4577248"/>
          </a:xfrm>
          <a:prstGeom prst="rect">
            <a:avLst/>
          </a:prstGeom>
        </p:spPr>
      </p:pic>
      <p:pic>
        <p:nvPicPr>
          <p:cNvPr id="14" name="Picture 13" descr="2013.12.18_21_02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63824" y="1700808"/>
            <a:ext cx="6773761" cy="42687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8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Membuat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File CSV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Untuk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Laporan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ke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KPP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Januari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 descr="2013.12.18_21_02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5" y="1484784"/>
            <a:ext cx="7416825" cy="5034567"/>
          </a:xfrm>
          <a:prstGeom prst="rect">
            <a:avLst/>
          </a:prstGeom>
        </p:spPr>
      </p:pic>
      <p:pic>
        <p:nvPicPr>
          <p:cNvPr id="15" name="Picture 14" descr="2013.12.18_21_02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1556792"/>
            <a:ext cx="6912768" cy="50412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90108" y="2348880"/>
            <a:ext cx="1544191" cy="2437090"/>
          </a:xfrm>
          <a:prstGeom prst="rect">
            <a:avLst/>
          </a:prstGeom>
        </p:spPr>
      </p:pic>
      <p:pic>
        <p:nvPicPr>
          <p:cNvPr id="56" name="Picture 55" descr="business-people-computer-tran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63352" y="2204864"/>
            <a:ext cx="2900040" cy="2124279"/>
          </a:xfrm>
          <a:prstGeom prst="rect">
            <a:avLst/>
          </a:prstGeom>
        </p:spPr>
      </p:pic>
      <p:sp>
        <p:nvSpPr>
          <p:cNvPr id="28674" name="Rectangle 1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 smtClean="0"/>
              <a:t>Pengenalan</a:t>
            </a:r>
            <a:r>
              <a:rPr lang="en-US" dirty="0" smtClean="0"/>
              <a:t> : </a:t>
            </a:r>
            <a:r>
              <a:rPr lang="en-US" dirty="0" err="1" smtClean="0"/>
              <a:t>Siklus</a:t>
            </a:r>
            <a:r>
              <a:rPr lang="en-US" dirty="0" smtClean="0"/>
              <a:t> e-SPT</a:t>
            </a:r>
            <a:endParaRPr lang="en-US" dirty="0"/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gray">
          <a:xfrm>
            <a:off x="5275436" y="2065338"/>
            <a:ext cx="2971800" cy="2971800"/>
          </a:xfrm>
          <a:prstGeom prst="ellips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7" name="Oval 15"/>
          <p:cNvSpPr>
            <a:spLocks noChangeArrowheads="1"/>
          </p:cNvSpPr>
          <p:nvPr/>
        </p:nvSpPr>
        <p:spPr bwMode="gray">
          <a:xfrm>
            <a:off x="420861" y="2065338"/>
            <a:ext cx="2971800" cy="2971800"/>
          </a:xfrm>
          <a:prstGeom prst="ellips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rgbClr val="080808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846311" y="1676400"/>
            <a:ext cx="1000125" cy="977900"/>
            <a:chOff x="480" y="1200"/>
            <a:chExt cx="1042" cy="1019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28691" name="Picture 17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" name="Oval 18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50000">
                    <a:schemeClr val="accent2">
                      <a:gamma/>
                      <a:shade val="46275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>
                  <a:latin typeface="+mn-lt"/>
                </a:endParaRPr>
              </a:p>
            </p:txBody>
          </p:sp>
        </p:grpSp>
        <p:pic>
          <p:nvPicPr>
            <p:cNvPr id="28693" name="Picture 19" descr="Pictur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94" name="Text Box 30"/>
          <p:cNvSpPr txBox="1">
            <a:spLocks noChangeArrowheads="1"/>
          </p:cNvSpPr>
          <p:nvPr/>
        </p:nvSpPr>
        <p:spPr bwMode="white">
          <a:xfrm>
            <a:off x="874886" y="1885950"/>
            <a:ext cx="93662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F8F8F8"/>
                </a:solidFill>
              </a:rPr>
              <a:t>Entry</a:t>
            </a:r>
            <a:endParaRPr lang="en-US" sz="1600" dirty="0">
              <a:solidFill>
                <a:srgbClr val="F8F8F8"/>
              </a:solidFill>
            </a:endParaRP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846311" y="4429125"/>
            <a:ext cx="1000125" cy="977900"/>
            <a:chOff x="480" y="1200"/>
            <a:chExt cx="1042" cy="1019"/>
          </a:xfrm>
        </p:grpSpPr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28705" name="Picture 17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Oval 18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50000">
                    <a:schemeClr val="accent2">
                      <a:gamma/>
                      <a:shade val="5607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>
                  <a:latin typeface="+mn-lt"/>
                </a:endParaRPr>
              </a:p>
            </p:txBody>
          </p:sp>
        </p:grpSp>
        <p:pic>
          <p:nvPicPr>
            <p:cNvPr id="28707" name="Picture 19" descr="Pictur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708" name="Text Box 30"/>
          <p:cNvSpPr txBox="1">
            <a:spLocks noChangeArrowheads="1"/>
          </p:cNvSpPr>
          <p:nvPr/>
        </p:nvSpPr>
        <p:spPr bwMode="white">
          <a:xfrm>
            <a:off x="874886" y="4638675"/>
            <a:ext cx="93662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err="1" smtClean="0">
                <a:solidFill>
                  <a:srgbClr val="F8F8F8"/>
                </a:solidFill>
              </a:rPr>
              <a:t>Unduh</a:t>
            </a:r>
            <a:endParaRPr lang="en-US" sz="1600" dirty="0">
              <a:solidFill>
                <a:srgbClr val="F8F8F8"/>
              </a:solidFill>
            </a:endParaRPr>
          </a:p>
        </p:txBody>
      </p: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-58564" y="3133725"/>
            <a:ext cx="1000125" cy="977900"/>
            <a:chOff x="480" y="1200"/>
            <a:chExt cx="1042" cy="1019"/>
          </a:xfrm>
        </p:grpSpPr>
        <p:grpSp>
          <p:nvGrpSpPr>
            <p:cNvPr id="9" name="Group 16"/>
            <p:cNvGrpSpPr>
              <a:grpSpLocks/>
            </p:cNvGrpSpPr>
            <p:nvPr/>
          </p:nvGrpSpPr>
          <p:grpSpPr bwMode="auto">
            <a:xfrm>
              <a:off x="480" y="1200"/>
              <a:ext cx="1042" cy="1019"/>
              <a:chOff x="480" y="1200"/>
              <a:chExt cx="1042" cy="1019"/>
            </a:xfrm>
          </p:grpSpPr>
          <p:pic>
            <p:nvPicPr>
              <p:cNvPr id="28711" name="Picture 17" descr="circuler_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gray">
              <a:xfrm>
                <a:off x="480" y="1200"/>
                <a:ext cx="1042" cy="1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2882" name="Oval 18"/>
              <p:cNvSpPr>
                <a:spLocks noChangeArrowheads="1"/>
              </p:cNvSpPr>
              <p:nvPr/>
            </p:nvSpPr>
            <p:spPr bwMode="gray">
              <a:xfrm>
                <a:off x="480" y="1200"/>
                <a:ext cx="1035" cy="1019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50000">
                    <a:schemeClr val="accent2">
                      <a:gamma/>
                      <a:shade val="5607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b="0">
                  <a:latin typeface="+mn-lt"/>
                </a:endParaRPr>
              </a:p>
            </p:txBody>
          </p:sp>
        </p:grpSp>
        <p:pic>
          <p:nvPicPr>
            <p:cNvPr id="28713" name="Picture 19" descr="Picture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gray">
            <a:xfrm>
              <a:off x="584" y="1210"/>
              <a:ext cx="823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714" name="Text Box 30"/>
          <p:cNvSpPr txBox="1">
            <a:spLocks noChangeArrowheads="1"/>
          </p:cNvSpPr>
          <p:nvPr/>
        </p:nvSpPr>
        <p:spPr bwMode="white">
          <a:xfrm>
            <a:off x="-29989" y="3343275"/>
            <a:ext cx="93662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F8F8F8"/>
                </a:solidFill>
              </a:rPr>
              <a:t>Install/Update</a:t>
            </a:r>
            <a:endParaRPr lang="en-US" sz="1600" dirty="0">
              <a:solidFill>
                <a:srgbClr val="F8F8F8"/>
              </a:solidFill>
            </a:endParaRPr>
          </a:p>
        </p:txBody>
      </p:sp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7504112" y="2780928"/>
            <a:ext cx="1676400" cy="1403350"/>
            <a:chOff x="480" y="336"/>
            <a:chExt cx="1486" cy="884"/>
          </a:xfrm>
        </p:grpSpPr>
        <p:sp>
          <p:nvSpPr>
            <p:cNvPr id="28729" name="AutoShape 57"/>
            <p:cNvSpPr>
              <a:spLocks noChangeArrowheads="1"/>
            </p:cNvSpPr>
            <p:nvPr/>
          </p:nvSpPr>
          <p:spPr bwMode="gray">
            <a:xfrm>
              <a:off x="480" y="336"/>
              <a:ext cx="1486" cy="884"/>
            </a:xfrm>
            <a:prstGeom prst="homePlate">
              <a:avLst>
                <a:gd name="adj" fmla="val 42025"/>
              </a:avLst>
            </a:prstGeom>
            <a:gradFill rotWithShape="1">
              <a:gsLst>
                <a:gs pos="0">
                  <a:schemeClr val="folHlink">
                    <a:gamma/>
                    <a:tint val="41176"/>
                    <a:invGamma/>
                  </a:schemeClr>
                </a:gs>
                <a:gs pos="100000">
                  <a:schemeClr val="folHlink"/>
                </a:gs>
              </a:gsLst>
              <a:lin ang="18900000" scaled="1"/>
            </a:gradFill>
            <a:ln w="25400" algn="ctr">
              <a:solidFill>
                <a:srgbClr val="F8F8F8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0" name="AutoShape 58"/>
            <p:cNvSpPr>
              <a:spLocks noChangeArrowheads="1"/>
            </p:cNvSpPr>
            <p:nvPr/>
          </p:nvSpPr>
          <p:spPr bwMode="gray">
            <a:xfrm>
              <a:off x="529" y="371"/>
              <a:ext cx="1375" cy="811"/>
            </a:xfrm>
            <a:prstGeom prst="homePlate">
              <a:avLst>
                <a:gd name="adj" fmla="val 42386"/>
              </a:avLst>
            </a:prstGeom>
            <a:gradFill rotWithShape="1">
              <a:gsLst>
                <a:gs pos="0">
                  <a:schemeClr val="folHlink">
                    <a:gamma/>
                    <a:shade val="69804"/>
                    <a:invGamma/>
                  </a:schemeClr>
                </a:gs>
                <a:gs pos="100000">
                  <a:schemeClr val="folHlink"/>
                </a:gs>
              </a:gsLst>
              <a:lin ang="18900000" scaled="1"/>
            </a:gradFill>
            <a:ln w="12700" algn="ctr">
              <a:solidFill>
                <a:srgbClr val="F8F8F8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t" anchorCtr="0"/>
            <a:lstStyle/>
            <a:p>
              <a:r>
                <a:rPr lang="en-US" dirty="0" smtClean="0"/>
                <a:t>- Load</a:t>
              </a:r>
            </a:p>
            <a:p>
              <a:r>
                <a:rPr lang="en-US" dirty="0" smtClean="0"/>
                <a:t>- </a:t>
              </a:r>
              <a:r>
                <a:rPr lang="en-US" dirty="0" err="1" smtClean="0"/>
                <a:t>Cetak</a:t>
              </a:r>
              <a:r>
                <a:rPr lang="en-US" dirty="0" smtClean="0"/>
                <a:t> BPS</a:t>
              </a:r>
              <a:endParaRPr lang="en-US" dirty="0"/>
            </a:p>
          </p:txBody>
        </p:sp>
      </p:grpSp>
      <p:grpSp>
        <p:nvGrpSpPr>
          <p:cNvPr id="11" name="Group 59"/>
          <p:cNvGrpSpPr>
            <a:grpSpLocks/>
          </p:cNvGrpSpPr>
          <p:nvPr/>
        </p:nvGrpSpPr>
        <p:grpSpPr bwMode="auto">
          <a:xfrm>
            <a:off x="3305596" y="2961754"/>
            <a:ext cx="1460376" cy="1259334"/>
            <a:chOff x="480" y="336"/>
            <a:chExt cx="1486" cy="884"/>
          </a:xfrm>
        </p:grpSpPr>
        <p:sp>
          <p:nvSpPr>
            <p:cNvPr id="28732" name="AutoShape 60"/>
            <p:cNvSpPr>
              <a:spLocks noChangeArrowheads="1"/>
            </p:cNvSpPr>
            <p:nvPr/>
          </p:nvSpPr>
          <p:spPr bwMode="gray">
            <a:xfrm>
              <a:off x="480" y="336"/>
              <a:ext cx="1486" cy="884"/>
            </a:xfrm>
            <a:prstGeom prst="homePlate">
              <a:avLst>
                <a:gd name="adj" fmla="val 42025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50980"/>
                    <a:invGamma/>
                  </a:schemeClr>
                </a:gs>
              </a:gsLst>
              <a:lin ang="2700000" scaled="1"/>
            </a:gradFill>
            <a:ln w="25400" algn="ctr">
              <a:solidFill>
                <a:srgbClr val="F8F8F8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3" name="AutoShape 61"/>
            <p:cNvSpPr>
              <a:spLocks noChangeArrowheads="1"/>
            </p:cNvSpPr>
            <p:nvPr/>
          </p:nvSpPr>
          <p:spPr bwMode="gray">
            <a:xfrm>
              <a:off x="529" y="371"/>
              <a:ext cx="1375" cy="811"/>
            </a:xfrm>
            <a:prstGeom prst="homePlate">
              <a:avLst>
                <a:gd name="adj" fmla="val 42386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12700" algn="ctr">
              <a:solidFill>
                <a:srgbClr val="F8F8F8"/>
              </a:solidFill>
              <a:miter lim="800000"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en-US" sz="2400" dirty="0" err="1" smtClean="0"/>
                <a:t>Lapor</a:t>
              </a:r>
              <a:endParaRPr lang="en-US" sz="2400" dirty="0"/>
            </a:p>
          </p:txBody>
        </p:sp>
      </p:grpSp>
      <p:sp>
        <p:nvSpPr>
          <p:cNvPr id="28735" name="Text Box 8"/>
          <p:cNvSpPr txBox="1">
            <a:spLocks noChangeArrowheads="1"/>
          </p:cNvSpPr>
          <p:nvPr/>
        </p:nvSpPr>
        <p:spPr bwMode="white">
          <a:xfrm>
            <a:off x="4333924" y="2996952"/>
            <a:ext cx="156914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</a:rPr>
              <a:t>Pengujian</a:t>
            </a:r>
            <a:endParaRPr lang="en-US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</a:endParaRPr>
          </a:p>
        </p:txBody>
      </p:sp>
      <p:sp>
        <p:nvSpPr>
          <p:cNvPr id="28737" name="Text Box 30"/>
          <p:cNvSpPr txBox="1">
            <a:spLocks noChangeArrowheads="1"/>
          </p:cNvSpPr>
          <p:nvPr/>
        </p:nvSpPr>
        <p:spPr bwMode="black">
          <a:xfrm>
            <a:off x="3181796" y="4440014"/>
            <a:ext cx="288032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0" dirty="0" smtClean="0"/>
              <a:t> </a:t>
            </a:r>
            <a:r>
              <a:rPr lang="en-US" sz="1600" b="0" dirty="0" err="1" smtClean="0"/>
              <a:t>Cetakan</a:t>
            </a:r>
            <a:r>
              <a:rPr lang="en-US" sz="1600" b="0" dirty="0" smtClean="0"/>
              <a:t>  SPT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0" dirty="0"/>
              <a:t> </a:t>
            </a:r>
            <a:r>
              <a:rPr lang="en-US" sz="1600" b="0" dirty="0" err="1" smtClean="0"/>
              <a:t>Dok</a:t>
            </a:r>
            <a:r>
              <a:rPr lang="en-US" sz="1600" b="0" dirty="0" smtClean="0"/>
              <a:t>. </a:t>
            </a:r>
            <a:r>
              <a:rPr lang="en-US" sz="1600" b="0" dirty="0" err="1" smtClean="0"/>
              <a:t>Pendukung</a:t>
            </a:r>
            <a:endParaRPr lang="en-US" sz="1600" b="0" dirty="0" smtClean="0"/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0" dirty="0" smtClean="0"/>
              <a:t> Data </a:t>
            </a:r>
            <a:r>
              <a:rPr lang="en-US" sz="1600" b="0" dirty="0" err="1" smtClean="0"/>
              <a:t>Elektronik</a:t>
            </a:r>
            <a:r>
              <a:rPr lang="en-US" sz="1600" b="0" dirty="0" smtClean="0"/>
              <a:t> (</a:t>
            </a:r>
            <a:r>
              <a:rPr lang="en-US" sz="1600" b="0" dirty="0" err="1" smtClean="0"/>
              <a:t>csv</a:t>
            </a:r>
            <a:r>
              <a:rPr lang="en-US" sz="1600" b="0" dirty="0" smtClean="0"/>
              <a:t>)</a:t>
            </a:r>
            <a:endParaRPr lang="en-US" sz="1600" b="0" dirty="0"/>
          </a:p>
        </p:txBody>
      </p:sp>
      <p:sp>
        <p:nvSpPr>
          <p:cNvPr id="28738" name="AutoShape 66"/>
          <p:cNvSpPr>
            <a:spLocks noChangeArrowheads="1"/>
          </p:cNvSpPr>
          <p:nvPr/>
        </p:nvSpPr>
        <p:spPr bwMode="gray">
          <a:xfrm rot="1166112" flipH="1">
            <a:off x="3443767" y="2103010"/>
            <a:ext cx="1800200" cy="1450082"/>
          </a:xfrm>
          <a:custGeom>
            <a:avLst/>
            <a:gdLst>
              <a:gd name="G0" fmla="+- -1698628 0 0"/>
              <a:gd name="G1" fmla="+- -11236449 0 0"/>
              <a:gd name="G2" fmla="+- -1698628 0 -11236449"/>
              <a:gd name="G3" fmla="+- 10800 0 0"/>
              <a:gd name="G4" fmla="+- 0 0 -1698628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130 0 0"/>
              <a:gd name="G9" fmla="+- 0 0 -11236449"/>
              <a:gd name="G10" fmla="+- 8130 0 2700"/>
              <a:gd name="G11" fmla="cos G10 -1698628"/>
              <a:gd name="G12" fmla="sin G10 -1698628"/>
              <a:gd name="G13" fmla="cos 13500 -1698628"/>
              <a:gd name="G14" fmla="sin 13500 -1698628"/>
              <a:gd name="G15" fmla="+- G11 10800 0"/>
              <a:gd name="G16" fmla="+- G12 10800 0"/>
              <a:gd name="G17" fmla="+- G13 10800 0"/>
              <a:gd name="G18" fmla="+- G14 10800 0"/>
              <a:gd name="G19" fmla="*/ 8130 1 2"/>
              <a:gd name="G20" fmla="+- G19 5400 0"/>
              <a:gd name="G21" fmla="cos G20 -1698628"/>
              <a:gd name="G22" fmla="sin G20 -1698628"/>
              <a:gd name="G23" fmla="+- G21 10800 0"/>
              <a:gd name="G24" fmla="+- G12 G23 G22"/>
              <a:gd name="G25" fmla="+- G22 G23 G11"/>
              <a:gd name="G26" fmla="cos 10800 -1698628"/>
              <a:gd name="G27" fmla="sin 10800 -1698628"/>
              <a:gd name="G28" fmla="cos 8130 -1698628"/>
              <a:gd name="G29" fmla="sin 8130 -1698628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236449"/>
              <a:gd name="G36" fmla="sin G34 -11236449"/>
              <a:gd name="G37" fmla="+/ -11236449 -1698628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130 G39"/>
              <a:gd name="G43" fmla="sin 813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168 w 21600"/>
              <a:gd name="T5" fmla="*/ 123 h 21600"/>
              <a:gd name="T6" fmla="*/ 1440 w 21600"/>
              <a:gd name="T7" fmla="*/ 9393 h 21600"/>
              <a:gd name="T8" fmla="*/ 9572 w 21600"/>
              <a:gd name="T9" fmla="*/ 2763 h 21600"/>
              <a:gd name="T10" fmla="*/ 22942 w 21600"/>
              <a:gd name="T11" fmla="*/ 4899 h 21600"/>
              <a:gd name="T12" fmla="*/ 21076 w 21600"/>
              <a:gd name="T13" fmla="*/ 10291 h 21600"/>
              <a:gd name="T14" fmla="*/ 15683 w 21600"/>
              <a:gd name="T15" fmla="*/ 8426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8112" y="7246"/>
                </a:moveTo>
                <a:cubicBezTo>
                  <a:pt x="16751" y="4446"/>
                  <a:pt x="13912" y="2670"/>
                  <a:pt x="10800" y="2670"/>
                </a:cubicBezTo>
                <a:cubicBezTo>
                  <a:pt x="6776" y="2669"/>
                  <a:pt x="3358" y="5613"/>
                  <a:pt x="2760" y="9591"/>
                </a:cubicBezTo>
                <a:lnTo>
                  <a:pt x="119" y="9195"/>
                </a:lnTo>
                <a:cubicBezTo>
                  <a:pt x="914" y="3909"/>
                  <a:pt x="5455" y="-1"/>
                  <a:pt x="10800" y="0"/>
                </a:cubicBezTo>
                <a:cubicBezTo>
                  <a:pt x="14934" y="0"/>
                  <a:pt x="18706" y="2360"/>
                  <a:pt x="20513" y="6079"/>
                </a:cubicBezTo>
                <a:lnTo>
                  <a:pt x="22942" y="4899"/>
                </a:lnTo>
                <a:lnTo>
                  <a:pt x="21076" y="10291"/>
                </a:lnTo>
                <a:lnTo>
                  <a:pt x="15683" y="8426"/>
                </a:lnTo>
                <a:lnTo>
                  <a:pt x="18112" y="7246"/>
                </a:lnTo>
                <a:close/>
              </a:path>
            </a:pathLst>
          </a:custGeom>
          <a:solidFill>
            <a:schemeClr val="folHlink">
              <a:alpha val="80000"/>
            </a:schemeClr>
          </a:solidFill>
          <a:ln w="9525" cap="rnd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7" name="Picture 56" descr="esp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61895">
            <a:off x="2484280" y="3306264"/>
            <a:ext cx="924196" cy="677744"/>
          </a:xfrm>
          <a:prstGeom prst="rect">
            <a:avLst/>
          </a:prstGeom>
          <a:scene3d>
            <a:camera prst="isometricOffAxis2Right"/>
            <a:lightRig rig="threePt" dir="t"/>
          </a:scene3d>
        </p:spPr>
      </p:pic>
      <p:sp>
        <p:nvSpPr>
          <p:cNvPr id="59" name="Freeform 21"/>
          <p:cNvSpPr>
            <a:spLocks/>
          </p:cNvSpPr>
          <p:nvPr/>
        </p:nvSpPr>
        <p:spPr bwMode="invGray">
          <a:xfrm rot="16200000">
            <a:off x="5990107" y="2060848"/>
            <a:ext cx="720081" cy="3024336"/>
          </a:xfrm>
          <a:custGeom>
            <a:avLst/>
            <a:gdLst/>
            <a:ahLst/>
            <a:cxnLst>
              <a:cxn ang="0">
                <a:pos x="37" y="1"/>
              </a:cxn>
              <a:cxn ang="0">
                <a:pos x="45" y="472"/>
              </a:cxn>
              <a:cxn ang="0">
                <a:pos x="0" y="474"/>
              </a:cxn>
              <a:cxn ang="0">
                <a:pos x="72" y="604"/>
              </a:cxn>
              <a:cxn ang="0">
                <a:pos x="142" y="474"/>
              </a:cxn>
              <a:cxn ang="0">
                <a:pos x="100" y="474"/>
              </a:cxn>
              <a:cxn ang="0">
                <a:pos x="99" y="0"/>
              </a:cxn>
              <a:cxn ang="0">
                <a:pos x="37" y="1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837980" y="3429000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err="1" smtClean="0">
                <a:solidFill>
                  <a:schemeClr val="bg1"/>
                </a:solidFill>
              </a:rPr>
              <a:t>Cetakan</a:t>
            </a:r>
            <a:r>
              <a:rPr lang="en-US" sz="1400" dirty="0" smtClean="0">
                <a:solidFill>
                  <a:schemeClr val="bg1"/>
                </a:solidFill>
              </a:rPr>
              <a:t>  SPT = Data Digital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541836" y="1772816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err="1" smtClean="0">
                <a:solidFill>
                  <a:schemeClr val="bg2"/>
                </a:solidFill>
              </a:rPr>
              <a:t>Cetakan</a:t>
            </a:r>
            <a:r>
              <a:rPr lang="en-US" sz="1400" dirty="0" smtClean="0">
                <a:solidFill>
                  <a:schemeClr val="bg2"/>
                </a:solidFill>
              </a:rPr>
              <a:t>  SPT ≠ Data Digital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525612" y="5517232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WP</a:t>
            </a:r>
            <a:endParaRPr lang="en-US" sz="2000" dirty="0"/>
          </a:p>
        </p:txBody>
      </p:sp>
      <p:sp>
        <p:nvSpPr>
          <p:cNvPr id="63" name="TextBox 62"/>
          <p:cNvSpPr txBox="1"/>
          <p:nvPr/>
        </p:nvSpPr>
        <p:spPr>
          <a:xfrm>
            <a:off x="6422156" y="5301208"/>
            <a:ext cx="1739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Petugas</a:t>
            </a:r>
            <a:r>
              <a:rPr lang="en-US" sz="2000" dirty="0" smtClean="0"/>
              <a:t> </a:t>
            </a:r>
            <a:r>
              <a:rPr lang="en-US" sz="2000" dirty="0" err="1" smtClean="0"/>
              <a:t>TPT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Januari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576" y="1484784"/>
            <a:ext cx="7632848" cy="33424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6700" indent="-266700">
              <a:lnSpc>
                <a:spcPct val="120000"/>
              </a:lnSpc>
            </a:pPr>
            <a:r>
              <a:rPr lang="en-US" sz="32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CATATAN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</a:t>
            </a:r>
          </a:p>
          <a:p>
            <a:pPr marL="266700" lvl="1">
              <a:lnSpc>
                <a:spcPct val="120000"/>
              </a:lnSpc>
            </a:pP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  <a:p>
            <a:pPr marL="266700" lvl="1">
              <a:lnSpc>
                <a:spcPct val="120000"/>
              </a:lnSpc>
            </a:pP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Untuk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memudahkan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penyelesaian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masalah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ketika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terjadi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error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saat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Wajib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Pajak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akan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melapor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ke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KPP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(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baik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langsung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atau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melalui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pos),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selain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Cetakan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SPT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Induk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,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SSP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file CSV,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dimohon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bantuannya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untuk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membawa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juga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file DATABASE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dari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eSPT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PPh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Pasal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21.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280920" cy="1126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6700">
              <a:lnSpc>
                <a:spcPct val="120000"/>
              </a:lnSpc>
            </a:pP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Selama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Masa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Pajak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Febuari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s.d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November 2014,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tidak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ada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yang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berubah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baik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itu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jumlah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maupun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Jumlah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PPh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pasal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21 yang </a:t>
            </a:r>
            <a:r>
              <a:rPr lang="en-US" sz="2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dipotong</a:t>
            </a:r>
            <a:r>
              <a:rPr 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.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  <a:p>
            <a:pPr marL="266700" lvl="1">
              <a:lnSpc>
                <a:spcPct val="120000"/>
              </a:lnSpc>
            </a:pP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err="1" smtClean="0"/>
              <a:t>Pajak</a:t>
            </a:r>
            <a:r>
              <a:rPr lang="en-US" sz="3200" smtClean="0"/>
              <a:t> Feb-nov </a:t>
            </a:r>
            <a:r>
              <a:rPr lang="en-US" sz="3200" dirty="0" smtClean="0"/>
              <a:t>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971600" y="2204864"/>
            <a:ext cx="7848872" cy="40811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Untuk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menginput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jumlah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PPh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21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bulanan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atas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tetap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tidak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tetap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, WP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dapat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memanfaatkan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fasilitas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ekspor</a:t>
            </a:r>
            <a:r>
              <a:rPr lang="en-US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/</a:t>
            </a:r>
            <a:r>
              <a:rPr lang="en-US" sz="24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impor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pada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aplikasi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eSPT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  <a:p>
            <a:pPr marL="266700" indent="-266700">
              <a:lnSpc>
                <a:spcPct val="120000"/>
              </a:lnSpc>
              <a:buFontTx/>
              <a:buChar char="-"/>
            </a:pP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Lakukan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ekspor</a:t>
            </a:r>
            <a:r>
              <a:rPr lang="en-US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data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atas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data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SPT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PPh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21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Bulan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Januari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,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kemudian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melakukan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perubahan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data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tersebut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yaitu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:</a:t>
            </a:r>
          </a:p>
          <a:p>
            <a:pPr marL="723900" indent="-457200">
              <a:lnSpc>
                <a:spcPct val="120000"/>
              </a:lnSpc>
              <a:buFont typeface="+mj-lt"/>
              <a:buAutoNum type="alphaLcParenR"/>
            </a:pP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Nomor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tanggal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bukti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potong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;</a:t>
            </a:r>
          </a:p>
          <a:p>
            <a:pPr marL="723900" indent="-457200">
              <a:lnSpc>
                <a:spcPct val="120000"/>
              </a:lnSpc>
              <a:buFont typeface="+mj-lt"/>
              <a:buAutoNum type="alphaLcParenR"/>
            </a:pP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Masa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pajak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;</a:t>
            </a:r>
          </a:p>
          <a:p>
            <a:pPr marL="266700" indent="-266700">
              <a:lnSpc>
                <a:spcPct val="120000"/>
              </a:lnSpc>
              <a:buFontTx/>
              <a:buChar char="-"/>
            </a:pP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Lakukan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impor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ke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eSPT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atas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data yang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telah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berubah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Melakukan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ekspor</a:t>
            </a:r>
            <a:r>
              <a:rPr lang="en-US" sz="2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data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aplikasi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eSPT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PPh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21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Bulan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Januari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2014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  <a:p>
            <a:pPr marL="266700" lvl="1">
              <a:lnSpc>
                <a:spcPct val="120000"/>
              </a:lnSpc>
            </a:pP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Feb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Picture 7" descr="2013.12.18_21_03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561360"/>
            <a:ext cx="3240360" cy="4895761"/>
          </a:xfrm>
          <a:prstGeom prst="rect">
            <a:avLst/>
          </a:prstGeom>
        </p:spPr>
      </p:pic>
      <p:pic>
        <p:nvPicPr>
          <p:cNvPr id="10" name="Picture 9" descr="2013.12.18_21_03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7079" y="1556792"/>
            <a:ext cx="4273317" cy="309634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1556792"/>
            <a:ext cx="7812360" cy="4764697"/>
            <a:chOff x="0" y="1556792"/>
            <a:chExt cx="7812360" cy="4764697"/>
          </a:xfrm>
        </p:grpSpPr>
        <p:pic>
          <p:nvPicPr>
            <p:cNvPr id="11" name="Picture 10" descr="2013.12.18_21_039.png"/>
            <p:cNvPicPr>
              <a:picLocks noChangeAspect="1"/>
            </p:cNvPicPr>
            <p:nvPr/>
          </p:nvPicPr>
          <p:blipFill>
            <a:blip r:embed="rId6" cstate="print"/>
            <a:srcRect r="39387" b="13154"/>
            <a:stretch>
              <a:fillRect/>
            </a:stretch>
          </p:blipFill>
          <p:spPr>
            <a:xfrm>
              <a:off x="0" y="1556792"/>
              <a:ext cx="4499992" cy="4764697"/>
            </a:xfrm>
            <a:prstGeom prst="rect">
              <a:avLst/>
            </a:prstGeom>
          </p:spPr>
        </p:pic>
        <p:cxnSp>
          <p:nvCxnSpPr>
            <p:cNvPr id="13" name="Elbow Connector 12"/>
            <p:cNvCxnSpPr/>
            <p:nvPr/>
          </p:nvCxnSpPr>
          <p:spPr>
            <a:xfrm rot="10800000" flipV="1">
              <a:off x="3347864" y="3356992"/>
              <a:ext cx="4464496" cy="2376264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0" y="1474146"/>
            <a:ext cx="7956376" cy="5411238"/>
            <a:chOff x="0" y="1474146"/>
            <a:chExt cx="7956376" cy="5411238"/>
          </a:xfrm>
        </p:grpSpPr>
        <p:pic>
          <p:nvPicPr>
            <p:cNvPr id="18" name="Picture 17" descr="2013.12.18_21_039.png"/>
            <p:cNvPicPr>
              <a:picLocks noChangeAspect="1"/>
            </p:cNvPicPr>
            <p:nvPr/>
          </p:nvPicPr>
          <p:blipFill>
            <a:blip r:embed="rId7" cstate="print"/>
            <a:srcRect l="14538" r="18213"/>
            <a:stretch>
              <a:fillRect/>
            </a:stretch>
          </p:blipFill>
          <p:spPr>
            <a:xfrm>
              <a:off x="0" y="1474146"/>
              <a:ext cx="3851920" cy="5411238"/>
            </a:xfrm>
            <a:prstGeom prst="rect">
              <a:avLst/>
            </a:prstGeom>
          </p:spPr>
        </p:pic>
        <p:cxnSp>
          <p:nvCxnSpPr>
            <p:cNvPr id="19" name="Elbow Connector 18"/>
            <p:cNvCxnSpPr/>
            <p:nvPr/>
          </p:nvCxnSpPr>
          <p:spPr>
            <a:xfrm rot="10800000" flipV="1">
              <a:off x="3500264" y="4365104"/>
              <a:ext cx="4456112" cy="152055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2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Melakukan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edit data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hasil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ekspor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Feb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115616" y="1556792"/>
            <a:ext cx="6687484" cy="4968552"/>
            <a:chOff x="1115616" y="1556792"/>
            <a:chExt cx="6687484" cy="4968552"/>
          </a:xfrm>
        </p:grpSpPr>
        <p:pic>
          <p:nvPicPr>
            <p:cNvPr id="14" name="Picture 13" descr="2013.12.18_21_04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5616" y="1556792"/>
              <a:ext cx="6687484" cy="2553056"/>
            </a:xfrm>
            <a:prstGeom prst="rect">
              <a:avLst/>
            </a:prstGeom>
          </p:spPr>
        </p:pic>
        <p:pic>
          <p:nvPicPr>
            <p:cNvPr id="20" name="Picture 19" descr="2013.12.18_21_042.png"/>
            <p:cNvPicPr>
              <a:picLocks noChangeAspect="1"/>
            </p:cNvPicPr>
            <p:nvPr/>
          </p:nvPicPr>
          <p:blipFill>
            <a:blip r:embed="rId5" cstate="print"/>
            <a:srcRect b="13079"/>
            <a:stretch>
              <a:fillRect/>
            </a:stretch>
          </p:blipFill>
          <p:spPr>
            <a:xfrm>
              <a:off x="1115616" y="4314470"/>
              <a:ext cx="6030167" cy="2210874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rot="5400000">
              <a:off x="827584" y="4293096"/>
              <a:ext cx="1440160" cy="144016"/>
            </a:xfrm>
            <a:prstGeom prst="straightConnector1">
              <a:avLst/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043608" y="1556792"/>
            <a:ext cx="7632848" cy="5301208"/>
            <a:chOff x="1043608" y="1556792"/>
            <a:chExt cx="7632848" cy="5301208"/>
          </a:xfrm>
        </p:grpSpPr>
        <p:pic>
          <p:nvPicPr>
            <p:cNvPr id="24" name="Picture 23" descr="2013.12.18_21_043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3608" y="1556792"/>
              <a:ext cx="7632848" cy="2319616"/>
            </a:xfrm>
            <a:prstGeom prst="rect">
              <a:avLst/>
            </a:prstGeom>
          </p:spPr>
        </p:pic>
        <p:pic>
          <p:nvPicPr>
            <p:cNvPr id="25" name="Picture 24" descr="2013.12.18_21_04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3608" y="4257312"/>
              <a:ext cx="7392432" cy="2600688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>
            <a:xfrm rot="5400000">
              <a:off x="179512" y="3933056"/>
              <a:ext cx="2736304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16200000" flipH="1">
              <a:off x="1871700" y="3825044"/>
              <a:ext cx="2736304" cy="216024"/>
            </a:xfrm>
            <a:prstGeom prst="straightConnector1">
              <a:avLst/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16200000" flipH="1">
              <a:off x="6084168" y="4005064"/>
              <a:ext cx="2736304" cy="288032"/>
            </a:xfrm>
            <a:prstGeom prst="straightConnector1">
              <a:avLst/>
            </a:prstGeom>
            <a:ln>
              <a:solidFill>
                <a:srgbClr val="FF0000"/>
              </a:solidFill>
              <a:headEnd type="oval" w="lg" len="lg"/>
              <a:tailEnd type="arrow" w="lg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3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Membuat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SPT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Masa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Februari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2014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  <a:p>
            <a:pPr marL="266700" lvl="1">
              <a:lnSpc>
                <a:spcPct val="120000"/>
              </a:lnSpc>
            </a:pP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Feb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 descr="2013.12.18_21_0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556792"/>
            <a:ext cx="6830475" cy="3771426"/>
          </a:xfrm>
          <a:prstGeom prst="rect">
            <a:avLst/>
          </a:prstGeom>
        </p:spPr>
      </p:pic>
      <p:pic>
        <p:nvPicPr>
          <p:cNvPr id="9" name="Picture 8" descr="2013.12.18_21_00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2060848"/>
            <a:ext cx="2916460" cy="22756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4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Melakukan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Impor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data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  <a:p>
            <a:pPr marL="266700" lvl="1">
              <a:lnSpc>
                <a:spcPct val="120000"/>
              </a:lnSpc>
            </a:pP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Feb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8" name="Picture 7" descr="2013.12.18_21_04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1484784"/>
            <a:ext cx="7102166" cy="5126057"/>
          </a:xfrm>
          <a:prstGeom prst="rect">
            <a:avLst/>
          </a:prstGeom>
        </p:spPr>
      </p:pic>
      <p:pic>
        <p:nvPicPr>
          <p:cNvPr id="6" name="Picture 5" descr="2013.12.18_21_04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1543303"/>
            <a:ext cx="6743943" cy="51260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5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Menginput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SSP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  <a:p>
            <a:pPr marL="266700" lvl="1">
              <a:lnSpc>
                <a:spcPct val="120000"/>
              </a:lnSpc>
            </a:pP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Feb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 descr="2013.12.18_21_0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290" y="1484784"/>
            <a:ext cx="6154014" cy="5275999"/>
          </a:xfrm>
          <a:prstGeom prst="rect">
            <a:avLst/>
          </a:prstGeom>
        </p:spPr>
      </p:pic>
      <p:pic>
        <p:nvPicPr>
          <p:cNvPr id="9" name="Picture 8" descr="2013.12.18_21_0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4924" y="2555287"/>
            <a:ext cx="6154014" cy="32790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5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Mencetak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Induk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  <a:p>
            <a:pPr marL="266700" lvl="1">
              <a:lnSpc>
                <a:spcPct val="120000"/>
              </a:lnSpc>
            </a:pP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Feb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 descr="2013.12.18_21_0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4290" y="1831872"/>
            <a:ext cx="6514054" cy="4849879"/>
          </a:xfrm>
          <a:prstGeom prst="rect">
            <a:avLst/>
          </a:prstGeom>
        </p:spPr>
      </p:pic>
      <p:pic>
        <p:nvPicPr>
          <p:cNvPr id="8" name="Picture 7" descr="2013.12.18_21_0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5" y="2038598"/>
            <a:ext cx="6759929" cy="46307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6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Membuat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file CSV 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  <a:p>
            <a:pPr marL="266700" lvl="1">
              <a:lnSpc>
                <a:spcPct val="120000"/>
              </a:lnSpc>
            </a:pP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Feb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9" name="Picture 8" descr="2013.12.18_21_0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1556792"/>
            <a:ext cx="7344801" cy="49251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Desember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331640" y="1484784"/>
            <a:ext cx="6858000" cy="1447800"/>
          </a:xfrm>
          <a:prstGeom prst="rect">
            <a:avLst/>
          </a:prstGeom>
        </p:spPr>
        <p:txBody>
          <a:bodyPr/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KONDISI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SAMA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DENGAN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JAN – NOVEMBER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HAL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KHUSUS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UcPeriod"/>
            </a:pP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PENGHITUNGAN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PPh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UNTUK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MASA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PAJAK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TERAKHIR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</a:p>
          <a:p>
            <a:pPr marL="914400" lvl="1" indent="-457200">
              <a:spcBef>
                <a:spcPct val="20000"/>
              </a:spcBef>
              <a:buFont typeface="+mj-lt"/>
              <a:buAutoNum type="alphaUcPeriod"/>
            </a:pP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PEMBUATAN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REKAPITULASI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PEMOTONGAN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PPh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PEGAWAI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TETAP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SELAMA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SETAHUN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914400" lvl="1" indent="-457200">
              <a:spcBef>
                <a:spcPct val="20000"/>
              </a:spcBef>
              <a:buFont typeface="+mj-lt"/>
              <a:buAutoNum type="alphaUcPeriod"/>
            </a:pP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PEMBUATAN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BUKTI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POTONG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UNTUK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PEGAWAI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TETAP</a:t>
            </a:r>
            <a:endParaRPr kumimoji="0" lang="en-US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2" name="Rectangle 88"/>
          <p:cNvSpPr>
            <a:spLocks noGrp="1" noChangeArrowheads="1"/>
          </p:cNvSpPr>
          <p:nvPr>
            <p:ph type="title"/>
          </p:nvPr>
        </p:nvSpPr>
        <p:spPr>
          <a:xfrm>
            <a:off x="1192088" y="152400"/>
            <a:ext cx="7772400" cy="828328"/>
          </a:xfrm>
        </p:spPr>
        <p:txBody>
          <a:bodyPr/>
          <a:lstStyle/>
          <a:p>
            <a:r>
              <a:rPr lang="en-US" sz="3200" dirty="0" err="1" smtClean="0"/>
              <a:t>Pengenalan</a:t>
            </a:r>
            <a:r>
              <a:rPr lang="en-US" sz="3200" dirty="0" smtClean="0"/>
              <a:t> : </a:t>
            </a:r>
            <a:r>
              <a:rPr lang="en-US" sz="3200" dirty="0" err="1" smtClean="0"/>
              <a:t>Pengertian</a:t>
            </a:r>
            <a:r>
              <a:rPr lang="en-US" sz="3200" dirty="0" smtClean="0"/>
              <a:t> &amp; </a:t>
            </a:r>
            <a:r>
              <a:rPr lang="en-US" sz="3200" dirty="0" err="1" smtClean="0"/>
              <a:t>Istilah</a:t>
            </a:r>
            <a:r>
              <a:rPr lang="en-US" sz="3200" dirty="0" smtClean="0"/>
              <a:t> (1/2)</a:t>
            </a:r>
            <a:endParaRPr lang="en-US" sz="2800" dirty="0"/>
          </a:p>
        </p:txBody>
      </p:sp>
      <p:sp>
        <p:nvSpPr>
          <p:cNvPr id="16501" name="Rectangle 117"/>
          <p:cNvSpPr>
            <a:spLocks noChangeArrowheads="1"/>
          </p:cNvSpPr>
          <p:nvPr/>
        </p:nvSpPr>
        <p:spPr bwMode="black">
          <a:xfrm>
            <a:off x="539552" y="1493373"/>
            <a:ext cx="7704856" cy="51706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marL="514350" indent="-514350" eaLnBrk="0" hangingPunct="0">
              <a:lnSpc>
                <a:spcPct val="110000"/>
              </a:lnSpc>
              <a:buAutoNum type="arabicPeriod"/>
            </a:pPr>
            <a:r>
              <a:rPr lang="en-US" sz="2800" dirty="0" smtClean="0">
                <a:solidFill>
                  <a:schemeClr val="accent1"/>
                </a:solidFill>
                <a:latin typeface="Calibri" pitchFamily="34" charset="0"/>
              </a:rPr>
              <a:t>e-SPT : </a:t>
            </a:r>
            <a:r>
              <a:rPr lang="nb-NO" sz="2400" b="0" dirty="0" smtClean="0">
                <a:latin typeface="Calibri" pitchFamily="34" charset="0"/>
              </a:rPr>
              <a:t>Aplikasi pengisian SPT yang disediakan oleh Direktorat Jenderal Pajak;</a:t>
            </a:r>
          </a:p>
          <a:p>
            <a:pPr marL="514350" indent="-514350" eaLnBrk="0" hangingPunct="0">
              <a:lnSpc>
                <a:spcPct val="110000"/>
              </a:lnSpc>
            </a:pPr>
            <a:endParaRPr lang="nb-NO" sz="2400" b="0" dirty="0" smtClean="0">
              <a:latin typeface="Calibri" pitchFamily="34" charset="0"/>
            </a:endParaRPr>
          </a:p>
          <a:p>
            <a:pPr marL="514350" indent="-514350" eaLnBrk="0" hangingPunct="0">
              <a:lnSpc>
                <a:spcPct val="110000"/>
              </a:lnSpc>
              <a:buFont typeface="+mj-lt"/>
              <a:buAutoNum type="arabicPeriod" startAt="2"/>
            </a:pPr>
            <a:r>
              <a:rPr lang="en-US" sz="2800" dirty="0">
                <a:solidFill>
                  <a:schemeClr val="accent1"/>
                </a:solidFill>
                <a:latin typeface="Calibri" pitchFamily="34" charset="0"/>
              </a:rPr>
              <a:t>Data </a:t>
            </a:r>
            <a:r>
              <a:rPr lang="en-US" sz="2800" dirty="0" err="1">
                <a:solidFill>
                  <a:schemeClr val="accent1"/>
                </a:solidFill>
                <a:latin typeface="Calibri" pitchFamily="34" charset="0"/>
              </a:rPr>
              <a:t>elektronik</a:t>
            </a:r>
            <a:r>
              <a:rPr lang="en-US" sz="2800" dirty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n-US" sz="2800" dirty="0" smtClean="0">
                <a:solidFill>
                  <a:schemeClr val="accent1"/>
                </a:solidFill>
                <a:latin typeface="Calibri" pitchFamily="34" charset="0"/>
              </a:rPr>
              <a:t> : </a:t>
            </a:r>
            <a:r>
              <a:rPr lang="en-US" sz="2400" b="0" dirty="0" smtClean="0">
                <a:latin typeface="Calibri" pitchFamily="34" charset="0"/>
              </a:rPr>
              <a:t>data SPT yang </a:t>
            </a:r>
            <a:r>
              <a:rPr lang="en-US" sz="2400" b="0" dirty="0" err="1" smtClean="0">
                <a:latin typeface="Calibri" pitchFamily="34" charset="0"/>
              </a:rPr>
              <a:t>dihasilkan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err="1" smtClean="0">
                <a:latin typeface="Calibri" pitchFamily="34" charset="0"/>
              </a:rPr>
              <a:t>dari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err="1" smtClean="0">
                <a:latin typeface="Calibri" pitchFamily="34" charset="0"/>
              </a:rPr>
              <a:t>Aplikasi</a:t>
            </a:r>
            <a:r>
              <a:rPr lang="en-US" sz="2400" b="0" dirty="0" smtClean="0">
                <a:latin typeface="Calibri" pitchFamily="34" charset="0"/>
              </a:rPr>
              <a:t> e-</a:t>
            </a:r>
            <a:r>
              <a:rPr lang="en-US" sz="2400" b="0" dirty="0" err="1" smtClean="0">
                <a:latin typeface="Calibri" pitchFamily="34" charset="0"/>
              </a:rPr>
              <a:t>SPT</a:t>
            </a:r>
            <a:r>
              <a:rPr lang="en-US" sz="2400" b="0" dirty="0" smtClean="0">
                <a:latin typeface="Calibri" pitchFamily="34" charset="0"/>
              </a:rPr>
              <a:t>;</a:t>
            </a:r>
          </a:p>
          <a:p>
            <a:pPr marL="514350" indent="-514350" eaLnBrk="0" hangingPunct="0">
              <a:lnSpc>
                <a:spcPct val="110000"/>
              </a:lnSpc>
              <a:buFont typeface="+mj-lt"/>
              <a:buAutoNum type="arabicPeriod" startAt="2"/>
            </a:pPr>
            <a:endParaRPr lang="en-US" sz="2400" b="0" dirty="0">
              <a:latin typeface="Calibri" pitchFamily="34" charset="0"/>
            </a:endParaRPr>
          </a:p>
          <a:p>
            <a:pPr marL="514350" indent="-514350" eaLnBrk="0" hangingPunct="0">
              <a:lnSpc>
                <a:spcPct val="110000"/>
              </a:lnSpc>
              <a:buFont typeface="+mj-lt"/>
              <a:buAutoNum type="arabicPeriod" startAt="2"/>
            </a:pPr>
            <a:r>
              <a:rPr lang="en-US" sz="2800" dirty="0" smtClean="0">
                <a:solidFill>
                  <a:schemeClr val="accent1"/>
                </a:solidFill>
                <a:latin typeface="Calibri" pitchFamily="34" charset="0"/>
              </a:rPr>
              <a:t>e-Filing :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err="1" smtClean="0">
                <a:latin typeface="Calibri" pitchFamily="34" charset="0"/>
              </a:rPr>
              <a:t>suatu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err="1" smtClean="0">
                <a:latin typeface="Calibri" pitchFamily="34" charset="0"/>
              </a:rPr>
              <a:t>cara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err="1" smtClean="0">
                <a:latin typeface="Calibri" pitchFamily="34" charset="0"/>
              </a:rPr>
              <a:t>penyampaian</a:t>
            </a:r>
            <a:r>
              <a:rPr lang="en-US" sz="2400" b="0" dirty="0" smtClean="0">
                <a:latin typeface="Calibri" pitchFamily="34" charset="0"/>
              </a:rPr>
              <a:t> SPT yang </a:t>
            </a:r>
            <a:r>
              <a:rPr lang="en-US" sz="2400" b="0" dirty="0" err="1" smtClean="0">
                <a:latin typeface="Calibri" pitchFamily="34" charset="0"/>
              </a:rPr>
              <a:t>dilakukan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err="1" smtClean="0">
                <a:latin typeface="Calibri" pitchFamily="34" charset="0"/>
              </a:rPr>
              <a:t>secara</a:t>
            </a:r>
            <a:r>
              <a:rPr lang="en-US" sz="2400" b="0" dirty="0" smtClean="0">
                <a:latin typeface="Calibri" pitchFamily="34" charset="0"/>
              </a:rPr>
              <a:t> on-line yang real time </a:t>
            </a:r>
            <a:r>
              <a:rPr lang="en-US" sz="2400" b="0" dirty="0" err="1" smtClean="0">
                <a:latin typeface="Calibri" pitchFamily="34" charset="0"/>
              </a:rPr>
              <a:t>melalui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err="1" smtClean="0">
                <a:latin typeface="Calibri" pitchFamily="34" charset="0"/>
              </a:rPr>
              <a:t>laman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err="1" smtClean="0">
                <a:latin typeface="Calibri" pitchFamily="34" charset="0"/>
              </a:rPr>
              <a:t>Direktorat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err="1" smtClean="0">
                <a:latin typeface="Calibri" pitchFamily="34" charset="0"/>
              </a:rPr>
              <a:t>Jenderal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err="1" smtClean="0">
                <a:latin typeface="Calibri" pitchFamily="34" charset="0"/>
              </a:rPr>
              <a:t>Pajak</a:t>
            </a:r>
            <a:r>
              <a:rPr lang="en-US" sz="2400" b="0" dirty="0" smtClean="0">
                <a:latin typeface="Calibri" pitchFamily="34" charset="0"/>
              </a:rPr>
              <a:t> (www.pajak.go.id ) </a:t>
            </a:r>
            <a:r>
              <a:rPr lang="en-US" sz="2400" b="0" dirty="0" err="1" smtClean="0">
                <a:latin typeface="Calibri" pitchFamily="34" charset="0"/>
              </a:rPr>
              <a:t>atau</a:t>
            </a:r>
            <a:r>
              <a:rPr lang="en-US" sz="2400" b="0" dirty="0" smtClean="0">
                <a:latin typeface="Calibri" pitchFamily="34" charset="0"/>
              </a:rPr>
              <a:t> ASP (PER-48/PJ/2011);</a:t>
            </a:r>
          </a:p>
          <a:p>
            <a:pPr marL="514350" indent="-514350" eaLnBrk="0" hangingPunct="0">
              <a:lnSpc>
                <a:spcPct val="110000"/>
              </a:lnSpc>
              <a:buFont typeface="+mj-lt"/>
              <a:buAutoNum type="arabicPeriod" startAt="2"/>
            </a:pPr>
            <a:endParaRPr lang="en-US" sz="2400" b="0" dirty="0">
              <a:latin typeface="Calibri" pitchFamily="34" charset="0"/>
            </a:endParaRPr>
          </a:p>
          <a:p>
            <a:pPr marL="514350" indent="-514350" eaLnBrk="0" hangingPunct="0">
              <a:lnSpc>
                <a:spcPct val="110000"/>
              </a:lnSpc>
              <a:buFont typeface="+mj-lt"/>
              <a:buAutoNum type="arabicPeriod" startAt="2"/>
            </a:pPr>
            <a:endParaRPr lang="en-US" sz="2400" b="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7391400" cy="396000"/>
          </a:xfrm>
          <a:solidFill>
            <a:schemeClr val="bg1"/>
          </a:solidFill>
        </p:spPr>
        <p:txBody>
          <a:bodyPr/>
          <a:lstStyle/>
          <a:p>
            <a:pPr>
              <a:buFont typeface="+mj-lt"/>
              <a:buAutoNum type="alphaUcPeriod"/>
            </a:pPr>
            <a:r>
              <a:rPr lang="en-US" sz="1800" b="1" dirty="0" err="1" smtClean="0">
                <a:latin typeface="Calibri" pitchFamily="34" charset="0"/>
              </a:rPr>
              <a:t>Penghitungan</a:t>
            </a:r>
            <a:r>
              <a:rPr lang="en-US" sz="1800" b="1" dirty="0" smtClean="0">
                <a:latin typeface="Calibri" pitchFamily="34" charset="0"/>
              </a:rPr>
              <a:t> </a:t>
            </a:r>
            <a:r>
              <a:rPr lang="en-US" sz="1800" b="1" dirty="0" err="1" smtClean="0">
                <a:latin typeface="Calibri" pitchFamily="34" charset="0"/>
              </a:rPr>
              <a:t>PPh</a:t>
            </a:r>
            <a:r>
              <a:rPr lang="en-US" sz="1800" b="1" dirty="0" smtClean="0">
                <a:latin typeface="Calibri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libri" pitchFamily="34" charset="0"/>
              </a:rPr>
              <a:t>pegawai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libri" pitchFamily="34" charset="0"/>
              </a:rPr>
              <a:t>tetap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800" b="1" dirty="0" err="1" smtClean="0">
                <a:latin typeface="Calibri" pitchFamily="34" charset="0"/>
              </a:rPr>
              <a:t>pada</a:t>
            </a:r>
            <a:r>
              <a:rPr lang="en-US" sz="1800" b="1" dirty="0" smtClean="0">
                <a:latin typeface="Calibri" pitchFamily="34" charset="0"/>
              </a:rPr>
              <a:t> </a:t>
            </a:r>
            <a:r>
              <a:rPr lang="en-US" sz="1800" b="1" dirty="0" err="1" smtClean="0">
                <a:latin typeface="Calibri" pitchFamily="34" charset="0"/>
              </a:rPr>
              <a:t>masa</a:t>
            </a:r>
            <a:r>
              <a:rPr lang="en-US" sz="1800" b="1" dirty="0" smtClean="0">
                <a:latin typeface="Calibri" pitchFamily="34" charset="0"/>
              </a:rPr>
              <a:t> </a:t>
            </a:r>
            <a:r>
              <a:rPr lang="en-US" sz="1800" b="1" dirty="0" err="1" smtClean="0">
                <a:latin typeface="Calibri" pitchFamily="34" charset="0"/>
              </a:rPr>
              <a:t>pajak</a:t>
            </a:r>
            <a:r>
              <a:rPr lang="en-US" sz="1800" b="1" dirty="0" smtClean="0">
                <a:latin typeface="Calibri" pitchFamily="34" charset="0"/>
              </a:rPr>
              <a:t> </a:t>
            </a:r>
            <a:r>
              <a:rPr lang="en-US" sz="1800" b="1" dirty="0" err="1" smtClean="0">
                <a:latin typeface="Calibri" pitchFamily="34" charset="0"/>
              </a:rPr>
              <a:t>terakhir</a:t>
            </a:r>
            <a:endParaRPr lang="en-US" sz="1800" b="1" dirty="0" smtClean="0">
              <a:latin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sz="1800" b="1" dirty="0" smtClean="0">
              <a:latin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sz="1800" b="1" dirty="0" smtClean="0">
              <a:latin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sz="1800" b="1" dirty="0" smtClean="0">
              <a:latin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sz="1800" b="1" dirty="0" smtClean="0">
              <a:latin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sz="1800" b="1" dirty="0" smtClean="0">
              <a:latin typeface="Calibri" pitchFamily="34" charset="0"/>
            </a:endParaRPr>
          </a:p>
          <a:p>
            <a:pPr lvl="1">
              <a:buFont typeface="Wingdings" pitchFamily="2" charset="2"/>
              <a:buChar char="§"/>
            </a:pPr>
            <a:endParaRPr lang="en-US" sz="1800" b="1" dirty="0" smtClean="0">
              <a:latin typeface="Calibri" pitchFamily="34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33400" y="914400"/>
          <a:ext cx="8534400" cy="2590800"/>
        </p:xfrm>
        <a:graphic>
          <a:graphicData uri="http://schemas.openxmlformats.org/drawingml/2006/table">
            <a:tbl>
              <a:tblPr/>
              <a:tblGrid>
                <a:gridCol w="228600"/>
                <a:gridCol w="914400"/>
                <a:gridCol w="304800"/>
                <a:gridCol w="838200"/>
                <a:gridCol w="766728"/>
                <a:gridCol w="721194"/>
                <a:gridCol w="798078"/>
                <a:gridCol w="762000"/>
                <a:gridCol w="762000"/>
                <a:gridCol w="685800"/>
                <a:gridCol w="838491"/>
                <a:gridCol w="914109"/>
              </a:tblGrid>
              <a:tr h="18319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dirty="0" smtClean="0">
                          <a:latin typeface="Arial"/>
                        </a:rPr>
                        <a:t>No</a:t>
                      </a:r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Nama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Pegawai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Sta-tus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Penghasilan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Bruto </a:t>
                      </a:r>
                    </a:p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(Masa Terakhir)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Penghasilan Bruto </a:t>
                      </a:r>
                    </a:p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(Setahun)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smtClean="0">
                          <a:latin typeface="Arial" pitchFamily="34" charset="0"/>
                          <a:cs typeface="Arial" pitchFamily="34" charset="0"/>
                        </a:rPr>
                        <a:t>Biaya Jabatan &amp; Iuran Pensiun</a:t>
                      </a:r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en-US" sz="1000" b="0" i="0" u="none" strike="noStrike" smtClean="0">
                          <a:latin typeface="Arial" pitchFamily="34" charset="0"/>
                          <a:cs typeface="Arial" pitchFamily="34" charset="0"/>
                        </a:rPr>
                        <a:t>Jumlah </a:t>
                      </a:r>
                      <a:r>
                        <a:rPr lang="en-US" sz="1000" b="0" i="0" u="none" strike="noStrike">
                          <a:latin typeface="Arial" pitchFamily="34" charset="0"/>
                          <a:cs typeface="Arial" pitchFamily="34" charset="0"/>
                        </a:rPr>
                        <a:t>Ph </a:t>
                      </a:r>
                      <a:r>
                        <a:rPr lang="en-US" sz="1000" b="0" i="0" u="none" strike="noStrike" smtClean="0">
                          <a:latin typeface="Arial" pitchFamily="34" charset="0"/>
                          <a:cs typeface="Arial" pitchFamily="34" charset="0"/>
                        </a:rPr>
                        <a:t>Neto Setahun</a:t>
                      </a:r>
                      <a:endParaRPr lang="en-US" sz="1000" b="0" i="0" u="none" strike="noStrike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PTKP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PKP Setahun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PPh 21 Setahun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PPh 21 sudah Dipotong (Masa Sebelumnya)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PPh 21 Kurang/ (Lebih) Dipotong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724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3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4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5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6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7=5-6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8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9=7-8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10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11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12=10-11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724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873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1873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 pitchFamily="34" charset="0"/>
                          <a:cs typeface="Arial" pitchFamily="34" charset="0"/>
                        </a:rPr>
                        <a:t>Fajar Ariwibowo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 pitchFamily="34" charset="0"/>
                          <a:cs typeface="Arial" pitchFamily="34" charset="0"/>
                        </a:rPr>
                        <a:t>K/0</a:t>
                      </a:r>
                      <a:endParaRPr lang="en-US" sz="1000" b="0" i="0" u="none" strike="noStrike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8,000,000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96,000,000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10,800,000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85,200,000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   58,875,000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3,831,250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3,511,981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319,269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dirty="0">
                          <a:latin typeface="Arial" pitchFamily="34" charset="0"/>
                          <a:cs typeface="Arial" pitchFamily="34" charset="0"/>
                        </a:rPr>
                        <a:t>Budi </a:t>
                      </a:r>
                      <a:r>
                        <a:rPr lang="en-US" sz="1000" b="0" i="0" u="none" strike="noStrike" dirty="0" err="1">
                          <a:latin typeface="Arial" pitchFamily="34" charset="0"/>
                          <a:cs typeface="Arial" pitchFamily="34" charset="0"/>
                        </a:rPr>
                        <a:t>Wijaya</a:t>
                      </a:r>
                      <a:endParaRPr lang="en-US" sz="10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 pitchFamily="34" charset="0"/>
                          <a:cs typeface="Arial" pitchFamily="34" charset="0"/>
                        </a:rPr>
                        <a:t>K/0</a:t>
                      </a:r>
                      <a:endParaRPr lang="en-US" sz="1000" b="0" i="0" u="none" strike="noStrike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6,000,000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72,000,000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latin typeface="Arial"/>
                        </a:rPr>
                        <a:t>   9,600,000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62,400,000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   36,075,000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1,803,750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1,653,443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150,307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 pitchFamily="34" charset="0"/>
                          <a:cs typeface="Arial" pitchFamily="34" charset="0"/>
                        </a:rPr>
                        <a:t>Candra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 pitchFamily="34" charset="0"/>
                          <a:cs typeface="Arial" pitchFamily="34" charset="0"/>
                        </a:rPr>
                        <a:t>K/0</a:t>
                      </a:r>
                      <a:endParaRPr lang="en-US" sz="1000" b="0" i="0" u="none" strike="noStrike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2,600,000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31,200,000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2,760,000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28,440,000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     2,115,000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105,750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96,943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    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8,807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 pitchFamily="34" charset="0"/>
                          <a:cs typeface="Arial" pitchFamily="34" charset="0"/>
                        </a:rPr>
                        <a:t>Eka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 pitchFamily="34" charset="0"/>
                          <a:cs typeface="Arial" pitchFamily="34" charset="0"/>
                        </a:rPr>
                        <a:t>K/0</a:t>
                      </a:r>
                      <a:endParaRPr lang="en-US" sz="1000" b="0" i="0" u="none" strike="noStrike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2,700,000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32,400,000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2,820,000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29,580,000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     3,255,000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162,750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149,193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  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13,557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dirty="0" err="1">
                          <a:latin typeface="Arial" pitchFamily="34" charset="0"/>
                          <a:cs typeface="Arial" pitchFamily="34" charset="0"/>
                        </a:rPr>
                        <a:t>Dewi</a:t>
                      </a:r>
                      <a:endParaRPr lang="en-US" sz="10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 pitchFamily="34" charset="0"/>
                          <a:cs typeface="Arial" pitchFamily="34" charset="0"/>
                        </a:rPr>
                        <a:t>K/0</a:t>
                      </a:r>
                      <a:endParaRPr lang="en-US" sz="1000" b="0" i="0" u="none" strike="noStrike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2,900,000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34,800,000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2,940,000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31,860,000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Arial"/>
                        </a:rPr>
                        <a:t>     5,535,000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latin typeface="Arial"/>
                        </a:rPr>
                        <a:t>    276,750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253,693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              </a:t>
                      </a:r>
                      <a:r>
                        <a:rPr lang="en-US" sz="1000" b="0" i="0" u="none" strike="noStrike" dirty="0" smtClean="0">
                          <a:latin typeface="Arial"/>
                        </a:rPr>
                        <a:t>23,057 </a:t>
                      </a:r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dirty="0" err="1">
                          <a:latin typeface="Arial" pitchFamily="34" charset="0"/>
                          <a:cs typeface="Arial" pitchFamily="34" charset="0"/>
                        </a:rPr>
                        <a:t>Beny</a:t>
                      </a:r>
                      <a:endParaRPr lang="en-US" sz="10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K/0</a:t>
                      </a:r>
                      <a:endParaRPr lang="en-US" sz="10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      2,500,000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   30,000,000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2,700,000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27,300,000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       975,000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latin typeface="Arial"/>
                        </a:rPr>
                        <a:t>      48,750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            </a:t>
                      </a:r>
                      <a:r>
                        <a:rPr lang="en-US" sz="1000" b="0" i="0" u="none" strike="noStrike" dirty="0" smtClean="0">
                          <a:latin typeface="Arial"/>
                        </a:rPr>
                        <a:t>44,693 </a:t>
                      </a:r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                </a:t>
                      </a:r>
                      <a:r>
                        <a:rPr lang="en-US" sz="1000" b="0" i="0" u="none" strike="noStrike" dirty="0" smtClean="0">
                          <a:latin typeface="Arial"/>
                        </a:rPr>
                        <a:t>4,057 </a:t>
                      </a:r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 pitchFamily="34" charset="0"/>
                          <a:cs typeface="Arial" pitchFamily="34" charset="0"/>
                        </a:rPr>
                        <a:t>Karyo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 pitchFamily="34" charset="0"/>
                          <a:cs typeface="Arial" pitchFamily="34" charset="0"/>
                        </a:rPr>
                        <a:t>K/0</a:t>
                      </a:r>
                      <a:endParaRPr lang="en-US" sz="1000" b="0" i="0" u="none" strike="noStrike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2,500,000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   30,000,000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2,700,000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27,300,000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       975,000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  48,750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44,693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    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4,057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1000" b="0" i="0" u="none" strike="noStrike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Dadang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 pitchFamily="34" charset="0"/>
                          <a:cs typeface="Arial" pitchFamily="34" charset="0"/>
                        </a:rPr>
                        <a:t>K/0</a:t>
                      </a:r>
                      <a:endParaRPr lang="en-US" sz="1000" b="0" i="0" u="none" strike="noStrike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3,000,000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   36,000,000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latin typeface="Arial"/>
                        </a:rPr>
                        <a:t>   3,000,000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   33,000,000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     6,675,000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333,750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305,943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  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27,807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1000" b="0" i="0" u="none" strike="noStrike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dirty="0" err="1" smtClean="0">
                          <a:latin typeface="Arial" pitchFamily="34" charset="0"/>
                          <a:cs typeface="Arial" pitchFamily="34" charset="0"/>
                        </a:rPr>
                        <a:t>Tuti</a:t>
                      </a:r>
                      <a:endParaRPr lang="en-US" sz="10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 pitchFamily="34" charset="0"/>
                          <a:cs typeface="Arial" pitchFamily="34" charset="0"/>
                        </a:rPr>
                        <a:t>K/0</a:t>
                      </a:r>
                      <a:endParaRPr lang="en-US" sz="1000" b="0" i="0" u="none" strike="noStrike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2,900,000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34,800,000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2,940,000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31,860,000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Arial"/>
                        </a:rPr>
                        <a:t>     5,535,000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latin typeface="Arial"/>
                        </a:rPr>
                        <a:t>    276,750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latin typeface="Arial"/>
                        </a:rPr>
                        <a:t>    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253,693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latin typeface="Arial"/>
                        </a:rPr>
                        <a:t>              </a:t>
                      </a:r>
                      <a:r>
                        <a:rPr lang="en-US" sz="1000" b="0" i="0" u="none" strike="noStrike" dirty="0" smtClean="0">
                          <a:latin typeface="Arial"/>
                        </a:rPr>
                        <a:t>23,057 </a:t>
                      </a:r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7107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Flowchart: Document 20"/>
          <p:cNvSpPr/>
          <p:nvPr/>
        </p:nvSpPr>
        <p:spPr>
          <a:xfrm>
            <a:off x="7696200" y="4997577"/>
            <a:ext cx="914400" cy="612648"/>
          </a:xfrm>
          <a:prstGeom prst="flowChartDocumen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smtClean="0">
                <a:solidFill>
                  <a:sysClr val="window" lastClr="FFFFFF"/>
                </a:solidFill>
                <a:latin typeface="Calibri" pitchFamily="34" charset="0"/>
              </a:rPr>
              <a:t>1721-I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smtClean="0">
                <a:solidFill>
                  <a:sysClr val="window" lastClr="FFFFFF"/>
                </a:solidFill>
                <a:latin typeface="Calibri" pitchFamily="34" charset="0"/>
              </a:rPr>
              <a:t>(satu masa pajak)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82000" y="1892808"/>
            <a:ext cx="704849" cy="1679067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5"/>
          <p:cNvCxnSpPr>
            <a:stCxn id="30" idx="2"/>
            <a:endCxn id="24" idx="0"/>
          </p:cNvCxnSpPr>
          <p:nvPr/>
        </p:nvCxnSpPr>
        <p:spPr>
          <a:xfrm rot="5400000">
            <a:off x="6891260" y="4239325"/>
            <a:ext cx="253190" cy="4141"/>
          </a:xfrm>
          <a:prstGeom prst="straightConnector1">
            <a:avLst/>
          </a:prstGeom>
          <a:ln w="127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Flowchart: Document 23"/>
          <p:cNvSpPr/>
          <p:nvPr/>
        </p:nvSpPr>
        <p:spPr>
          <a:xfrm>
            <a:off x="6558584" y="4367990"/>
            <a:ext cx="914400" cy="612648"/>
          </a:xfrm>
          <a:prstGeom prst="flowChartDocumen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smtClean="0">
                <a:solidFill>
                  <a:sysClr val="window" lastClr="FFFFFF"/>
                </a:solidFill>
                <a:latin typeface="Calibri" pitchFamily="34" charset="0"/>
              </a:rPr>
              <a:t>1721-I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smtClean="0">
                <a:solidFill>
                  <a:sysClr val="window" lastClr="FFFFFF"/>
                </a:solidFill>
                <a:latin typeface="Calibri" pitchFamily="34" charset="0"/>
              </a:rPr>
              <a:t>(satu tahun pajak)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99442" y="5575300"/>
            <a:ext cx="50570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smtClean="0"/>
              <a:t>1721-I </a:t>
            </a:r>
            <a:r>
              <a:rPr lang="en-US" sz="1050" u="sng" smtClean="0"/>
              <a:t>untuk satu tahun pajak </a:t>
            </a:r>
          </a:p>
          <a:p>
            <a:pPr algn="r"/>
            <a:r>
              <a:rPr lang="en-US" sz="1050" smtClean="0"/>
              <a:t>meliputi pemotongan PPh kepada semua pegawai,</a:t>
            </a:r>
          </a:p>
          <a:p>
            <a:pPr algn="r"/>
            <a:r>
              <a:rPr lang="en-US" sz="1050" smtClean="0"/>
              <a:t>termasuk pegawai yang bekerja tidak dalam satu tahun penuh </a:t>
            </a:r>
          </a:p>
          <a:p>
            <a:pPr algn="r"/>
            <a:r>
              <a:rPr lang="en-US" sz="1050" smtClean="0"/>
              <a:t>(keluar/masuk dalam tahun berjalan).</a:t>
            </a:r>
            <a:endParaRPr lang="en-US" sz="1050"/>
          </a:p>
        </p:txBody>
      </p:sp>
      <p:sp>
        <p:nvSpPr>
          <p:cNvPr id="27" name="Rounded Rectangle 26"/>
          <p:cNvSpPr/>
          <p:nvPr/>
        </p:nvSpPr>
        <p:spPr>
          <a:xfrm>
            <a:off x="2095500" y="1905000"/>
            <a:ext cx="704849" cy="1679067"/>
          </a:xfrm>
          <a:prstGeom prst="roundRect">
            <a:avLst/>
          </a:prstGeom>
          <a:noFill/>
          <a:ln w="95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2895600" y="1914525"/>
            <a:ext cx="737035" cy="2200275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648450" y="1895475"/>
            <a:ext cx="742949" cy="2219325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25"/>
          <p:cNvCxnSpPr>
            <a:stCxn id="29" idx="2"/>
            <a:endCxn id="24" idx="1"/>
          </p:cNvCxnSpPr>
          <p:nvPr/>
        </p:nvCxnSpPr>
        <p:spPr>
          <a:xfrm rot="16200000" flipH="1">
            <a:off x="4631594" y="2747324"/>
            <a:ext cx="559514" cy="3294466"/>
          </a:xfrm>
          <a:prstGeom prst="straightConnector1">
            <a:avLst/>
          </a:prstGeom>
          <a:ln w="1270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25"/>
          <p:cNvCxnSpPr>
            <a:endCxn id="21" idx="0"/>
          </p:cNvCxnSpPr>
          <p:nvPr/>
        </p:nvCxnSpPr>
        <p:spPr>
          <a:xfrm rot="5400000">
            <a:off x="7635813" y="4098989"/>
            <a:ext cx="1416175" cy="381000"/>
          </a:xfrm>
          <a:prstGeom prst="straightConnector1">
            <a:avLst/>
          </a:prstGeom>
          <a:noFill/>
          <a:ln w="12700" cap="flat" cmpd="sng" algn="ctr">
            <a:solidFill>
              <a:srgbClr val="D34817">
                <a:shade val="60000"/>
                <a:satMod val="110000"/>
              </a:srgbClr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34" name="Straight Arrow Connector 25"/>
          <p:cNvCxnSpPr>
            <a:endCxn id="21" idx="1"/>
          </p:cNvCxnSpPr>
          <p:nvPr/>
        </p:nvCxnSpPr>
        <p:spPr>
          <a:xfrm>
            <a:off x="2895600" y="4191000"/>
            <a:ext cx="4800600" cy="1112901"/>
          </a:xfrm>
          <a:prstGeom prst="straightConnector1">
            <a:avLst/>
          </a:prstGeom>
          <a:noFill/>
          <a:ln w="12700" cap="flat" cmpd="sng" algn="ctr">
            <a:solidFill>
              <a:srgbClr val="D34817">
                <a:shade val="60000"/>
                <a:satMod val="110000"/>
              </a:srgbClr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35" name="Straight Arrow Connector 25"/>
          <p:cNvCxnSpPr/>
          <p:nvPr/>
        </p:nvCxnSpPr>
        <p:spPr>
          <a:xfrm rot="16200000" flipH="1">
            <a:off x="2362200" y="3657600"/>
            <a:ext cx="609600" cy="457200"/>
          </a:xfrm>
          <a:prstGeom prst="straightConnector1">
            <a:avLst/>
          </a:prstGeom>
          <a:noFill/>
          <a:ln w="12700" cap="flat" cmpd="sng" algn="ctr">
            <a:solidFill>
              <a:srgbClr val="D34817">
                <a:shade val="60000"/>
                <a:satMod val="110000"/>
              </a:srgbClr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36" name="Straight Arrow Connector 9"/>
          <p:cNvCxnSpPr/>
          <p:nvPr/>
        </p:nvCxnSpPr>
        <p:spPr>
          <a:xfrm flipV="1">
            <a:off x="304800" y="762000"/>
            <a:ext cx="54000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03784"/>
            <a:ext cx="7391400" cy="396000"/>
          </a:xfrm>
        </p:spPr>
        <p:txBody>
          <a:bodyPr/>
          <a:lstStyle/>
          <a:p>
            <a:pPr>
              <a:spcBef>
                <a:spcPts val="0"/>
              </a:spcBef>
              <a:buFont typeface="+mj-lt"/>
              <a:buAutoNum type="alphaUcPeriod" startAt="2"/>
            </a:pPr>
            <a:r>
              <a:rPr lang="en-US" sz="1800" b="1" dirty="0" err="1" smtClean="0">
                <a:latin typeface="Calibri" pitchFamily="34" charset="0"/>
              </a:rPr>
              <a:t>Penghitungan</a:t>
            </a:r>
            <a:r>
              <a:rPr lang="en-US" sz="1800" b="1" dirty="0" smtClean="0">
                <a:latin typeface="Calibri" pitchFamily="34" charset="0"/>
              </a:rPr>
              <a:t> </a:t>
            </a:r>
            <a:r>
              <a:rPr lang="en-US" sz="1800" b="1" dirty="0" err="1" smtClean="0">
                <a:latin typeface="Calibri" pitchFamily="34" charset="0"/>
              </a:rPr>
              <a:t>PPh</a:t>
            </a:r>
            <a:r>
              <a:rPr lang="en-US" sz="1800" b="1" dirty="0" smtClean="0">
                <a:latin typeface="Calibri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libri" pitchFamily="34" charset="0"/>
              </a:rPr>
              <a:t>pegawai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libri" pitchFamily="34" charset="0"/>
              </a:rPr>
              <a:t>tidak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libri" pitchFamily="34" charset="0"/>
              </a:rPr>
              <a:t>tetap</a:t>
            </a:r>
            <a:endParaRPr lang="en-US" sz="1800" b="1" dirty="0" smtClean="0">
              <a:solidFill>
                <a:srgbClr val="FF0000"/>
              </a:solidFill>
              <a:latin typeface="Calibri" pitchFamily="34" charset="0"/>
            </a:endParaRPr>
          </a:p>
          <a:p>
            <a:pPr indent="19050">
              <a:spcBef>
                <a:spcPts val="0"/>
              </a:spcBef>
              <a:buNone/>
            </a:pPr>
            <a:r>
              <a:rPr lang="en-US" sz="1400" b="1" dirty="0" smtClean="0">
                <a:latin typeface="Calibri" pitchFamily="34" charset="0"/>
              </a:rPr>
              <a:t>(</a:t>
            </a:r>
            <a:r>
              <a:rPr lang="en-US" sz="1400" b="1" dirty="0" err="1" smtClean="0">
                <a:latin typeface="Calibri" pitchFamily="34" charset="0"/>
              </a:rPr>
              <a:t>upah</a:t>
            </a:r>
            <a:r>
              <a:rPr lang="en-US" sz="1400" b="1" dirty="0" smtClean="0">
                <a:latin typeface="Calibri" pitchFamily="34" charset="0"/>
              </a:rPr>
              <a:t> </a:t>
            </a:r>
            <a:r>
              <a:rPr lang="en-US" sz="1400" b="1" dirty="0" err="1" smtClean="0">
                <a:latin typeface="Calibri" pitchFamily="34" charset="0"/>
              </a:rPr>
              <a:t>harian</a:t>
            </a:r>
            <a:r>
              <a:rPr lang="en-US" sz="1400" b="1" dirty="0" smtClean="0">
                <a:latin typeface="Calibri" pitchFamily="34" charset="0"/>
              </a:rPr>
              <a:t> yang </a:t>
            </a:r>
            <a:r>
              <a:rPr lang="en-US" sz="1400" b="1" dirty="0" err="1" smtClean="0">
                <a:latin typeface="Calibri" pitchFamily="34" charset="0"/>
              </a:rPr>
              <a:t>dibayarkan</a:t>
            </a:r>
            <a:r>
              <a:rPr lang="en-US" sz="1400" b="1" dirty="0" smtClean="0">
                <a:latin typeface="Calibri" pitchFamily="34" charset="0"/>
              </a:rPr>
              <a:t> </a:t>
            </a:r>
            <a:r>
              <a:rPr lang="en-US" sz="1400" b="1" dirty="0" err="1" smtClean="0">
                <a:latin typeface="Calibri" pitchFamily="34" charset="0"/>
              </a:rPr>
              <a:t>secara</a:t>
            </a:r>
            <a:r>
              <a:rPr lang="en-US" sz="1400" b="1" dirty="0" smtClean="0">
                <a:latin typeface="Calibri" pitchFamily="34" charset="0"/>
              </a:rPr>
              <a:t> </a:t>
            </a:r>
            <a:r>
              <a:rPr lang="en-US" sz="1400" b="1" dirty="0" err="1" smtClean="0">
                <a:latin typeface="Calibri" pitchFamily="34" charset="0"/>
              </a:rPr>
              <a:t>bulanan</a:t>
            </a:r>
            <a:r>
              <a:rPr lang="en-US" sz="1400" b="1" dirty="0" smtClean="0">
                <a:latin typeface="Calibri" pitchFamily="34" charset="0"/>
              </a:rPr>
              <a:t>)</a:t>
            </a:r>
            <a:endParaRPr lang="en-US" sz="1400" b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8" name="Straight Arrow Connector 9"/>
          <p:cNvCxnSpPr/>
          <p:nvPr/>
        </p:nvCxnSpPr>
        <p:spPr>
          <a:xfrm flipV="1">
            <a:off x="304800" y="2113384"/>
            <a:ext cx="54000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Document 15"/>
          <p:cNvSpPr/>
          <p:nvPr/>
        </p:nvSpPr>
        <p:spPr>
          <a:xfrm>
            <a:off x="6477000" y="4472536"/>
            <a:ext cx="914400" cy="612648"/>
          </a:xfrm>
          <a:prstGeom prst="flowChartDocumen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smtClean="0">
                <a:solidFill>
                  <a:sysClr val="window" lastClr="FFFFFF"/>
                </a:solidFill>
                <a:latin typeface="Calibri" pitchFamily="34" charset="0"/>
              </a:rPr>
              <a:t>1721-II</a:t>
            </a:r>
          </a:p>
        </p:txBody>
      </p:sp>
      <p:cxnSp>
        <p:nvCxnSpPr>
          <p:cNvPr id="17" name="Straight Arrow Connector 25"/>
          <p:cNvCxnSpPr/>
          <p:nvPr/>
        </p:nvCxnSpPr>
        <p:spPr>
          <a:xfrm>
            <a:off x="6324600" y="4170784"/>
            <a:ext cx="533400" cy="228600"/>
          </a:xfrm>
          <a:prstGeom prst="straightConnector1">
            <a:avLst/>
          </a:prstGeom>
          <a:noFill/>
          <a:ln w="12700" cap="flat" cmpd="sng" algn="ctr">
            <a:solidFill>
              <a:srgbClr val="D34817">
                <a:shade val="60000"/>
                <a:satMod val="110000"/>
              </a:srgbClr>
            </a:solidFill>
            <a:prstDash val="solid"/>
            <a:headEnd type="none" w="med" len="med"/>
            <a:tailEnd type="arrow" w="med" len="med"/>
          </a:ln>
          <a:effectLst/>
        </p:spPr>
      </p:cxn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371600" y="2341984"/>
          <a:ext cx="5943600" cy="1828800"/>
        </p:xfrm>
        <a:graphic>
          <a:graphicData uri="http://schemas.openxmlformats.org/drawingml/2006/table">
            <a:tbl>
              <a:tblPr/>
              <a:tblGrid>
                <a:gridCol w="168958"/>
                <a:gridCol w="534910"/>
                <a:gridCol w="396026"/>
                <a:gridCol w="769605"/>
                <a:gridCol w="846565"/>
                <a:gridCol w="835345"/>
                <a:gridCol w="811293"/>
                <a:gridCol w="811293"/>
                <a:gridCol w="769605"/>
              </a:tblGrid>
              <a:tr h="47107"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No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Nama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Pegawai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Status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Penghasilan Bruto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 PTKP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Dasar Pengenaan Setahun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Dasar Pengenaan Desember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PPh Desember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4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Sebulan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Setahun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9724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3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4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5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6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7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#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#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873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Dino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2,200,000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26,400,000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    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smtClean="0">
                          <a:latin typeface="Arial"/>
                        </a:rPr>
                        <a:t>6,250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313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Budi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2,400,000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28,800,000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2,475,000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smtClean="0">
                          <a:latin typeface="Arial"/>
                        </a:rPr>
                        <a:t>206,250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10,313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Eli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2,300,000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27,600,000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1,275,000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smtClean="0">
                          <a:latin typeface="Arial"/>
                        </a:rPr>
                        <a:t>106,250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5,313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Sasa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2,200,000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26,400,000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    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6,250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313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4490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Joko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K/0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2,200,000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26,400,000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   26,325,000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    75,000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6,250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      </a:t>
                      </a:r>
                      <a:r>
                        <a:rPr lang="en-US" sz="1000" b="0" i="0" u="none" strike="noStrike" smtClean="0">
                          <a:latin typeface="Arial"/>
                        </a:rPr>
                        <a:t>313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47107"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107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Jumlah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11,300,000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000" b="0" i="0" u="none" strike="noStrike" smtClean="0">
                          <a:latin typeface="Arial"/>
                        </a:rPr>
                        <a:t>      16.565 </a:t>
                      </a:r>
                      <a:endParaRPr lang="en-US" sz="1000" b="0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7571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Membuat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SPT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Masa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Desember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2014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  <a:p>
            <a:pPr marL="266700" lvl="1">
              <a:lnSpc>
                <a:spcPct val="120000"/>
              </a:lnSpc>
            </a:pP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Desember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7" name="Picture 6" descr="2013.12.18_21_0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1628799"/>
            <a:ext cx="6336704" cy="4445523"/>
          </a:xfrm>
          <a:prstGeom prst="rect">
            <a:avLst/>
          </a:prstGeom>
        </p:spPr>
      </p:pic>
      <p:pic>
        <p:nvPicPr>
          <p:cNvPr id="9" name="Picture 8" descr="2013.12.18_21_00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2060848"/>
            <a:ext cx="2916460" cy="22756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2"/>
            </a:pP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Input 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Penghasilan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Tetap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(data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a.n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Fajar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Ariwibowo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) (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Masa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Pajak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)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Desember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7" name="Picture 6" descr="2013.12.19_21_0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569495"/>
            <a:ext cx="7236296" cy="5099865"/>
          </a:xfrm>
          <a:prstGeom prst="rect">
            <a:avLst/>
          </a:prstGeom>
        </p:spPr>
      </p:pic>
      <p:pic>
        <p:nvPicPr>
          <p:cNvPr id="8" name="Picture 7" descr="2013.12.19_21_00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1700808"/>
            <a:ext cx="7224966" cy="33123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4370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3"/>
            </a:pP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Input 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Penghasilan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Tetap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lainnya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(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Impor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) (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Masa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Pajak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)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Desember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7" name="Picture 6" descr="2013.12.19_21_0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569495"/>
            <a:ext cx="7416824" cy="5099865"/>
          </a:xfrm>
          <a:prstGeom prst="rect">
            <a:avLst/>
          </a:prstGeom>
        </p:spPr>
      </p:pic>
      <p:pic>
        <p:nvPicPr>
          <p:cNvPr id="8" name="Picture 7" descr="2013.12.19_21_00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2402630"/>
            <a:ext cx="3578501" cy="26105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4"/>
            </a:pP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Input 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Penghasilan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Tetap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(data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a.n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Fajar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Ariwibowo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) (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Tahun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Pajak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)</a:t>
            </a:r>
            <a:endParaRPr lang="en-US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Desember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5616" y="1412776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Daftar</a:t>
            </a:r>
            <a:r>
              <a:rPr lang="en-US" sz="1600" dirty="0" smtClean="0"/>
              <a:t> </a:t>
            </a:r>
            <a:r>
              <a:rPr lang="en-US" sz="1600" dirty="0" err="1" smtClean="0"/>
              <a:t>Pemotongan</a:t>
            </a:r>
            <a:r>
              <a:rPr lang="en-US" sz="1600" dirty="0" smtClean="0"/>
              <a:t> </a:t>
            </a:r>
            <a:r>
              <a:rPr lang="en-US" sz="1600" dirty="0" err="1" smtClean="0"/>
              <a:t>Pajak</a:t>
            </a:r>
            <a:r>
              <a:rPr lang="en-US" sz="1600" dirty="0" smtClean="0"/>
              <a:t> (1721-I) </a:t>
            </a:r>
            <a:r>
              <a:rPr lang="en-US" sz="1600" dirty="0" err="1" smtClean="0"/>
              <a:t>untuk</a:t>
            </a:r>
            <a:r>
              <a:rPr lang="en-US" sz="1600" dirty="0" smtClean="0"/>
              <a:t> </a:t>
            </a:r>
            <a:r>
              <a:rPr lang="en-US" sz="1600" dirty="0" err="1" smtClean="0"/>
              <a:t>TAHUN</a:t>
            </a:r>
            <a:r>
              <a:rPr lang="en-US" sz="1600" dirty="0" smtClean="0"/>
              <a:t> </a:t>
            </a:r>
            <a:r>
              <a:rPr lang="en-US" sz="1600" dirty="0" err="1" smtClean="0"/>
              <a:t>PAJAK</a:t>
            </a:r>
            <a:r>
              <a:rPr lang="en-US" sz="1600" dirty="0" smtClean="0"/>
              <a:t> </a:t>
            </a:r>
            <a:r>
              <a:rPr lang="en-US" sz="1600" dirty="0" err="1" smtClean="0"/>
              <a:t>akan</a:t>
            </a:r>
            <a:r>
              <a:rPr lang="en-US" sz="1600" dirty="0" smtClean="0"/>
              <a:t> </a:t>
            </a:r>
            <a:r>
              <a:rPr lang="en-US" sz="1600" dirty="0" err="1" smtClean="0"/>
              <a:t>terisi</a:t>
            </a:r>
            <a:r>
              <a:rPr lang="en-US" sz="1600" dirty="0" smtClean="0"/>
              <a:t> </a:t>
            </a:r>
            <a:r>
              <a:rPr lang="en-US" sz="1600" dirty="0" err="1" smtClean="0"/>
              <a:t>otomatis</a:t>
            </a:r>
            <a:r>
              <a:rPr lang="en-US" sz="1600" dirty="0" smtClean="0"/>
              <a:t> </a:t>
            </a:r>
            <a:r>
              <a:rPr lang="en-US" sz="1600" dirty="0" err="1" smtClean="0"/>
              <a:t>jika</a:t>
            </a:r>
            <a:r>
              <a:rPr lang="en-US" sz="1600" dirty="0" smtClean="0"/>
              <a:t> WP </a:t>
            </a:r>
            <a:r>
              <a:rPr lang="en-US" sz="1600" dirty="0" err="1" smtClean="0"/>
              <a:t>telah</a:t>
            </a:r>
            <a:r>
              <a:rPr lang="en-US" sz="1600" dirty="0" smtClean="0"/>
              <a:t> </a:t>
            </a:r>
            <a:r>
              <a:rPr lang="en-US" sz="1600" dirty="0" err="1" smtClean="0"/>
              <a:t>menginput</a:t>
            </a:r>
            <a:r>
              <a:rPr lang="en-US" sz="1600" dirty="0" smtClean="0"/>
              <a:t> Data </a:t>
            </a:r>
            <a:r>
              <a:rPr lang="en-US" sz="1600" dirty="0" err="1" smtClean="0"/>
              <a:t>Daftar</a:t>
            </a:r>
            <a:r>
              <a:rPr lang="en-US" sz="1600" dirty="0" smtClean="0"/>
              <a:t> </a:t>
            </a:r>
            <a:r>
              <a:rPr lang="en-US" sz="1600" dirty="0" err="1" smtClean="0"/>
              <a:t>Bukti</a:t>
            </a:r>
            <a:r>
              <a:rPr lang="en-US" sz="1600" dirty="0" smtClean="0"/>
              <a:t> </a:t>
            </a:r>
            <a:r>
              <a:rPr lang="en-US" sz="1600" dirty="0" err="1" smtClean="0"/>
              <a:t>Potong</a:t>
            </a:r>
            <a:r>
              <a:rPr lang="en-US" sz="1600" dirty="0" smtClean="0"/>
              <a:t> A1 </a:t>
            </a:r>
            <a:r>
              <a:rPr lang="en-US" sz="1600" dirty="0" err="1" smtClean="0"/>
              <a:t>masing-masing</a:t>
            </a:r>
            <a:r>
              <a:rPr lang="en-US" sz="1600" dirty="0" smtClean="0"/>
              <a:t> </a:t>
            </a:r>
            <a:r>
              <a:rPr lang="en-US" sz="1600" dirty="0" err="1" smtClean="0"/>
              <a:t>Pegawai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10" name="Picture 9" descr="2013.12.19_21_0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90729" y="2060847"/>
            <a:ext cx="5384243" cy="4663419"/>
          </a:xfrm>
          <a:prstGeom prst="rect">
            <a:avLst/>
          </a:prstGeom>
        </p:spPr>
      </p:pic>
      <p:pic>
        <p:nvPicPr>
          <p:cNvPr id="11" name="Picture 10" descr="2013.12.19_21_00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00876" y="2074460"/>
            <a:ext cx="6827508" cy="4634090"/>
          </a:xfrm>
          <a:prstGeom prst="rect">
            <a:avLst/>
          </a:prstGeom>
        </p:spPr>
      </p:pic>
      <p:pic>
        <p:nvPicPr>
          <p:cNvPr id="12" name="Picture 11" descr="2013.12.19_21_00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99336" y="2119604"/>
            <a:ext cx="6804083" cy="4634090"/>
          </a:xfrm>
          <a:prstGeom prst="rect">
            <a:avLst/>
          </a:prstGeom>
        </p:spPr>
      </p:pic>
      <p:pic>
        <p:nvPicPr>
          <p:cNvPr id="13" name="Picture 12" descr="2013.12.19_21_00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59632" y="2074100"/>
            <a:ext cx="6804083" cy="4618191"/>
          </a:xfrm>
          <a:prstGeom prst="rect">
            <a:avLst/>
          </a:prstGeom>
        </p:spPr>
      </p:pic>
      <p:pic>
        <p:nvPicPr>
          <p:cNvPr id="14" name="Picture 13" descr="2013.12.19_21_00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33128" y="1997764"/>
            <a:ext cx="6687377" cy="47532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4025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5"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Input  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Penghasilan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Tetap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(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impor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)  (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tetap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lainnya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) (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Tahun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Pajak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)</a:t>
            </a:r>
            <a:endParaRPr lang="en-US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Desember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5616" y="1412776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Daftar</a:t>
            </a:r>
            <a:r>
              <a:rPr lang="en-US" sz="1400" dirty="0" smtClean="0"/>
              <a:t> </a:t>
            </a:r>
            <a:r>
              <a:rPr lang="en-US" sz="1400" dirty="0" err="1" smtClean="0"/>
              <a:t>Pemotongan</a:t>
            </a:r>
            <a:r>
              <a:rPr lang="en-US" sz="1400" dirty="0" smtClean="0"/>
              <a:t> </a:t>
            </a:r>
            <a:r>
              <a:rPr lang="en-US" sz="1400" dirty="0" err="1" smtClean="0"/>
              <a:t>Pajak</a:t>
            </a:r>
            <a:r>
              <a:rPr lang="en-US" sz="1400" dirty="0" smtClean="0"/>
              <a:t> (1721-I) </a:t>
            </a:r>
            <a:r>
              <a:rPr lang="en-US" sz="1400" dirty="0" err="1" smtClean="0"/>
              <a:t>untuk</a:t>
            </a:r>
            <a:r>
              <a:rPr lang="en-US" sz="1400" dirty="0" smtClean="0"/>
              <a:t> </a:t>
            </a:r>
            <a:r>
              <a:rPr lang="en-US" sz="1400" dirty="0" err="1" smtClean="0"/>
              <a:t>TAHUN</a:t>
            </a:r>
            <a:r>
              <a:rPr lang="en-US" sz="1400" dirty="0" smtClean="0"/>
              <a:t> </a:t>
            </a:r>
            <a:r>
              <a:rPr lang="en-US" sz="1400" dirty="0" err="1" smtClean="0"/>
              <a:t>PAJAK</a:t>
            </a:r>
            <a:r>
              <a:rPr lang="en-US" sz="1400" dirty="0" smtClean="0"/>
              <a:t> </a:t>
            </a:r>
            <a:r>
              <a:rPr lang="en-US" sz="1400" dirty="0" err="1" smtClean="0"/>
              <a:t>PEGAWAI</a:t>
            </a:r>
            <a:r>
              <a:rPr lang="en-US" sz="1400" dirty="0" smtClean="0"/>
              <a:t> </a:t>
            </a:r>
            <a:r>
              <a:rPr lang="en-US" sz="1400" dirty="0" err="1" smtClean="0"/>
              <a:t>TETAP</a:t>
            </a:r>
            <a:r>
              <a:rPr lang="en-US" sz="1400" dirty="0" smtClean="0"/>
              <a:t> lain </a:t>
            </a:r>
            <a:r>
              <a:rPr lang="en-US" sz="1400" dirty="0" err="1" smtClean="0"/>
              <a:t>akan</a:t>
            </a:r>
            <a:r>
              <a:rPr lang="en-US" sz="1400" dirty="0" smtClean="0"/>
              <a:t> </a:t>
            </a:r>
            <a:r>
              <a:rPr lang="en-US" sz="1400" dirty="0" err="1" smtClean="0"/>
              <a:t>kita</a:t>
            </a:r>
            <a:r>
              <a:rPr lang="en-US" sz="1400" dirty="0" smtClean="0"/>
              <a:t> </a:t>
            </a:r>
            <a:r>
              <a:rPr lang="en-US" sz="1400" dirty="0" err="1" smtClean="0"/>
              <a:t>coba</a:t>
            </a:r>
            <a:r>
              <a:rPr lang="en-US" sz="1400" dirty="0" smtClean="0"/>
              <a:t> </a:t>
            </a:r>
            <a:r>
              <a:rPr lang="en-US" sz="1400" dirty="0" err="1" smtClean="0"/>
              <a:t>dengan</a:t>
            </a:r>
            <a:r>
              <a:rPr lang="en-US" sz="1400" dirty="0" smtClean="0"/>
              <a:t> </a:t>
            </a:r>
            <a:r>
              <a:rPr lang="en-US" sz="1400" dirty="0" err="1" smtClean="0"/>
              <a:t>cara</a:t>
            </a:r>
            <a:r>
              <a:rPr lang="en-US" sz="1400" dirty="0" smtClean="0"/>
              <a:t> </a:t>
            </a:r>
            <a:r>
              <a:rPr lang="en-US" sz="1400" dirty="0" err="1" smtClean="0"/>
              <a:t>impor</a:t>
            </a:r>
            <a:r>
              <a:rPr lang="en-US" sz="1400" dirty="0" smtClean="0"/>
              <a:t> data</a:t>
            </a:r>
            <a:endParaRPr lang="en-US" sz="1400" dirty="0"/>
          </a:p>
        </p:txBody>
      </p:sp>
      <p:pic>
        <p:nvPicPr>
          <p:cNvPr id="15" name="Picture 14" descr="2013.12.19_21_01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1121" y="1988840"/>
            <a:ext cx="6239191" cy="4815948"/>
          </a:xfrm>
          <a:prstGeom prst="rect">
            <a:avLst/>
          </a:prstGeom>
        </p:spPr>
      </p:pic>
      <p:pic>
        <p:nvPicPr>
          <p:cNvPr id="16" name="Picture 15" descr="2013.12.19_21_01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1916832"/>
            <a:ext cx="6943519" cy="3960440"/>
          </a:xfrm>
          <a:prstGeom prst="rect">
            <a:avLst/>
          </a:prstGeom>
        </p:spPr>
      </p:pic>
      <p:pic>
        <p:nvPicPr>
          <p:cNvPr id="17" name="Picture 16" descr="2013.12.19_21_01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7624" y="1844823"/>
            <a:ext cx="6912768" cy="48811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4247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6"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Input  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Penghasilan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Pegawai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Tidak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Tetap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(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impor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)</a:t>
            </a:r>
            <a:endParaRPr lang="en-US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Desember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0" name="Picture 9" descr="2013.12.19_21_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412776"/>
            <a:ext cx="6885937" cy="5261260"/>
          </a:xfrm>
          <a:prstGeom prst="rect">
            <a:avLst/>
          </a:prstGeom>
        </p:spPr>
      </p:pic>
      <p:pic>
        <p:nvPicPr>
          <p:cNvPr id="11" name="Picture 10" descr="2013.12.19_21_0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1412776"/>
            <a:ext cx="7505940" cy="42484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4247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7"/>
            </a:pP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Cetak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Formulir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Induk</a:t>
            </a:r>
            <a:endParaRPr lang="en-US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Desember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7" name="Picture 6" descr="2013.12.19_21_0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1628800"/>
            <a:ext cx="6552728" cy="5040560"/>
          </a:xfrm>
          <a:prstGeom prst="rect">
            <a:avLst/>
          </a:prstGeom>
        </p:spPr>
      </p:pic>
      <p:pic>
        <p:nvPicPr>
          <p:cNvPr id="8" name="Picture 7" descr="2013.12.19_21_0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1628800"/>
            <a:ext cx="6552728" cy="4440916"/>
          </a:xfrm>
          <a:prstGeom prst="rect">
            <a:avLst/>
          </a:prstGeom>
        </p:spPr>
      </p:pic>
      <p:pic>
        <p:nvPicPr>
          <p:cNvPr id="9" name="Picture 8" descr="2013.12.19_21_0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8703" y="1700808"/>
            <a:ext cx="6490569" cy="44409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4025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8"/>
            </a:pP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Input 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SSP</a:t>
            </a:r>
            <a:endParaRPr lang="en-US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Desember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7" name="Picture 6" descr="2013.12.19_21_0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1484784"/>
            <a:ext cx="6646689" cy="5184576"/>
          </a:xfrm>
          <a:prstGeom prst="rect">
            <a:avLst/>
          </a:prstGeom>
        </p:spPr>
      </p:pic>
      <p:pic>
        <p:nvPicPr>
          <p:cNvPr id="10" name="Picture 9" descr="2013.12.19_21_0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1484784"/>
            <a:ext cx="7479516" cy="38884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2" name="Rectangle 88"/>
          <p:cNvSpPr>
            <a:spLocks noGrp="1" noChangeArrowheads="1"/>
          </p:cNvSpPr>
          <p:nvPr>
            <p:ph type="title"/>
          </p:nvPr>
        </p:nvSpPr>
        <p:spPr>
          <a:xfrm>
            <a:off x="1192088" y="152400"/>
            <a:ext cx="7772400" cy="828328"/>
          </a:xfrm>
        </p:spPr>
        <p:txBody>
          <a:bodyPr/>
          <a:lstStyle/>
          <a:p>
            <a:r>
              <a:rPr lang="en-US" sz="3200" dirty="0" err="1" smtClean="0"/>
              <a:t>Pengenalan</a:t>
            </a:r>
            <a:r>
              <a:rPr lang="en-US" sz="3200" dirty="0" smtClean="0"/>
              <a:t> : </a:t>
            </a:r>
            <a:r>
              <a:rPr lang="en-US" sz="3200" dirty="0" err="1" smtClean="0"/>
              <a:t>Pengertian</a:t>
            </a:r>
            <a:r>
              <a:rPr lang="en-US" sz="3200" dirty="0" smtClean="0"/>
              <a:t> &amp; </a:t>
            </a:r>
            <a:r>
              <a:rPr lang="en-US" sz="3200" dirty="0" err="1" smtClean="0"/>
              <a:t>Istilah</a:t>
            </a:r>
            <a:r>
              <a:rPr lang="en-US" sz="3200" dirty="0" smtClean="0"/>
              <a:t> (2/2)</a:t>
            </a:r>
            <a:endParaRPr lang="en-US" sz="2800" dirty="0"/>
          </a:p>
        </p:txBody>
      </p:sp>
      <p:sp>
        <p:nvSpPr>
          <p:cNvPr id="16501" name="Rectangle 117"/>
          <p:cNvSpPr>
            <a:spLocks noChangeArrowheads="1"/>
          </p:cNvSpPr>
          <p:nvPr/>
        </p:nvSpPr>
        <p:spPr bwMode="black">
          <a:xfrm>
            <a:off x="539552" y="1262248"/>
            <a:ext cx="8064896" cy="43581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marL="514350" indent="-514350" eaLnBrk="0" hangingPunct="0">
              <a:lnSpc>
                <a:spcPct val="110000"/>
              </a:lnSpc>
              <a:buFont typeface="+mj-lt"/>
              <a:buAutoNum type="arabicPeriod" startAt="4"/>
            </a:pPr>
            <a:r>
              <a:rPr lang="en-US" sz="2800" dirty="0" err="1" smtClean="0">
                <a:solidFill>
                  <a:schemeClr val="accent1"/>
                </a:solidFill>
                <a:latin typeface="Calibri" pitchFamily="34" charset="0"/>
              </a:rPr>
              <a:t>Penyedia</a:t>
            </a:r>
            <a:r>
              <a:rPr lang="en-US" sz="2800" dirty="0" smtClean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Calibri" pitchFamily="34" charset="0"/>
              </a:rPr>
              <a:t>Jasa</a:t>
            </a:r>
            <a:r>
              <a:rPr lang="en-US" sz="2800" dirty="0" smtClean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Calibri" pitchFamily="34" charset="0"/>
              </a:rPr>
              <a:t>Aplikasi</a:t>
            </a:r>
            <a:r>
              <a:rPr lang="en-US" sz="2800" dirty="0" smtClean="0">
                <a:solidFill>
                  <a:schemeClr val="accent1"/>
                </a:solidFill>
                <a:latin typeface="Calibri" pitchFamily="34" charset="0"/>
              </a:rPr>
              <a:t> (Application Service Provider/ASP) : </a:t>
            </a:r>
            <a:r>
              <a:rPr lang="en-US" sz="2400" b="0" dirty="0" err="1" smtClean="0">
                <a:latin typeface="Calibri" pitchFamily="34" charset="0"/>
              </a:rPr>
              <a:t>adalah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err="1">
                <a:latin typeface="Calibri" pitchFamily="34" charset="0"/>
              </a:rPr>
              <a:t>perusahaan</a:t>
            </a:r>
            <a:r>
              <a:rPr lang="en-US" sz="2400" b="0" dirty="0">
                <a:latin typeface="Calibri" pitchFamily="34" charset="0"/>
              </a:rPr>
              <a:t> yang </a:t>
            </a:r>
            <a:r>
              <a:rPr lang="en-US" sz="2400" b="0" dirty="0" err="1">
                <a:latin typeface="Calibri" pitchFamily="34" charset="0"/>
              </a:rPr>
              <a:t>telah</a:t>
            </a:r>
            <a:r>
              <a:rPr lang="en-US" sz="2400" b="0" dirty="0">
                <a:latin typeface="Calibri" pitchFamily="34" charset="0"/>
              </a:rPr>
              <a:t> </a:t>
            </a:r>
            <a:r>
              <a:rPr lang="en-US" sz="2400" b="0" dirty="0" err="1">
                <a:latin typeface="Calibri" pitchFamily="34" charset="0"/>
              </a:rPr>
              <a:t>ditunjuk</a:t>
            </a:r>
            <a:r>
              <a:rPr lang="en-US" sz="2400" b="0" dirty="0">
                <a:latin typeface="Calibri" pitchFamily="34" charset="0"/>
              </a:rPr>
              <a:t> </a:t>
            </a:r>
            <a:r>
              <a:rPr lang="en-US" sz="2400" b="0" dirty="0" err="1">
                <a:latin typeface="Calibri" pitchFamily="34" charset="0"/>
              </a:rPr>
              <a:t>dengan</a:t>
            </a:r>
            <a:r>
              <a:rPr lang="en-US" sz="2400" b="0" dirty="0">
                <a:latin typeface="Calibri" pitchFamily="34" charset="0"/>
              </a:rPr>
              <a:t> </a:t>
            </a:r>
            <a:r>
              <a:rPr lang="en-US" sz="2400" b="0" dirty="0" err="1">
                <a:latin typeface="Calibri" pitchFamily="34" charset="0"/>
              </a:rPr>
              <a:t>Keputusan</a:t>
            </a:r>
            <a:r>
              <a:rPr lang="en-US" sz="2400" b="0" dirty="0">
                <a:latin typeface="Calibri" pitchFamily="34" charset="0"/>
              </a:rPr>
              <a:t> </a:t>
            </a:r>
            <a:r>
              <a:rPr lang="en-US" sz="2400" b="0" dirty="0" err="1" smtClean="0">
                <a:latin typeface="Calibri" pitchFamily="34" charset="0"/>
              </a:rPr>
              <a:t>Dirjen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err="1">
                <a:latin typeface="Calibri" pitchFamily="34" charset="0"/>
              </a:rPr>
              <a:t>Pajak</a:t>
            </a:r>
            <a:r>
              <a:rPr lang="en-US" sz="2400" b="0" dirty="0">
                <a:latin typeface="Calibri" pitchFamily="34" charset="0"/>
              </a:rPr>
              <a:t> </a:t>
            </a:r>
            <a:r>
              <a:rPr lang="en-US" sz="2400" b="0" dirty="0" err="1">
                <a:latin typeface="Calibri" pitchFamily="34" charset="0"/>
              </a:rPr>
              <a:t>sebagai</a:t>
            </a:r>
            <a:r>
              <a:rPr lang="en-US" sz="2400" b="0" dirty="0">
                <a:latin typeface="Calibri" pitchFamily="34" charset="0"/>
              </a:rPr>
              <a:t> 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err="1" smtClean="0">
                <a:latin typeface="Calibri" pitchFamily="34" charset="0"/>
              </a:rPr>
              <a:t>perusahaan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>
                <a:latin typeface="Calibri" pitchFamily="34" charset="0"/>
              </a:rPr>
              <a:t>yang </a:t>
            </a:r>
            <a:r>
              <a:rPr lang="en-US" sz="2400" b="0" dirty="0" err="1">
                <a:latin typeface="Calibri" pitchFamily="34" charset="0"/>
              </a:rPr>
              <a:t>dapat</a:t>
            </a:r>
            <a:r>
              <a:rPr lang="en-US" sz="2400" b="0" dirty="0">
                <a:latin typeface="Calibri" pitchFamily="34" charset="0"/>
              </a:rPr>
              <a:t> </a:t>
            </a:r>
            <a:r>
              <a:rPr lang="en-US" sz="2400" b="0" dirty="0" err="1" smtClean="0">
                <a:latin typeface="Calibri" pitchFamily="34" charset="0"/>
              </a:rPr>
              <a:t>menyalurkan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err="1" smtClean="0">
                <a:latin typeface="Calibri" pitchFamily="34" charset="0"/>
              </a:rPr>
              <a:t>penyampaian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>
                <a:latin typeface="Calibri" pitchFamily="34" charset="0"/>
              </a:rPr>
              <a:t>SPT </a:t>
            </a:r>
            <a:r>
              <a:rPr lang="en-US" sz="2400" b="0" dirty="0" err="1" smtClean="0">
                <a:latin typeface="Calibri" pitchFamily="34" charset="0"/>
              </a:rPr>
              <a:t>secara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err="1">
                <a:latin typeface="Calibri" pitchFamily="34" charset="0"/>
              </a:rPr>
              <a:t>elektronik</a:t>
            </a:r>
            <a:r>
              <a:rPr lang="en-US" sz="2400" b="0" dirty="0">
                <a:latin typeface="Calibri" pitchFamily="34" charset="0"/>
              </a:rPr>
              <a:t> </a:t>
            </a:r>
            <a:r>
              <a:rPr lang="en-US" sz="2400" b="0" dirty="0" err="1" smtClean="0">
                <a:latin typeface="Calibri" pitchFamily="34" charset="0"/>
              </a:rPr>
              <a:t>ke</a:t>
            </a:r>
            <a:r>
              <a:rPr lang="en-US" sz="2400" b="0" dirty="0" smtClean="0">
                <a:latin typeface="Calibri" pitchFamily="34" charset="0"/>
              </a:rPr>
              <a:t> DJP. (PER-48/PJ/2011)</a:t>
            </a:r>
          </a:p>
          <a:p>
            <a:pPr eaLnBrk="0" hangingPunct="0">
              <a:lnSpc>
                <a:spcPct val="110000"/>
              </a:lnSpc>
            </a:pPr>
            <a:endParaRPr lang="nb-NO" sz="2400" b="0" dirty="0" smtClean="0">
              <a:latin typeface="Calibri" pitchFamily="34" charset="0"/>
            </a:endParaRPr>
          </a:p>
          <a:p>
            <a:pPr marL="514350" indent="-514350" eaLnBrk="0" hangingPunct="0">
              <a:lnSpc>
                <a:spcPct val="110000"/>
              </a:lnSpc>
              <a:buFont typeface="+mj-lt"/>
              <a:buAutoNum type="arabicPeriod" startAt="5"/>
            </a:pPr>
            <a:r>
              <a:rPr lang="en-US" sz="2800" dirty="0" err="1" smtClean="0">
                <a:solidFill>
                  <a:schemeClr val="accent1"/>
                </a:solidFill>
                <a:latin typeface="Calibri" pitchFamily="34" charset="0"/>
              </a:rPr>
              <a:t>Pengujian</a:t>
            </a:r>
            <a:r>
              <a:rPr lang="en-US" sz="2800" dirty="0" smtClean="0">
                <a:solidFill>
                  <a:schemeClr val="accent1"/>
                </a:solidFill>
                <a:latin typeface="Calibri" pitchFamily="34" charset="0"/>
              </a:rPr>
              <a:t> data : </a:t>
            </a:r>
            <a:r>
              <a:rPr lang="en-US" sz="2400" b="0" dirty="0" err="1" smtClean="0">
                <a:latin typeface="Calibri" pitchFamily="34" charset="0"/>
              </a:rPr>
              <a:t>adalah</a:t>
            </a:r>
            <a:r>
              <a:rPr lang="en-US" sz="2400" b="0" dirty="0" smtClean="0">
                <a:latin typeface="Calibri" pitchFamily="34" charset="0"/>
              </a:rPr>
              <a:t> </a:t>
            </a:r>
            <a:r>
              <a:rPr lang="en-US" sz="2400" b="0" dirty="0" err="1">
                <a:latin typeface="Calibri" pitchFamily="34" charset="0"/>
              </a:rPr>
              <a:t>serangkaian</a:t>
            </a:r>
            <a:r>
              <a:rPr lang="en-US" sz="2400" b="0" dirty="0">
                <a:latin typeface="Calibri" pitchFamily="34" charset="0"/>
              </a:rPr>
              <a:t> </a:t>
            </a:r>
            <a:r>
              <a:rPr lang="en-US" sz="2400" b="0" dirty="0" err="1">
                <a:latin typeface="Calibri" pitchFamily="34" charset="0"/>
              </a:rPr>
              <a:t>kegiatan</a:t>
            </a:r>
            <a:r>
              <a:rPr lang="en-US" sz="2400" b="0" dirty="0">
                <a:latin typeface="Calibri" pitchFamily="34" charset="0"/>
              </a:rPr>
              <a:t> yang </a:t>
            </a:r>
            <a:r>
              <a:rPr lang="en-US" sz="2400" b="0" dirty="0" err="1">
                <a:latin typeface="Calibri" pitchFamily="34" charset="0"/>
              </a:rPr>
              <a:t>dilakukan</a:t>
            </a:r>
            <a:r>
              <a:rPr lang="en-US" sz="2400" b="0" dirty="0">
                <a:latin typeface="Calibri" pitchFamily="34" charset="0"/>
              </a:rPr>
              <a:t> </a:t>
            </a:r>
            <a:r>
              <a:rPr lang="en-US" sz="2400" b="0" dirty="0" err="1">
                <a:latin typeface="Calibri" pitchFamily="34" charset="0"/>
              </a:rPr>
              <a:t>untuk</a:t>
            </a:r>
            <a:r>
              <a:rPr lang="en-US" sz="2400" b="0" dirty="0">
                <a:latin typeface="Calibri" pitchFamily="34" charset="0"/>
              </a:rPr>
              <a:t> </a:t>
            </a:r>
            <a:r>
              <a:rPr lang="en-US" sz="2400" b="0" dirty="0" err="1">
                <a:latin typeface="Calibri" pitchFamily="34" charset="0"/>
              </a:rPr>
              <a:t>menilai</a:t>
            </a:r>
            <a:r>
              <a:rPr lang="en-US" sz="2400" b="0" dirty="0">
                <a:latin typeface="Calibri" pitchFamily="34" charset="0"/>
              </a:rPr>
              <a:t> </a:t>
            </a:r>
            <a:r>
              <a:rPr lang="en-US" sz="2400" b="0" dirty="0" err="1">
                <a:latin typeface="Calibri" pitchFamily="34" charset="0"/>
              </a:rPr>
              <a:t>kebenaran</a:t>
            </a:r>
            <a:r>
              <a:rPr lang="en-US" sz="2400" b="0" dirty="0">
                <a:latin typeface="Calibri" pitchFamily="34" charset="0"/>
              </a:rPr>
              <a:t> </a:t>
            </a:r>
            <a:r>
              <a:rPr lang="en-US" sz="2400" b="0" dirty="0" err="1">
                <a:latin typeface="Calibri" pitchFamily="34" charset="0"/>
              </a:rPr>
              <a:t>pengisian</a:t>
            </a:r>
            <a:r>
              <a:rPr lang="en-US" sz="2400" b="0" dirty="0">
                <a:latin typeface="Calibri" pitchFamily="34" charset="0"/>
              </a:rPr>
              <a:t> </a:t>
            </a:r>
            <a:r>
              <a:rPr lang="en-US" sz="2400" b="0" dirty="0" smtClean="0">
                <a:latin typeface="Calibri" pitchFamily="34" charset="0"/>
              </a:rPr>
              <a:t>data </a:t>
            </a:r>
            <a:r>
              <a:rPr lang="en-US" sz="2400" b="0" dirty="0" err="1" smtClean="0">
                <a:latin typeface="Calibri" pitchFamily="34" charset="0"/>
              </a:rPr>
              <a:t>elektronik</a:t>
            </a:r>
            <a:r>
              <a:rPr lang="nb-NO" sz="2400" b="0" dirty="0" smtClean="0">
                <a:latin typeface="Calibri" pitchFamily="34" charset="0"/>
              </a:rPr>
              <a:t>;</a:t>
            </a:r>
            <a:endParaRPr lang="en-US" sz="2400" b="0" dirty="0">
              <a:latin typeface="Calibri" pitchFamily="34" charset="0"/>
            </a:endParaRPr>
          </a:p>
          <a:p>
            <a:pPr marL="514350" indent="-514350" eaLnBrk="0" hangingPunct="0">
              <a:lnSpc>
                <a:spcPct val="110000"/>
              </a:lnSpc>
              <a:buFont typeface="+mj-lt"/>
              <a:buAutoNum type="arabicPeriod" startAt="5"/>
            </a:pPr>
            <a:endParaRPr lang="en-US" sz="2400" b="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611560" y="1035435"/>
            <a:ext cx="8820472" cy="4247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 startAt="9"/>
            </a:pP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Membuat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File CSV (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Lapor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ke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KPP</a:t>
            </a:r>
            <a:r>
              <a:rPr 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)</a:t>
            </a:r>
            <a:endParaRPr lang="en-US" sz="14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  <a:hlinkClick r:id="rId3" action="ppaction://hlinkfile"/>
            </a:endParaRPr>
          </a:p>
        </p:txBody>
      </p:sp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Desember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7" name="Picture 6" descr="2013.12.19_21_0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412776"/>
            <a:ext cx="7505475" cy="499080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0" name="Rectangle 20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601272" cy="838200"/>
          </a:xfrm>
        </p:spPr>
        <p:txBody>
          <a:bodyPr/>
          <a:lstStyle/>
          <a:p>
            <a:r>
              <a:rPr lang="en-US" sz="3200" dirty="0" err="1" smtClean="0"/>
              <a:t>Simulasi</a:t>
            </a:r>
            <a:r>
              <a:rPr lang="en-US" sz="3200" dirty="0" smtClean="0"/>
              <a:t> : </a:t>
            </a:r>
            <a:r>
              <a:rPr lang="en-US" sz="3200" dirty="0" err="1" smtClean="0"/>
              <a:t>Masa</a:t>
            </a:r>
            <a:r>
              <a:rPr lang="en-US" sz="3200" dirty="0" smtClean="0"/>
              <a:t> </a:t>
            </a:r>
            <a:r>
              <a:rPr lang="en-US" sz="3200" dirty="0" err="1" smtClean="0"/>
              <a:t>Pajak</a:t>
            </a:r>
            <a:r>
              <a:rPr lang="en-US" sz="3200" dirty="0" smtClean="0"/>
              <a:t> </a:t>
            </a:r>
            <a:r>
              <a:rPr lang="en-US" sz="3200" dirty="0" err="1" smtClean="0"/>
              <a:t>Desember</a:t>
            </a:r>
            <a:r>
              <a:rPr lang="en-US" sz="3200" dirty="0" smtClean="0"/>
              <a:t> 2014</a:t>
            </a:r>
            <a:endParaRPr lang="en-US" sz="32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7AD74-A081-4C56-9E3C-DCDEE8BC1980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55576" y="1484784"/>
            <a:ext cx="7632848" cy="33424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6700" indent="-266700">
              <a:lnSpc>
                <a:spcPct val="120000"/>
              </a:lnSpc>
            </a:pPr>
            <a:r>
              <a:rPr lang="en-US" sz="32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CATATAN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 </a:t>
            </a:r>
          </a:p>
          <a:p>
            <a:pPr marL="266700" lvl="1">
              <a:lnSpc>
                <a:spcPct val="120000"/>
              </a:lnSpc>
            </a:pP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  <a:p>
            <a:pPr marL="266700" lvl="1">
              <a:lnSpc>
                <a:spcPct val="120000"/>
              </a:lnSpc>
            </a:pP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Untuk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memudahkan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penyelesaian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masalah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ketika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terjadi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error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saat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Wajib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Pajak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akan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melapor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ke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KPP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(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baik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langsung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atau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melalui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pos),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selain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Cetakan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SPT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Induk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,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SSP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dan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file CSV,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dimohon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bantuannya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untuk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membawa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juga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file DATABASE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dari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eSPT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PPh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Pasal</a:t>
            </a: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 21.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WordArt 2"/>
          <p:cNvSpPr>
            <a:spLocks noChangeArrowheads="1" noChangeShapeType="1" noTextEdit="1"/>
          </p:cNvSpPr>
          <p:nvPr/>
        </p:nvSpPr>
        <p:spPr bwMode="gray">
          <a:xfrm>
            <a:off x="4572000" y="2868613"/>
            <a:ext cx="4343400" cy="560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63500" dir="3187806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1784" y="260648"/>
            <a:ext cx="8002216" cy="890736"/>
          </a:xfrm>
        </p:spPr>
        <p:txBody>
          <a:bodyPr/>
          <a:lstStyle/>
          <a:p>
            <a:r>
              <a:rPr lang="en-US" sz="2400" dirty="0" err="1" smtClean="0"/>
              <a:t>Pengenalan</a:t>
            </a:r>
            <a:r>
              <a:rPr lang="en-US" sz="2400" dirty="0" smtClean="0"/>
              <a:t> : </a:t>
            </a:r>
            <a:r>
              <a:rPr lang="en-US" sz="2400" dirty="0" err="1" smtClean="0"/>
              <a:t>Gambaran</a:t>
            </a:r>
            <a:r>
              <a:rPr lang="en-US" sz="2400" dirty="0" smtClean="0"/>
              <a:t> </a:t>
            </a:r>
            <a:r>
              <a:rPr lang="en-US" sz="2400" dirty="0" err="1" smtClean="0"/>
              <a:t>Umum</a:t>
            </a:r>
            <a:r>
              <a:rPr lang="en-US" sz="2400" dirty="0" smtClean="0"/>
              <a:t> (1/3)</a:t>
            </a:r>
            <a:endParaRPr lang="en-US" sz="2400" dirty="0"/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683568" y="1497360"/>
            <a:ext cx="8064896" cy="877297"/>
            <a:chOff x="720" y="1392"/>
            <a:chExt cx="4058" cy="480"/>
          </a:xfrm>
        </p:grpSpPr>
        <p:sp>
          <p:nvSpPr>
            <p:cNvPr id="44076" name="AutoShape 4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4078" name="AutoShape 4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9" name="AutoShape 4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3333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54968" y="1268760"/>
            <a:ext cx="611188" cy="608013"/>
            <a:chOff x="579" y="1386"/>
            <a:chExt cx="385" cy="383"/>
          </a:xfrm>
        </p:grpSpPr>
        <p:sp>
          <p:nvSpPr>
            <p:cNvPr id="44081" name="Oval 49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44083" name="Oval 51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4084" name="Oval 52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4085" name="Oval 53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4086" name="Oval 54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</p:grpSp>
      <p:sp>
        <p:nvSpPr>
          <p:cNvPr id="44087" name="Text Box 55"/>
          <p:cNvSpPr txBox="1">
            <a:spLocks noChangeArrowheads="1"/>
          </p:cNvSpPr>
          <p:nvPr/>
        </p:nvSpPr>
        <p:spPr bwMode="gray">
          <a:xfrm>
            <a:off x="562918" y="133861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80808"/>
                </a:solidFill>
              </a:rPr>
              <a:t>1</a:t>
            </a:r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683568" y="3801616"/>
            <a:ext cx="7992888" cy="1571600"/>
            <a:chOff x="720" y="1392"/>
            <a:chExt cx="4058" cy="480"/>
          </a:xfrm>
        </p:grpSpPr>
        <p:sp>
          <p:nvSpPr>
            <p:cNvPr id="44089" name="AutoShape 5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8902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5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4091" name="AutoShape 5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92" name="AutoShape 6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3333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" name="Group 61"/>
          <p:cNvGrpSpPr>
            <a:grpSpLocks/>
          </p:cNvGrpSpPr>
          <p:nvPr/>
        </p:nvGrpSpPr>
        <p:grpSpPr bwMode="auto">
          <a:xfrm>
            <a:off x="454968" y="3573016"/>
            <a:ext cx="611188" cy="608013"/>
            <a:chOff x="579" y="1386"/>
            <a:chExt cx="385" cy="383"/>
          </a:xfrm>
        </p:grpSpPr>
        <p:sp>
          <p:nvSpPr>
            <p:cNvPr id="44094" name="Oval 62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63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44096" name="Oval 64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4097" name="Oval 65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4098" name="Oval 66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4099" name="Oval 67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</p:grpSp>
      <p:sp>
        <p:nvSpPr>
          <p:cNvPr id="44100" name="Text Box 68"/>
          <p:cNvSpPr txBox="1">
            <a:spLocks noChangeArrowheads="1"/>
          </p:cNvSpPr>
          <p:nvPr/>
        </p:nvSpPr>
        <p:spPr bwMode="gray">
          <a:xfrm>
            <a:off x="562918" y="3642866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80808"/>
                </a:solidFill>
              </a:rPr>
              <a:t>2</a:t>
            </a:r>
          </a:p>
        </p:txBody>
      </p:sp>
      <p:grpSp>
        <p:nvGrpSpPr>
          <p:cNvPr id="10" name="Group 69"/>
          <p:cNvGrpSpPr>
            <a:grpSpLocks/>
          </p:cNvGrpSpPr>
          <p:nvPr/>
        </p:nvGrpSpPr>
        <p:grpSpPr bwMode="auto">
          <a:xfrm>
            <a:off x="683568" y="5566693"/>
            <a:ext cx="8064896" cy="990600"/>
            <a:chOff x="720" y="1392"/>
            <a:chExt cx="4058" cy="480"/>
          </a:xfrm>
        </p:grpSpPr>
        <p:sp>
          <p:nvSpPr>
            <p:cNvPr id="44102" name="AutoShape 7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7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4104" name="AutoShape 7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105" name="AutoShape 7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" name="Group 74"/>
          <p:cNvGrpSpPr>
            <a:grpSpLocks/>
          </p:cNvGrpSpPr>
          <p:nvPr/>
        </p:nvGrpSpPr>
        <p:grpSpPr bwMode="auto">
          <a:xfrm>
            <a:off x="454967" y="5445224"/>
            <a:ext cx="788869" cy="608013"/>
            <a:chOff x="579" y="1386"/>
            <a:chExt cx="385" cy="383"/>
          </a:xfrm>
        </p:grpSpPr>
        <p:sp>
          <p:nvSpPr>
            <p:cNvPr id="44107" name="Oval 75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" name="Group 76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44109" name="Oval 77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4110" name="Oval 78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4111" name="Oval 79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4112" name="Oval 80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</p:grpSp>
      <p:sp>
        <p:nvSpPr>
          <p:cNvPr id="44113" name="Text Box 81"/>
          <p:cNvSpPr txBox="1">
            <a:spLocks noChangeArrowheads="1"/>
          </p:cNvSpPr>
          <p:nvPr/>
        </p:nvSpPr>
        <p:spPr bwMode="gray">
          <a:xfrm>
            <a:off x="562918" y="5564088"/>
            <a:ext cx="491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80808"/>
                </a:solidFill>
              </a:rPr>
              <a:t>3</a:t>
            </a:r>
          </a:p>
        </p:txBody>
      </p:sp>
      <p:sp>
        <p:nvSpPr>
          <p:cNvPr id="44114" name="Text Box 82"/>
          <p:cNvSpPr txBox="1">
            <a:spLocks noChangeArrowheads="1"/>
          </p:cNvSpPr>
          <p:nvPr/>
        </p:nvSpPr>
        <p:spPr bwMode="white">
          <a:xfrm>
            <a:off x="1124892" y="1582142"/>
            <a:ext cx="755156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/>
              <a:t>Program</a:t>
            </a:r>
            <a:r>
              <a:rPr lang="en-US" sz="2000" dirty="0" smtClean="0">
                <a:solidFill>
                  <a:srgbClr val="FEFFFF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freeware</a:t>
            </a:r>
            <a:r>
              <a:rPr lang="en-US" sz="2000" dirty="0" smtClean="0">
                <a:solidFill>
                  <a:srgbClr val="FEFFFF"/>
                </a:solidFill>
              </a:rPr>
              <a:t> </a:t>
            </a:r>
            <a:r>
              <a:rPr lang="en-US" sz="2000" dirty="0" err="1" smtClean="0"/>
              <a:t>berbasis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desktop</a:t>
            </a:r>
            <a:r>
              <a:rPr lang="en-US" sz="2000" dirty="0" smtClean="0"/>
              <a:t>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bukan</a:t>
            </a:r>
            <a:r>
              <a:rPr lang="en-US" sz="2000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 smtClean="0"/>
              <a:t>merupakan</a:t>
            </a:r>
            <a:r>
              <a:rPr lang="en-US" sz="2000" dirty="0" smtClean="0"/>
              <a:t> update </a:t>
            </a:r>
            <a:r>
              <a:rPr lang="en-US" sz="2000" dirty="0" err="1" smtClean="0"/>
              <a:t>dari</a:t>
            </a:r>
            <a:r>
              <a:rPr lang="en-US" sz="2000" dirty="0" smtClean="0"/>
              <a:t> </a:t>
            </a:r>
            <a:r>
              <a:rPr lang="en-US" sz="2000" dirty="0" err="1" smtClean="0"/>
              <a:t>aplikasi</a:t>
            </a:r>
            <a:r>
              <a:rPr lang="en-US" sz="2000" dirty="0" smtClean="0"/>
              <a:t> </a:t>
            </a:r>
            <a:r>
              <a:rPr lang="en-US" sz="2000" dirty="0" err="1" smtClean="0"/>
              <a:t>eSPT</a:t>
            </a:r>
            <a:r>
              <a:rPr lang="en-US" sz="2000" dirty="0" smtClean="0"/>
              <a:t> </a:t>
            </a:r>
            <a:r>
              <a:rPr lang="en-US" sz="2000" dirty="0" err="1" smtClean="0"/>
              <a:t>PPh</a:t>
            </a:r>
            <a:r>
              <a:rPr lang="en-US" sz="2000" dirty="0" smtClean="0"/>
              <a:t> 21 </a:t>
            </a:r>
            <a:r>
              <a:rPr lang="en-US" sz="2000" dirty="0" err="1" smtClean="0"/>
              <a:t>sebelumnya</a:t>
            </a:r>
            <a:r>
              <a:rPr lang="en-US" sz="2000" dirty="0" smtClean="0"/>
              <a:t> </a:t>
            </a:r>
            <a:endParaRPr lang="en-US" dirty="0"/>
          </a:p>
        </p:txBody>
      </p:sp>
      <p:sp>
        <p:nvSpPr>
          <p:cNvPr id="44115" name="Text Box 83"/>
          <p:cNvSpPr txBox="1">
            <a:spLocks noChangeArrowheads="1"/>
          </p:cNvSpPr>
          <p:nvPr/>
        </p:nvSpPr>
        <p:spPr bwMode="white">
          <a:xfrm>
            <a:off x="1124892" y="3873624"/>
            <a:ext cx="7479555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 smtClean="0">
                <a:solidFill>
                  <a:schemeClr val="tx2"/>
                </a:solidFill>
              </a:rPr>
              <a:t>Konfigurasi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dan</a:t>
            </a:r>
            <a:r>
              <a:rPr lang="en-US" sz="2000" dirty="0" smtClean="0">
                <a:solidFill>
                  <a:schemeClr val="tx2"/>
                </a:solidFill>
              </a:rPr>
              <a:t> data </a:t>
            </a:r>
            <a:r>
              <a:rPr lang="en-US" sz="2000" dirty="0" err="1" smtClean="0">
                <a:solidFill>
                  <a:schemeClr val="tx2"/>
                </a:solidFill>
              </a:rPr>
              <a:t>tersimpan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dalam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satu</a:t>
            </a:r>
            <a:r>
              <a:rPr lang="en-US" sz="2000" dirty="0" smtClean="0">
                <a:solidFill>
                  <a:schemeClr val="tx2"/>
                </a:solidFill>
              </a:rPr>
              <a:t> file database </a:t>
            </a:r>
            <a:r>
              <a:rPr lang="en-US" sz="2000" dirty="0" err="1" smtClean="0">
                <a:solidFill>
                  <a:schemeClr val="tx2"/>
                </a:solidFill>
              </a:rPr>
              <a:t>lokal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dengan</a:t>
            </a:r>
            <a:r>
              <a:rPr lang="en-US" sz="2000" dirty="0" smtClean="0">
                <a:solidFill>
                  <a:schemeClr val="tx2"/>
                </a:solidFill>
              </a:rPr>
              <a:t> format </a:t>
            </a:r>
            <a:r>
              <a:rPr lang="en-US" sz="2000" dirty="0" err="1" smtClean="0">
                <a:solidFill>
                  <a:schemeClr val="tx2"/>
                </a:solidFill>
              </a:rPr>
              <a:t>microsoft</a:t>
            </a:r>
            <a:r>
              <a:rPr lang="en-US" sz="2000" dirty="0" smtClean="0">
                <a:solidFill>
                  <a:schemeClr val="tx2"/>
                </a:solidFill>
              </a:rPr>
              <a:t> Access (database </a:t>
            </a:r>
            <a:r>
              <a:rPr lang="en-US" sz="2000" i="1" dirty="0" smtClean="0">
                <a:solidFill>
                  <a:schemeClr val="tx2"/>
                </a:solidFill>
              </a:rPr>
              <a:t>default</a:t>
            </a:r>
            <a:r>
              <a:rPr lang="en-US" sz="2000" dirty="0" smtClean="0">
                <a:solidFill>
                  <a:schemeClr val="tx2"/>
                </a:solidFill>
              </a:rPr>
              <a:t> : </a:t>
            </a:r>
            <a:r>
              <a:rPr lang="en-US" sz="2000" dirty="0" smtClean="0">
                <a:solidFill>
                  <a:schemeClr val="bg1"/>
                </a:solidFill>
              </a:rPr>
              <a:t>db2113.accdb/ db2113.mdb</a:t>
            </a:r>
            <a:r>
              <a:rPr lang="en-US" sz="2000" dirty="0" smtClean="0">
                <a:solidFill>
                  <a:schemeClr val="tx2"/>
                </a:solidFill>
              </a:rPr>
              <a:t>), </a:t>
            </a:r>
            <a:r>
              <a:rPr lang="en-US" sz="2000" dirty="0" err="1" smtClean="0">
                <a:solidFill>
                  <a:schemeClr val="tx2"/>
                </a:solidFill>
              </a:rPr>
              <a:t>terkoneksi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langsung</a:t>
            </a:r>
            <a:r>
              <a:rPr lang="en-US" sz="2000" dirty="0" smtClean="0">
                <a:solidFill>
                  <a:schemeClr val="tx2"/>
                </a:solidFill>
              </a:rPr>
              <a:t> (</a:t>
            </a:r>
            <a:r>
              <a:rPr lang="en-US" sz="2000" dirty="0" err="1" smtClean="0">
                <a:solidFill>
                  <a:schemeClr val="tx2"/>
                </a:solidFill>
              </a:rPr>
              <a:t>tidak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melalui</a:t>
            </a:r>
            <a:r>
              <a:rPr lang="en-US" sz="2000" dirty="0" smtClean="0">
                <a:solidFill>
                  <a:schemeClr val="tx2"/>
                </a:solidFill>
              </a:rPr>
              <a:t> ODBC)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44116" name="Text Box 84"/>
          <p:cNvSpPr txBox="1">
            <a:spLocks noChangeArrowheads="1"/>
          </p:cNvSpPr>
          <p:nvPr/>
        </p:nvSpPr>
        <p:spPr bwMode="white">
          <a:xfrm>
            <a:off x="1124892" y="5549181"/>
            <a:ext cx="7479556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FEFFFF"/>
                </a:solidFill>
              </a:rPr>
              <a:t>Installer </a:t>
            </a:r>
            <a:r>
              <a:rPr lang="en-US" sz="2000" dirty="0" err="1" smtClean="0">
                <a:solidFill>
                  <a:srgbClr val="FEFFFF"/>
                </a:solidFill>
              </a:rPr>
              <a:t>eSPT</a:t>
            </a:r>
            <a:r>
              <a:rPr lang="en-US" sz="2000" dirty="0" smtClean="0">
                <a:solidFill>
                  <a:srgbClr val="FEFFFF"/>
                </a:solidFill>
              </a:rPr>
              <a:t> </a:t>
            </a:r>
            <a:r>
              <a:rPr lang="en-US" sz="2000" dirty="0" err="1" smtClean="0">
                <a:solidFill>
                  <a:srgbClr val="FEFFFF"/>
                </a:solidFill>
              </a:rPr>
              <a:t>terkadang</a:t>
            </a:r>
            <a:r>
              <a:rPr lang="en-US" sz="2000" dirty="0" smtClean="0">
                <a:solidFill>
                  <a:srgbClr val="FEFFFF"/>
                </a:solidFill>
              </a:rPr>
              <a:t> </a:t>
            </a:r>
            <a:r>
              <a:rPr lang="en-US" sz="2000" dirty="0" err="1" smtClean="0">
                <a:solidFill>
                  <a:srgbClr val="FEFFFF"/>
                </a:solidFill>
              </a:rPr>
              <a:t>terdeteksi</a:t>
            </a:r>
            <a:r>
              <a:rPr lang="en-US" sz="2000" dirty="0" smtClean="0">
                <a:solidFill>
                  <a:srgbClr val="FEFFFF"/>
                </a:solidFill>
              </a:rPr>
              <a:t> </a:t>
            </a:r>
            <a:r>
              <a:rPr lang="en-US" sz="2000" dirty="0" err="1" smtClean="0">
                <a:solidFill>
                  <a:srgbClr val="FEFFFF"/>
                </a:solidFill>
              </a:rPr>
              <a:t>sebagai</a:t>
            </a:r>
            <a:r>
              <a:rPr lang="en-US" sz="2000" dirty="0" smtClean="0">
                <a:solidFill>
                  <a:srgbClr val="FEFFFF"/>
                </a:solidFill>
              </a:rPr>
              <a:t> </a:t>
            </a:r>
            <a:r>
              <a:rPr lang="en-US" sz="2000" dirty="0" smtClean="0">
                <a:solidFill>
                  <a:schemeClr val="bg2">
                    <a:lumMod val="95000"/>
                    <a:lumOff val="5000"/>
                  </a:schemeClr>
                </a:solidFill>
              </a:rPr>
              <a:t>virus</a:t>
            </a:r>
            <a:r>
              <a:rPr lang="en-US" sz="2000" dirty="0" smtClean="0">
                <a:solidFill>
                  <a:srgbClr val="FEFFFF"/>
                </a:solidFill>
              </a:rPr>
              <a:t> (</a:t>
            </a:r>
            <a:r>
              <a:rPr lang="en-US" sz="2000" dirty="0" err="1" smtClean="0">
                <a:solidFill>
                  <a:srgbClr val="FEFFFF"/>
                </a:solidFill>
              </a:rPr>
              <a:t>Avira</a:t>
            </a:r>
            <a:r>
              <a:rPr lang="en-US" sz="2000" dirty="0" smtClean="0">
                <a:solidFill>
                  <a:srgbClr val="FEFFFF"/>
                </a:solidFill>
              </a:rPr>
              <a:t>, PCMAV);</a:t>
            </a:r>
            <a:endParaRPr lang="en-US" sz="2000" dirty="0">
              <a:solidFill>
                <a:srgbClr val="FEFF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27584" y="2420888"/>
            <a:ext cx="79928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Wingdings" pitchFamily="2" charset="2"/>
              <a:buChar char="§"/>
            </a:pPr>
            <a:r>
              <a:rPr lang="en-US" sz="2000" dirty="0" err="1" smtClean="0"/>
              <a:t>Dibuat</a:t>
            </a:r>
            <a:r>
              <a:rPr lang="en-US" sz="2000" dirty="0" smtClean="0"/>
              <a:t> </a:t>
            </a:r>
            <a:r>
              <a:rPr lang="en-US" sz="2000" dirty="0" err="1" smtClean="0"/>
              <a:t>untuk</a:t>
            </a:r>
            <a:r>
              <a:rPr lang="en-US" sz="2000" dirty="0" smtClean="0"/>
              <a:t> PC </a:t>
            </a:r>
            <a:r>
              <a:rPr lang="en-US" sz="2000" dirty="0" err="1" smtClean="0"/>
              <a:t>Berbasis</a:t>
            </a:r>
            <a:r>
              <a:rPr lang="en-US" sz="2000" dirty="0" smtClean="0"/>
              <a:t> Microsoft Windows (</a:t>
            </a:r>
            <a:r>
              <a:rPr lang="en-US" sz="2400" dirty="0" smtClean="0">
                <a:solidFill>
                  <a:srgbClr val="002060"/>
                </a:solidFill>
              </a:rPr>
              <a:t>XP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7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8</a:t>
            </a:r>
            <a:r>
              <a:rPr lang="en-US" sz="2000" dirty="0" smtClean="0"/>
              <a:t>) </a:t>
            </a:r>
            <a:r>
              <a:rPr lang="en-US" sz="2000" u="sng" dirty="0" smtClean="0"/>
              <a:t>32 bit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regional Setting </a:t>
            </a:r>
            <a:r>
              <a:rPr lang="en-US" sz="2000" dirty="0" err="1" smtClean="0"/>
              <a:t>adalah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indonesia</a:t>
            </a:r>
            <a:r>
              <a:rPr lang="en-US" sz="2000" dirty="0" smtClean="0"/>
              <a:t>;</a:t>
            </a:r>
          </a:p>
          <a:p>
            <a:pPr marL="180975" indent="-180975">
              <a:buFont typeface="Wingdings" pitchFamily="2" charset="2"/>
              <a:buChar char="§"/>
            </a:pPr>
            <a:r>
              <a:rPr lang="en-US" sz="2000" dirty="0" err="1" smtClean="0"/>
              <a:t>Memerlukan</a:t>
            </a:r>
            <a:r>
              <a:rPr lang="en-US" sz="2000" dirty="0" smtClean="0"/>
              <a:t> utility/</a:t>
            </a:r>
            <a:r>
              <a:rPr lang="en-US" sz="2000" dirty="0" err="1" smtClean="0"/>
              <a:t>aplikasi</a:t>
            </a:r>
            <a:r>
              <a:rPr lang="en-US" sz="2000" dirty="0" smtClean="0"/>
              <a:t> </a:t>
            </a:r>
            <a:r>
              <a:rPr lang="en-US" sz="2000" dirty="0" err="1" smtClean="0"/>
              <a:t>tambahan</a:t>
            </a:r>
            <a:r>
              <a:rPr lang="en-US" sz="2000" dirty="0" smtClean="0"/>
              <a:t> (net framework 4,5, Microsoft Office Access, crystal report)</a:t>
            </a: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1784" y="260648"/>
            <a:ext cx="8686800" cy="890736"/>
          </a:xfrm>
        </p:spPr>
        <p:txBody>
          <a:bodyPr/>
          <a:lstStyle/>
          <a:p>
            <a:r>
              <a:rPr lang="en-US" sz="3200" dirty="0" err="1" smtClean="0"/>
              <a:t>Pengenalan</a:t>
            </a:r>
            <a:r>
              <a:rPr lang="en-US" sz="3200" dirty="0" smtClean="0"/>
              <a:t> : </a:t>
            </a:r>
            <a:r>
              <a:rPr lang="en-US" sz="3200" dirty="0" err="1" smtClean="0"/>
              <a:t>Gambaran</a:t>
            </a:r>
            <a:r>
              <a:rPr lang="en-US" sz="3200" dirty="0" smtClean="0"/>
              <a:t> </a:t>
            </a:r>
            <a:r>
              <a:rPr lang="en-US" sz="3200" dirty="0" err="1" smtClean="0"/>
              <a:t>Umum</a:t>
            </a:r>
            <a:r>
              <a:rPr lang="en-US" sz="3200" dirty="0" smtClean="0"/>
              <a:t> (2/3)</a:t>
            </a:r>
            <a:endParaRPr lang="en-US" sz="3200" dirty="0"/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683568" y="1628800"/>
            <a:ext cx="8064896" cy="1224136"/>
            <a:chOff x="720" y="1392"/>
            <a:chExt cx="4058" cy="480"/>
          </a:xfrm>
        </p:grpSpPr>
        <p:sp>
          <p:nvSpPr>
            <p:cNvPr id="44076" name="AutoShape 4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4078" name="AutoShape 4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79" name="AutoShape 4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33333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54968" y="1400200"/>
            <a:ext cx="611188" cy="608013"/>
            <a:chOff x="579" y="1386"/>
            <a:chExt cx="385" cy="383"/>
          </a:xfrm>
        </p:grpSpPr>
        <p:sp>
          <p:nvSpPr>
            <p:cNvPr id="44081" name="Oval 49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44083" name="Oval 51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4084" name="Oval 52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4085" name="Oval 53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4086" name="Oval 54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</p:grpSp>
      <p:sp>
        <p:nvSpPr>
          <p:cNvPr id="44087" name="Text Box 55"/>
          <p:cNvSpPr txBox="1">
            <a:spLocks noChangeArrowheads="1"/>
          </p:cNvSpPr>
          <p:nvPr/>
        </p:nvSpPr>
        <p:spPr bwMode="gray">
          <a:xfrm>
            <a:off x="562918" y="147005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80808"/>
                </a:solidFill>
              </a:rPr>
              <a:t>3</a:t>
            </a:r>
            <a:endParaRPr lang="en-US" sz="2400" dirty="0">
              <a:solidFill>
                <a:srgbClr val="080808"/>
              </a:solidFill>
            </a:endParaRPr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611560" y="3153544"/>
            <a:ext cx="8208912" cy="1224136"/>
            <a:chOff x="720" y="1392"/>
            <a:chExt cx="4058" cy="480"/>
          </a:xfrm>
        </p:grpSpPr>
        <p:sp>
          <p:nvSpPr>
            <p:cNvPr id="44089" name="AutoShape 57"/>
            <p:cNvSpPr>
              <a:spLocks noChangeArrowheads="1"/>
            </p:cNvSpPr>
            <p:nvPr/>
          </p:nvSpPr>
          <p:spPr bwMode="lt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shade val="8902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58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44091" name="AutoShape 59"/>
              <p:cNvSpPr>
                <a:spLocks noChangeArrowheads="1"/>
              </p:cNvSpPr>
              <p:nvPr/>
            </p:nvSpPr>
            <p:spPr bwMode="lt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alpha val="0"/>
                    </a:schemeClr>
                  </a:gs>
                  <a:gs pos="100000">
                    <a:schemeClr val="hlink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092" name="AutoShape 60"/>
              <p:cNvSpPr>
                <a:spLocks noChangeArrowheads="1"/>
              </p:cNvSpPr>
              <p:nvPr/>
            </p:nvSpPr>
            <p:spPr bwMode="lt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hlink">
                      <a:gamma/>
                      <a:tint val="3333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" name="Group 61"/>
          <p:cNvGrpSpPr>
            <a:grpSpLocks/>
          </p:cNvGrpSpPr>
          <p:nvPr/>
        </p:nvGrpSpPr>
        <p:grpSpPr bwMode="auto">
          <a:xfrm>
            <a:off x="382960" y="2924944"/>
            <a:ext cx="611188" cy="608013"/>
            <a:chOff x="579" y="1386"/>
            <a:chExt cx="385" cy="383"/>
          </a:xfrm>
        </p:grpSpPr>
        <p:sp>
          <p:nvSpPr>
            <p:cNvPr id="44094" name="Oval 62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63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44096" name="Oval 64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4097" name="Oval 65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4098" name="Oval 66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44099" name="Oval 67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</p:grpSp>
      <p:sp>
        <p:nvSpPr>
          <p:cNvPr id="44100" name="Text Box 68"/>
          <p:cNvSpPr txBox="1">
            <a:spLocks noChangeArrowheads="1"/>
          </p:cNvSpPr>
          <p:nvPr/>
        </p:nvSpPr>
        <p:spPr bwMode="gray">
          <a:xfrm>
            <a:off x="490910" y="2994794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80808"/>
                </a:solidFill>
              </a:rPr>
              <a:t>4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44114" name="Text Box 82"/>
          <p:cNvSpPr txBox="1">
            <a:spLocks noChangeArrowheads="1"/>
          </p:cNvSpPr>
          <p:nvPr/>
        </p:nvSpPr>
        <p:spPr bwMode="white">
          <a:xfrm>
            <a:off x="1124892" y="1857018"/>
            <a:ext cx="755156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 err="1" smtClean="0">
                <a:solidFill>
                  <a:srgbClr val="FEFFFF"/>
                </a:solidFill>
              </a:rPr>
              <a:t>Release</a:t>
            </a:r>
            <a:r>
              <a:rPr lang="es-ES" sz="2000" dirty="0" smtClean="0">
                <a:solidFill>
                  <a:srgbClr val="FEFFFF"/>
                </a:solidFill>
              </a:rPr>
              <a:t> dan </a:t>
            </a:r>
            <a:r>
              <a:rPr lang="es-ES" sz="2000" dirty="0" err="1" smtClean="0">
                <a:solidFill>
                  <a:srgbClr val="FEFFFF"/>
                </a:solidFill>
              </a:rPr>
              <a:t>Update</a:t>
            </a:r>
            <a:r>
              <a:rPr lang="es-ES" sz="2000" dirty="0" smtClean="0">
                <a:solidFill>
                  <a:srgbClr val="FEFFFF"/>
                </a:solidFill>
              </a:rPr>
              <a:t> </a:t>
            </a:r>
            <a:r>
              <a:rPr lang="es-ES" sz="2000" dirty="0" err="1" smtClean="0">
                <a:solidFill>
                  <a:srgbClr val="FEFFFF"/>
                </a:solidFill>
              </a:rPr>
              <a:t>Aplikasi</a:t>
            </a:r>
            <a:r>
              <a:rPr lang="es-ES" sz="2000" dirty="0" smtClean="0">
                <a:solidFill>
                  <a:srgbClr val="FEFFFF"/>
                </a:solidFill>
              </a:rPr>
              <a:t> e-SPT bisa </a:t>
            </a:r>
            <a:r>
              <a:rPr lang="es-ES" sz="2000" dirty="0" err="1" smtClean="0">
                <a:solidFill>
                  <a:srgbClr val="FEFFFF"/>
                </a:solidFill>
              </a:rPr>
              <a:t>diunduh</a:t>
            </a:r>
            <a:r>
              <a:rPr lang="es-ES" sz="2000" dirty="0" smtClean="0">
                <a:solidFill>
                  <a:srgbClr val="FEFFFF"/>
                </a:solidFill>
              </a:rPr>
              <a:t> http://www.pajak.go.id (internet) dan KPP </a:t>
            </a:r>
            <a:r>
              <a:rPr lang="es-ES" sz="2000" dirty="0" err="1" smtClean="0">
                <a:solidFill>
                  <a:srgbClr val="FEFFFF"/>
                </a:solidFill>
              </a:rPr>
              <a:t>terdekat</a:t>
            </a:r>
            <a:r>
              <a:rPr lang="en-US" sz="2000" dirty="0" smtClean="0">
                <a:solidFill>
                  <a:srgbClr val="FEFFFF"/>
                </a:solidFill>
              </a:rPr>
              <a:t>;</a:t>
            </a:r>
            <a:endParaRPr lang="en-US" sz="2000" dirty="0">
              <a:solidFill>
                <a:srgbClr val="FEFFFF"/>
              </a:solidFill>
            </a:endParaRPr>
          </a:p>
        </p:txBody>
      </p:sp>
      <p:sp>
        <p:nvSpPr>
          <p:cNvPr id="44115" name="Text Box 83"/>
          <p:cNvSpPr txBox="1">
            <a:spLocks noChangeArrowheads="1"/>
          </p:cNvSpPr>
          <p:nvPr/>
        </p:nvSpPr>
        <p:spPr bwMode="white">
          <a:xfrm>
            <a:off x="1052884" y="3225552"/>
            <a:ext cx="7479555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FEFFFF"/>
                </a:solidFill>
              </a:rPr>
              <a:t>Data </a:t>
            </a:r>
            <a:r>
              <a:rPr lang="en-US" sz="2000" dirty="0" err="1" smtClean="0">
                <a:solidFill>
                  <a:srgbClr val="FEFFFF"/>
                </a:solidFill>
              </a:rPr>
              <a:t>elektronik</a:t>
            </a:r>
            <a:r>
              <a:rPr lang="en-US" sz="2000" dirty="0" smtClean="0">
                <a:solidFill>
                  <a:srgbClr val="FEFFFF"/>
                </a:solidFill>
              </a:rPr>
              <a:t>  yang </a:t>
            </a:r>
            <a:r>
              <a:rPr lang="en-US" sz="2000" dirty="0" err="1" smtClean="0">
                <a:solidFill>
                  <a:srgbClr val="FEFFFF"/>
                </a:solidFill>
              </a:rPr>
              <a:t>merupakan</a:t>
            </a:r>
            <a:r>
              <a:rPr lang="en-US" sz="2000" dirty="0" smtClean="0">
                <a:solidFill>
                  <a:srgbClr val="FEFFFF"/>
                </a:solidFill>
              </a:rPr>
              <a:t> Output  </a:t>
            </a:r>
            <a:r>
              <a:rPr lang="en-US" sz="2000" dirty="0" err="1" smtClean="0">
                <a:solidFill>
                  <a:srgbClr val="FEFFFF"/>
                </a:solidFill>
              </a:rPr>
              <a:t>Aplikasi</a:t>
            </a:r>
            <a:r>
              <a:rPr lang="en-US" sz="2000" dirty="0" smtClean="0">
                <a:solidFill>
                  <a:srgbClr val="FEFFFF"/>
                </a:solidFill>
              </a:rPr>
              <a:t> e-SPT </a:t>
            </a:r>
            <a:r>
              <a:rPr lang="en-US" sz="2000" dirty="0" err="1" smtClean="0">
                <a:solidFill>
                  <a:srgbClr val="FEFFFF"/>
                </a:solidFill>
              </a:rPr>
              <a:t>adalah</a:t>
            </a:r>
            <a:r>
              <a:rPr lang="en-US" sz="2000" dirty="0" smtClean="0">
                <a:solidFill>
                  <a:srgbClr val="FEFFFF"/>
                </a:solidFill>
              </a:rPr>
              <a:t> file yang </a:t>
            </a:r>
            <a:r>
              <a:rPr lang="en-US" sz="2000" dirty="0" err="1" smtClean="0">
                <a:solidFill>
                  <a:srgbClr val="FEFFFF"/>
                </a:solidFill>
              </a:rPr>
              <a:t>datanya</a:t>
            </a:r>
            <a:r>
              <a:rPr lang="en-US" sz="2000" dirty="0" smtClean="0">
                <a:solidFill>
                  <a:srgbClr val="FEFFFF"/>
                </a:solidFill>
              </a:rPr>
              <a:t> </a:t>
            </a:r>
            <a:r>
              <a:rPr lang="en-US" sz="2000" dirty="0" err="1" smtClean="0">
                <a:solidFill>
                  <a:srgbClr val="FEFFFF"/>
                </a:solidFill>
              </a:rPr>
              <a:t>dalam</a:t>
            </a:r>
            <a:r>
              <a:rPr lang="en-US" sz="2000" dirty="0" smtClean="0">
                <a:solidFill>
                  <a:srgbClr val="FEFFFF"/>
                </a:solidFill>
              </a:rPr>
              <a:t> </a:t>
            </a:r>
            <a:r>
              <a:rPr lang="en-US" sz="2000" dirty="0" err="1" smtClean="0">
                <a:solidFill>
                  <a:srgbClr val="FEFFFF"/>
                </a:solidFill>
              </a:rPr>
              <a:t>bentuk</a:t>
            </a:r>
            <a:r>
              <a:rPr lang="en-US" sz="2000" dirty="0" smtClean="0">
                <a:solidFill>
                  <a:srgbClr val="FEFFFF"/>
                </a:solidFill>
              </a:rPr>
              <a:t> Comma Separated Values (CSV);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92944" y="2348880"/>
            <a:ext cx="7924800" cy="358140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SzPct val="90000"/>
              <a:buNone/>
            </a:pPr>
            <a:r>
              <a:rPr lang="en-US" sz="2400" dirty="0"/>
              <a:t> </a:t>
            </a:r>
            <a:r>
              <a:rPr lang="en-US" sz="2400" b="1" dirty="0" smtClean="0"/>
              <a:t>1. </a:t>
            </a:r>
            <a:r>
              <a:rPr lang="en-US" sz="2400" b="1" dirty="0" err="1" smtClean="0"/>
              <a:t>Perangkat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Keras</a:t>
            </a:r>
            <a:r>
              <a:rPr lang="en-US" sz="2400" b="1" dirty="0" smtClean="0"/>
              <a:t>:</a:t>
            </a:r>
          </a:p>
          <a:p>
            <a:pPr lvl="1">
              <a:lnSpc>
                <a:spcPct val="90000"/>
              </a:lnSpc>
              <a:buSzPct val="90000"/>
            </a:pPr>
            <a:r>
              <a:rPr lang="en-US" sz="2000" dirty="0" smtClean="0"/>
              <a:t>Processor : Pentium IV (</a:t>
            </a:r>
            <a:r>
              <a:rPr lang="en-US" sz="2000" dirty="0" err="1" smtClean="0"/>
              <a:t>Produksi</a:t>
            </a:r>
            <a:r>
              <a:rPr lang="en-US" sz="2000" dirty="0" smtClean="0"/>
              <a:t> </a:t>
            </a:r>
            <a:r>
              <a:rPr lang="en-US" sz="2000" dirty="0" err="1" smtClean="0"/>
              <a:t>Thn</a:t>
            </a:r>
            <a:r>
              <a:rPr lang="en-US" sz="2000" dirty="0" smtClean="0"/>
              <a:t> 2007-an)</a:t>
            </a:r>
          </a:p>
          <a:p>
            <a:pPr lvl="1">
              <a:lnSpc>
                <a:spcPct val="90000"/>
              </a:lnSpc>
              <a:buSzPct val="90000"/>
            </a:pPr>
            <a:r>
              <a:rPr lang="en-US" sz="2000" dirty="0" smtClean="0"/>
              <a:t>RAM : 2 </a:t>
            </a:r>
            <a:r>
              <a:rPr lang="en-US" sz="2000" dirty="0" err="1" smtClean="0"/>
              <a:t>Gb</a:t>
            </a:r>
            <a:r>
              <a:rPr lang="en-US" sz="2000" dirty="0" smtClean="0"/>
              <a:t> RAM</a:t>
            </a:r>
          </a:p>
          <a:p>
            <a:pPr lvl="1">
              <a:lnSpc>
                <a:spcPct val="90000"/>
              </a:lnSpc>
              <a:buSzPct val="90000"/>
            </a:pPr>
            <a:r>
              <a:rPr lang="en-US" sz="2000" dirty="0" err="1" smtClean="0"/>
              <a:t>Harddisk</a:t>
            </a:r>
            <a:r>
              <a:rPr lang="en-US" sz="2000" dirty="0" smtClean="0"/>
              <a:t> : 20 </a:t>
            </a:r>
            <a:r>
              <a:rPr lang="en-US" sz="2000" dirty="0" err="1" smtClean="0"/>
              <a:t>Gb</a:t>
            </a:r>
            <a:endParaRPr lang="en-US" sz="2000" dirty="0" smtClean="0"/>
          </a:p>
          <a:p>
            <a:pPr lvl="1">
              <a:lnSpc>
                <a:spcPct val="90000"/>
              </a:lnSpc>
              <a:buSzPct val="90000"/>
            </a:pPr>
            <a:r>
              <a:rPr lang="en-US" sz="2000" dirty="0" err="1" smtClean="0"/>
              <a:t>Flashdisk</a:t>
            </a:r>
            <a:r>
              <a:rPr lang="en-US" sz="2000" dirty="0" smtClean="0"/>
              <a:t>/</a:t>
            </a:r>
            <a:r>
              <a:rPr lang="en-US" sz="2000" dirty="0" err="1" smtClean="0"/>
              <a:t>Hardisk</a:t>
            </a:r>
            <a:r>
              <a:rPr lang="en-US" sz="2000" dirty="0" smtClean="0"/>
              <a:t> </a:t>
            </a:r>
            <a:r>
              <a:rPr lang="en-US" sz="2000" dirty="0" err="1" smtClean="0"/>
              <a:t>eksternal</a:t>
            </a:r>
            <a:endParaRPr lang="en-US" sz="2000" dirty="0" smtClean="0"/>
          </a:p>
          <a:p>
            <a:pPr lvl="1">
              <a:lnSpc>
                <a:spcPct val="90000"/>
              </a:lnSpc>
              <a:buSzPct val="90000"/>
            </a:pPr>
            <a:r>
              <a:rPr lang="en-US" sz="2000" dirty="0" err="1" smtClean="0"/>
              <a:t>Perangkat</a:t>
            </a:r>
            <a:r>
              <a:rPr lang="en-US" sz="2000" dirty="0" smtClean="0"/>
              <a:t> input (keyboard, mouse)</a:t>
            </a:r>
          </a:p>
          <a:p>
            <a:pPr>
              <a:lnSpc>
                <a:spcPct val="90000"/>
              </a:lnSpc>
              <a:buClr>
                <a:schemeClr val="tx1"/>
              </a:buClr>
              <a:buSzPct val="90000"/>
              <a:buNone/>
            </a:pPr>
            <a:endParaRPr lang="en-US" sz="2000" b="1" dirty="0" smtClean="0"/>
          </a:p>
          <a:p>
            <a:pPr>
              <a:lnSpc>
                <a:spcPct val="90000"/>
              </a:lnSpc>
              <a:buClr>
                <a:schemeClr val="tx1"/>
              </a:buClr>
              <a:buSzPct val="90000"/>
              <a:buNone/>
            </a:pPr>
            <a:r>
              <a:rPr lang="en-US" sz="2400" dirty="0" smtClean="0"/>
              <a:t>2. </a:t>
            </a:r>
            <a:r>
              <a:rPr lang="en-US" sz="2400" dirty="0" err="1" smtClean="0"/>
              <a:t>Perangkat</a:t>
            </a:r>
            <a:r>
              <a:rPr lang="en-US" sz="2400" dirty="0" smtClean="0"/>
              <a:t> </a:t>
            </a:r>
            <a:r>
              <a:rPr lang="en-US" sz="2400" dirty="0" err="1" smtClean="0"/>
              <a:t>Lunak</a:t>
            </a:r>
            <a:r>
              <a:rPr lang="en-US" sz="2400" dirty="0" smtClean="0"/>
              <a:t>:</a:t>
            </a:r>
          </a:p>
          <a:p>
            <a:pPr lvl="1">
              <a:lnSpc>
                <a:spcPct val="90000"/>
              </a:lnSpc>
              <a:buSzPct val="90000"/>
            </a:pPr>
            <a:r>
              <a:rPr lang="en-US" sz="2000" dirty="0" smtClean="0"/>
              <a:t>Microsoft Windows (XP,</a:t>
            </a:r>
            <a:r>
              <a:rPr lang="en-US" sz="2000" b="1" dirty="0" smtClean="0">
                <a:solidFill>
                  <a:schemeClr val="tx2"/>
                </a:solidFill>
              </a:rPr>
              <a:t>Vista,7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FF0000"/>
                </a:solidFill>
              </a:rPr>
              <a:t>8</a:t>
            </a:r>
            <a:r>
              <a:rPr lang="en-US" sz="2000" dirty="0" smtClean="0"/>
              <a:t>) </a:t>
            </a:r>
            <a:r>
              <a:rPr lang="en-US" sz="2400" b="1" dirty="0" smtClean="0"/>
              <a:t>32 Bit</a:t>
            </a:r>
            <a:r>
              <a:rPr lang="en-US" sz="2000" dirty="0" smtClean="0"/>
              <a:t>;</a:t>
            </a:r>
          </a:p>
          <a:p>
            <a:pPr lvl="1">
              <a:lnSpc>
                <a:spcPct val="90000"/>
              </a:lnSpc>
              <a:buSzPct val="90000"/>
            </a:pPr>
            <a:r>
              <a:rPr lang="en-US" sz="2000" dirty="0" smtClean="0"/>
              <a:t>Microsoft Office Access  (&gt; 2007);</a:t>
            </a:r>
          </a:p>
          <a:p>
            <a:pPr lvl="1">
              <a:lnSpc>
                <a:spcPct val="90000"/>
              </a:lnSpc>
              <a:buSzPct val="90000"/>
            </a:pPr>
            <a:r>
              <a:rPr lang="en-US" sz="2000" dirty="0" smtClean="0"/>
              <a:t>Antivirus </a:t>
            </a:r>
            <a:r>
              <a:rPr lang="en-US" sz="2000" dirty="0" err="1" smtClean="0"/>
              <a:t>terupdate</a:t>
            </a:r>
            <a:endParaRPr lang="en-US" sz="2000" dirty="0"/>
          </a:p>
        </p:txBody>
      </p:sp>
      <p:grpSp>
        <p:nvGrpSpPr>
          <p:cNvPr id="5" name="Group 69"/>
          <p:cNvGrpSpPr>
            <a:grpSpLocks/>
          </p:cNvGrpSpPr>
          <p:nvPr/>
        </p:nvGrpSpPr>
        <p:grpSpPr bwMode="auto">
          <a:xfrm>
            <a:off x="467544" y="1425352"/>
            <a:ext cx="8064896" cy="851520"/>
            <a:chOff x="720" y="1392"/>
            <a:chExt cx="4058" cy="480"/>
          </a:xfrm>
        </p:grpSpPr>
        <p:sp>
          <p:nvSpPr>
            <p:cNvPr id="6" name="AutoShape 70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71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8" name="AutoShape 72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1176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utoShape 73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33333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" name="Group 74"/>
          <p:cNvGrpSpPr>
            <a:grpSpLocks/>
          </p:cNvGrpSpPr>
          <p:nvPr/>
        </p:nvGrpSpPr>
        <p:grpSpPr bwMode="auto">
          <a:xfrm>
            <a:off x="238943" y="1196752"/>
            <a:ext cx="788869" cy="608013"/>
            <a:chOff x="579" y="1386"/>
            <a:chExt cx="385" cy="383"/>
          </a:xfrm>
        </p:grpSpPr>
        <p:sp>
          <p:nvSpPr>
            <p:cNvPr id="11" name="Oval 75"/>
            <p:cNvSpPr>
              <a:spLocks noChangeArrowheads="1"/>
            </p:cNvSpPr>
            <p:nvPr/>
          </p:nvSpPr>
          <p:spPr bwMode="gray">
            <a:xfrm>
              <a:off x="579" y="1386"/>
              <a:ext cx="385" cy="383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2" name="Group 76"/>
            <p:cNvGrpSpPr>
              <a:grpSpLocks/>
            </p:cNvGrpSpPr>
            <p:nvPr/>
          </p:nvGrpSpPr>
          <p:grpSpPr bwMode="auto">
            <a:xfrm>
              <a:off x="587" y="1392"/>
              <a:ext cx="369" cy="369"/>
              <a:chOff x="587" y="1392"/>
              <a:chExt cx="369" cy="369"/>
            </a:xfrm>
          </p:grpSpPr>
          <p:sp>
            <p:nvSpPr>
              <p:cNvPr id="13" name="Oval 77"/>
              <p:cNvSpPr>
                <a:spLocks noChangeArrowheads="1"/>
              </p:cNvSpPr>
              <p:nvPr/>
            </p:nvSpPr>
            <p:spPr bwMode="gray">
              <a:xfrm>
                <a:off x="587" y="1392"/>
                <a:ext cx="369" cy="36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4" name="Oval 78"/>
              <p:cNvSpPr>
                <a:spLocks noChangeArrowheads="1"/>
              </p:cNvSpPr>
              <p:nvPr/>
            </p:nvSpPr>
            <p:spPr bwMode="gray">
              <a:xfrm>
                <a:off x="592" y="1394"/>
                <a:ext cx="359" cy="36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5" name="Oval 79"/>
              <p:cNvSpPr>
                <a:spLocks noChangeArrowheads="1"/>
              </p:cNvSpPr>
              <p:nvPr/>
            </p:nvSpPr>
            <p:spPr bwMode="gray">
              <a:xfrm>
                <a:off x="596" y="1397"/>
                <a:ext cx="342" cy="33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6" name="Oval 80"/>
              <p:cNvSpPr>
                <a:spLocks noChangeArrowheads="1"/>
              </p:cNvSpPr>
              <p:nvPr/>
            </p:nvSpPr>
            <p:spPr bwMode="gray">
              <a:xfrm>
                <a:off x="615" y="1407"/>
                <a:ext cx="305" cy="27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</p:grpSp>
      <p:sp>
        <p:nvSpPr>
          <p:cNvPr id="17" name="Text Box 81"/>
          <p:cNvSpPr txBox="1">
            <a:spLocks noChangeArrowheads="1"/>
          </p:cNvSpPr>
          <p:nvPr/>
        </p:nvSpPr>
        <p:spPr bwMode="gray">
          <a:xfrm>
            <a:off x="346894" y="1266602"/>
            <a:ext cx="491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80808"/>
                </a:solidFill>
              </a:rPr>
              <a:t>5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18" name="Text Box 84"/>
          <p:cNvSpPr txBox="1">
            <a:spLocks noChangeArrowheads="1"/>
          </p:cNvSpPr>
          <p:nvPr/>
        </p:nvSpPr>
        <p:spPr bwMode="white">
          <a:xfrm>
            <a:off x="908868" y="1556792"/>
            <a:ext cx="747955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 smtClean="0">
                <a:solidFill>
                  <a:srgbClr val="FEFFFF"/>
                </a:solidFill>
              </a:rPr>
              <a:t>Spesifikasi</a:t>
            </a:r>
            <a:r>
              <a:rPr lang="en-US" sz="2000" dirty="0" smtClean="0">
                <a:solidFill>
                  <a:srgbClr val="FEFFFF"/>
                </a:solidFill>
              </a:rPr>
              <a:t> </a:t>
            </a:r>
            <a:r>
              <a:rPr lang="en-US" sz="2000" dirty="0" err="1" smtClean="0">
                <a:solidFill>
                  <a:srgbClr val="FEFFFF"/>
                </a:solidFill>
              </a:rPr>
              <a:t>Perangkat</a:t>
            </a:r>
            <a:r>
              <a:rPr lang="en-US" sz="2000" dirty="0" smtClean="0">
                <a:solidFill>
                  <a:srgbClr val="FEFFFF"/>
                </a:solidFill>
              </a:rPr>
              <a:t> </a:t>
            </a:r>
            <a:r>
              <a:rPr lang="en-US" sz="2000" dirty="0" err="1" smtClean="0">
                <a:solidFill>
                  <a:srgbClr val="FEFFFF"/>
                </a:solidFill>
              </a:rPr>
              <a:t>Komputer</a:t>
            </a:r>
            <a:r>
              <a:rPr lang="en-US" sz="2000" dirty="0" smtClean="0">
                <a:solidFill>
                  <a:srgbClr val="FEFFFF"/>
                </a:solidFill>
              </a:rPr>
              <a:t>/Notebook</a:t>
            </a:r>
            <a:endParaRPr lang="en-US" sz="2000" dirty="0">
              <a:solidFill>
                <a:srgbClr val="FEFFFF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gray">
          <a:xfrm>
            <a:off x="1141784" y="260648"/>
            <a:ext cx="8686800" cy="89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z="3200" kern="0" dirty="0" err="1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Pengenalan</a:t>
            </a:r>
            <a:r>
              <a:rPr lang="en-US" sz="32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Gambaran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Umum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(3/3)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81TGp_gold_light">
  <a:themeElements>
    <a:clrScheme name="Default Design 2">
      <a:dk1>
        <a:srgbClr val="000000"/>
      </a:dk1>
      <a:lt1>
        <a:srgbClr val="FFFFFF"/>
      </a:lt1>
      <a:dk2>
        <a:srgbClr val="2E507A"/>
      </a:dk2>
      <a:lt2>
        <a:srgbClr val="333333"/>
      </a:lt2>
      <a:accent1>
        <a:srgbClr val="5A90C2"/>
      </a:accent1>
      <a:accent2>
        <a:srgbClr val="8AC246"/>
      </a:accent2>
      <a:accent3>
        <a:srgbClr val="FFFFFF"/>
      </a:accent3>
      <a:accent4>
        <a:srgbClr val="000000"/>
      </a:accent4>
      <a:accent5>
        <a:srgbClr val="B5C6DD"/>
      </a:accent5>
      <a:accent6>
        <a:srgbClr val="7DB03F"/>
      </a:accent6>
      <a:hlink>
        <a:srgbClr val="F6831A"/>
      </a:hlink>
      <a:folHlink>
        <a:srgbClr val="EFC821"/>
      </a:folHlink>
    </a:clrScheme>
    <a:fontScheme name="Default Design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800000"/>
        </a:dk2>
        <a:lt2>
          <a:srgbClr val="333333"/>
        </a:lt2>
        <a:accent1>
          <a:srgbClr val="EB6743"/>
        </a:accent1>
        <a:accent2>
          <a:srgbClr val="D3A911"/>
        </a:accent2>
        <a:accent3>
          <a:srgbClr val="FFFFFF"/>
        </a:accent3>
        <a:accent4>
          <a:srgbClr val="000000"/>
        </a:accent4>
        <a:accent5>
          <a:srgbClr val="F3B8B0"/>
        </a:accent5>
        <a:accent6>
          <a:srgbClr val="BF990E"/>
        </a:accent6>
        <a:hlink>
          <a:srgbClr val="7B9B63"/>
        </a:hlink>
        <a:folHlink>
          <a:srgbClr val="38A3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2E507A"/>
        </a:dk2>
        <a:lt2>
          <a:srgbClr val="333333"/>
        </a:lt2>
        <a:accent1>
          <a:srgbClr val="5A90C2"/>
        </a:accent1>
        <a:accent2>
          <a:srgbClr val="8AC246"/>
        </a:accent2>
        <a:accent3>
          <a:srgbClr val="FFFFFF"/>
        </a:accent3>
        <a:accent4>
          <a:srgbClr val="000000"/>
        </a:accent4>
        <a:accent5>
          <a:srgbClr val="B5C6DD"/>
        </a:accent5>
        <a:accent6>
          <a:srgbClr val="7DB03F"/>
        </a:accent6>
        <a:hlink>
          <a:srgbClr val="F6831A"/>
        </a:hlink>
        <a:folHlink>
          <a:srgbClr val="EFC8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A82A9F"/>
        </a:dk2>
        <a:lt2>
          <a:srgbClr val="4D4D4D"/>
        </a:lt2>
        <a:accent1>
          <a:srgbClr val="12B4D4"/>
        </a:accent1>
        <a:accent2>
          <a:srgbClr val="F1C23D"/>
        </a:accent2>
        <a:accent3>
          <a:srgbClr val="FFFFFF"/>
        </a:accent3>
        <a:accent4>
          <a:srgbClr val="000000"/>
        </a:accent4>
        <a:accent5>
          <a:srgbClr val="AAD6E6"/>
        </a:accent5>
        <a:accent6>
          <a:srgbClr val="DAB036"/>
        </a:accent6>
        <a:hlink>
          <a:srgbClr val="8CA62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Showeet - Café">
  <a:themeElements>
    <a:clrScheme name="Showeet - Café 14">
      <a:dk1>
        <a:srgbClr val="000000"/>
      </a:dk1>
      <a:lt1>
        <a:srgbClr val="FFFFFF"/>
      </a:lt1>
      <a:dk2>
        <a:srgbClr val="F8F8F8"/>
      </a:dk2>
      <a:lt2>
        <a:srgbClr val="F7931E"/>
      </a:lt2>
      <a:accent1>
        <a:srgbClr val="0071BC"/>
      </a:accent1>
      <a:accent2>
        <a:srgbClr val="8CC63F"/>
      </a:accent2>
      <a:accent3>
        <a:srgbClr val="FFFFFF"/>
      </a:accent3>
      <a:accent4>
        <a:srgbClr val="000000"/>
      </a:accent4>
      <a:accent5>
        <a:srgbClr val="AABBDA"/>
      </a:accent5>
      <a:accent6>
        <a:srgbClr val="7EB338"/>
      </a:accent6>
      <a:hlink>
        <a:srgbClr val="93278F"/>
      </a:hlink>
      <a:folHlink>
        <a:srgbClr val="603813"/>
      </a:folHlink>
    </a:clrScheme>
    <a:fontScheme name="Showeet - Café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oweet - Caf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13">
        <a:dk1>
          <a:srgbClr val="000000"/>
        </a:dk1>
        <a:lt1>
          <a:srgbClr val="FFFFFF"/>
        </a:lt1>
        <a:dk2>
          <a:srgbClr val="000000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14">
        <a:dk1>
          <a:srgbClr val="000000"/>
        </a:dk1>
        <a:lt1>
          <a:srgbClr val="FFFFFF"/>
        </a:lt1>
        <a:dk2>
          <a:srgbClr val="F8F8F8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Showeet - Café">
  <a:themeElements>
    <a:clrScheme name="Showeet - Café 14">
      <a:dk1>
        <a:srgbClr val="000000"/>
      </a:dk1>
      <a:lt1>
        <a:srgbClr val="FFFFFF"/>
      </a:lt1>
      <a:dk2>
        <a:srgbClr val="F8F8F8"/>
      </a:dk2>
      <a:lt2>
        <a:srgbClr val="F7931E"/>
      </a:lt2>
      <a:accent1>
        <a:srgbClr val="0071BC"/>
      </a:accent1>
      <a:accent2>
        <a:srgbClr val="8CC63F"/>
      </a:accent2>
      <a:accent3>
        <a:srgbClr val="FFFFFF"/>
      </a:accent3>
      <a:accent4>
        <a:srgbClr val="000000"/>
      </a:accent4>
      <a:accent5>
        <a:srgbClr val="AABBDA"/>
      </a:accent5>
      <a:accent6>
        <a:srgbClr val="7EB338"/>
      </a:accent6>
      <a:hlink>
        <a:srgbClr val="93278F"/>
      </a:hlink>
      <a:folHlink>
        <a:srgbClr val="603813"/>
      </a:folHlink>
    </a:clrScheme>
    <a:fontScheme name="Showeet - Café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oweet - Caf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13">
        <a:dk1>
          <a:srgbClr val="000000"/>
        </a:dk1>
        <a:lt1>
          <a:srgbClr val="FFFFFF"/>
        </a:lt1>
        <a:dk2>
          <a:srgbClr val="000000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14">
        <a:dk1>
          <a:srgbClr val="000000"/>
        </a:dk1>
        <a:lt1>
          <a:srgbClr val="FFFFFF"/>
        </a:lt1>
        <a:dk2>
          <a:srgbClr val="F8F8F8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Showeet - Café">
  <a:themeElements>
    <a:clrScheme name="Showeet - Café 14">
      <a:dk1>
        <a:srgbClr val="000000"/>
      </a:dk1>
      <a:lt1>
        <a:srgbClr val="FFFFFF"/>
      </a:lt1>
      <a:dk2>
        <a:srgbClr val="F8F8F8"/>
      </a:dk2>
      <a:lt2>
        <a:srgbClr val="F7931E"/>
      </a:lt2>
      <a:accent1>
        <a:srgbClr val="0071BC"/>
      </a:accent1>
      <a:accent2>
        <a:srgbClr val="8CC63F"/>
      </a:accent2>
      <a:accent3>
        <a:srgbClr val="FFFFFF"/>
      </a:accent3>
      <a:accent4>
        <a:srgbClr val="000000"/>
      </a:accent4>
      <a:accent5>
        <a:srgbClr val="AABBDA"/>
      </a:accent5>
      <a:accent6>
        <a:srgbClr val="7EB338"/>
      </a:accent6>
      <a:hlink>
        <a:srgbClr val="93278F"/>
      </a:hlink>
      <a:folHlink>
        <a:srgbClr val="603813"/>
      </a:folHlink>
    </a:clrScheme>
    <a:fontScheme name="Showeet - Café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oweet - Caf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13">
        <a:dk1>
          <a:srgbClr val="000000"/>
        </a:dk1>
        <a:lt1>
          <a:srgbClr val="FFFFFF"/>
        </a:lt1>
        <a:dk2>
          <a:srgbClr val="000000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14">
        <a:dk1>
          <a:srgbClr val="000000"/>
        </a:dk1>
        <a:lt1>
          <a:srgbClr val="FFFFFF"/>
        </a:lt1>
        <a:dk2>
          <a:srgbClr val="F8F8F8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Showeet - Café">
  <a:themeElements>
    <a:clrScheme name="Showeet - Café 14">
      <a:dk1>
        <a:srgbClr val="000000"/>
      </a:dk1>
      <a:lt1>
        <a:srgbClr val="FFFFFF"/>
      </a:lt1>
      <a:dk2>
        <a:srgbClr val="F8F8F8"/>
      </a:dk2>
      <a:lt2>
        <a:srgbClr val="F7931E"/>
      </a:lt2>
      <a:accent1>
        <a:srgbClr val="0071BC"/>
      </a:accent1>
      <a:accent2>
        <a:srgbClr val="8CC63F"/>
      </a:accent2>
      <a:accent3>
        <a:srgbClr val="FFFFFF"/>
      </a:accent3>
      <a:accent4>
        <a:srgbClr val="000000"/>
      </a:accent4>
      <a:accent5>
        <a:srgbClr val="AABBDA"/>
      </a:accent5>
      <a:accent6>
        <a:srgbClr val="7EB338"/>
      </a:accent6>
      <a:hlink>
        <a:srgbClr val="93278F"/>
      </a:hlink>
      <a:folHlink>
        <a:srgbClr val="603813"/>
      </a:folHlink>
    </a:clrScheme>
    <a:fontScheme name="Showeet - Café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oweet - Café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Café 13">
        <a:dk1>
          <a:srgbClr val="000000"/>
        </a:dk1>
        <a:lt1>
          <a:srgbClr val="FFFFFF"/>
        </a:lt1>
        <a:dk2>
          <a:srgbClr val="000000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Café 14">
        <a:dk1>
          <a:srgbClr val="000000"/>
        </a:dk1>
        <a:lt1>
          <a:srgbClr val="FFFFFF"/>
        </a:lt1>
        <a:dk2>
          <a:srgbClr val="F8F8F8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Showeet - Purple">
  <a:themeElements>
    <a:clrScheme name="Showeet - Purp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howeet - Purpl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oweet - Purp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13">
        <a:dk1>
          <a:srgbClr val="000000"/>
        </a:dk1>
        <a:lt1>
          <a:srgbClr val="FFFFFF"/>
        </a:lt1>
        <a:dk2>
          <a:srgbClr val="000000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14">
        <a:dk1>
          <a:srgbClr val="000000"/>
        </a:dk1>
        <a:lt1>
          <a:srgbClr val="FFFFFF"/>
        </a:lt1>
        <a:dk2>
          <a:srgbClr val="F8F8F8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Showeet - Grey">
  <a:themeElements>
    <a:clrScheme name="Showeet - Gre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howeet - Grey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oweet - Gre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y 13">
        <a:dk1>
          <a:srgbClr val="000000"/>
        </a:dk1>
        <a:lt1>
          <a:srgbClr val="FFFFFF"/>
        </a:lt1>
        <a:dk2>
          <a:srgbClr val="000000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y 14">
        <a:dk1>
          <a:srgbClr val="000000"/>
        </a:dk1>
        <a:lt1>
          <a:srgbClr val="FFFFFF"/>
        </a:lt1>
        <a:dk2>
          <a:srgbClr val="F8F8F8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Showeet - Blue">
  <a:themeElements>
    <a:clrScheme name="Showeet - 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howeet - Blu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oweet -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13">
        <a:dk1>
          <a:srgbClr val="000000"/>
        </a:dk1>
        <a:lt1>
          <a:srgbClr val="FFFFFF"/>
        </a:lt1>
        <a:dk2>
          <a:srgbClr val="000000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14">
        <a:dk1>
          <a:srgbClr val="000000"/>
        </a:dk1>
        <a:lt1>
          <a:srgbClr val="FFFFFF"/>
        </a:lt1>
        <a:dk2>
          <a:srgbClr val="F8F8F8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Showeet - Orange">
  <a:themeElements>
    <a:clrScheme name="Showeet - Oran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howeet - Orang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oweet - Oran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Oran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Oran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Oran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Oran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Oran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Oran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Oran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Oran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Oran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Oran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Oran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Orange 13">
        <a:dk1>
          <a:srgbClr val="000000"/>
        </a:dk1>
        <a:lt1>
          <a:srgbClr val="FFFFFF"/>
        </a:lt1>
        <a:dk2>
          <a:srgbClr val="000000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Orange 14">
        <a:dk1>
          <a:srgbClr val="000000"/>
        </a:dk1>
        <a:lt1>
          <a:srgbClr val="FFFFFF"/>
        </a:lt1>
        <a:dk2>
          <a:srgbClr val="F8F8F8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oweet - Green">
  <a:themeElements>
    <a:clrScheme name="Showeet - 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howeet - Gree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oweet - 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13">
        <a:dk1>
          <a:srgbClr val="000000"/>
        </a:dk1>
        <a:lt1>
          <a:srgbClr val="FFFFFF"/>
        </a:lt1>
        <a:dk2>
          <a:srgbClr val="000000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14">
        <a:dk1>
          <a:srgbClr val="000000"/>
        </a:dk1>
        <a:lt1>
          <a:srgbClr val="FFFFFF"/>
        </a:lt1>
        <a:dk2>
          <a:srgbClr val="F8F8F8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howeet - Green">
  <a:themeElements>
    <a:clrScheme name="Showeet - 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howeet - Gree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oweet - 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13">
        <a:dk1>
          <a:srgbClr val="000000"/>
        </a:dk1>
        <a:lt1>
          <a:srgbClr val="FFFFFF"/>
        </a:lt1>
        <a:dk2>
          <a:srgbClr val="000000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14">
        <a:dk1>
          <a:srgbClr val="000000"/>
        </a:dk1>
        <a:lt1>
          <a:srgbClr val="FFFFFF"/>
        </a:lt1>
        <a:dk2>
          <a:srgbClr val="F8F8F8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Showeet - Green">
  <a:themeElements>
    <a:clrScheme name="Showeet - 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howeet - Gree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oweet - 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13">
        <a:dk1>
          <a:srgbClr val="000000"/>
        </a:dk1>
        <a:lt1>
          <a:srgbClr val="FFFFFF"/>
        </a:lt1>
        <a:dk2>
          <a:srgbClr val="000000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14">
        <a:dk1>
          <a:srgbClr val="000000"/>
        </a:dk1>
        <a:lt1>
          <a:srgbClr val="FFFFFF"/>
        </a:lt1>
        <a:dk2>
          <a:srgbClr val="F8F8F8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howeet - Green">
  <a:themeElements>
    <a:clrScheme name="Showeet - Gre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howeet - Gree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oweet - Gre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Green 13">
        <a:dk1>
          <a:srgbClr val="000000"/>
        </a:dk1>
        <a:lt1>
          <a:srgbClr val="FFFFFF"/>
        </a:lt1>
        <a:dk2>
          <a:srgbClr val="000000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Green 14">
        <a:dk1>
          <a:srgbClr val="000000"/>
        </a:dk1>
        <a:lt1>
          <a:srgbClr val="FFFFFF"/>
        </a:lt1>
        <a:dk2>
          <a:srgbClr val="F8F8F8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howeet - Blue">
  <a:themeElements>
    <a:clrScheme name="Showeet - 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howeet - Blu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oweet -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13">
        <a:dk1>
          <a:srgbClr val="000000"/>
        </a:dk1>
        <a:lt1>
          <a:srgbClr val="FFFFFF"/>
        </a:lt1>
        <a:dk2>
          <a:srgbClr val="000000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14">
        <a:dk1>
          <a:srgbClr val="000000"/>
        </a:dk1>
        <a:lt1>
          <a:srgbClr val="FFFFFF"/>
        </a:lt1>
        <a:dk2>
          <a:srgbClr val="F8F8F8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Showeet - Blue">
  <a:themeElements>
    <a:clrScheme name="Showeet - Blu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howeet - Blu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oweet -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Blue 13">
        <a:dk1>
          <a:srgbClr val="000000"/>
        </a:dk1>
        <a:lt1>
          <a:srgbClr val="FFFFFF"/>
        </a:lt1>
        <a:dk2>
          <a:srgbClr val="000000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Blue 14">
        <a:dk1>
          <a:srgbClr val="000000"/>
        </a:dk1>
        <a:lt1>
          <a:srgbClr val="FFFFFF"/>
        </a:lt1>
        <a:dk2>
          <a:srgbClr val="F8F8F8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howeet - Purple">
  <a:themeElements>
    <a:clrScheme name="Showeet - Purp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howeet - Purpl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oweet - Purp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13">
        <a:dk1>
          <a:srgbClr val="000000"/>
        </a:dk1>
        <a:lt1>
          <a:srgbClr val="FFFFFF"/>
        </a:lt1>
        <a:dk2>
          <a:srgbClr val="000000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14">
        <a:dk1>
          <a:srgbClr val="000000"/>
        </a:dk1>
        <a:lt1>
          <a:srgbClr val="FFFFFF"/>
        </a:lt1>
        <a:dk2>
          <a:srgbClr val="F8F8F8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Showeet - Purple">
  <a:themeElements>
    <a:clrScheme name="Showeet - Purp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howeet - Purpl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oweet - Purp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weet - Purple 13">
        <a:dk1>
          <a:srgbClr val="000000"/>
        </a:dk1>
        <a:lt1>
          <a:srgbClr val="FFFFFF"/>
        </a:lt1>
        <a:dk2>
          <a:srgbClr val="000000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weet - Purple 14">
        <a:dk1>
          <a:srgbClr val="000000"/>
        </a:dk1>
        <a:lt1>
          <a:srgbClr val="FFFFFF"/>
        </a:lt1>
        <a:dk2>
          <a:srgbClr val="F8F8F8"/>
        </a:dk2>
        <a:lt2>
          <a:srgbClr val="F7931E"/>
        </a:lt2>
        <a:accent1>
          <a:srgbClr val="0071BC"/>
        </a:accent1>
        <a:accent2>
          <a:srgbClr val="8CC63F"/>
        </a:accent2>
        <a:accent3>
          <a:srgbClr val="FFFFFF"/>
        </a:accent3>
        <a:accent4>
          <a:srgbClr val="000000"/>
        </a:accent4>
        <a:accent5>
          <a:srgbClr val="AABBDA"/>
        </a:accent5>
        <a:accent6>
          <a:srgbClr val="7EB338"/>
        </a:accent6>
        <a:hlink>
          <a:srgbClr val="93278F"/>
        </a:hlink>
        <a:folHlink>
          <a:srgbClr val="603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581TGp_gold_light</Template>
  <TotalTime>2092</TotalTime>
  <Words>2217</Words>
  <Application>Microsoft Office PowerPoint</Application>
  <PresentationFormat>On-screen Show (4:3)</PresentationFormat>
  <Paragraphs>779</Paragraphs>
  <Slides>62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62</vt:i4>
      </vt:variant>
    </vt:vector>
  </HeadingPairs>
  <TitlesOfParts>
    <vt:vector size="79" baseType="lpstr">
      <vt:lpstr>581TGp_gold_light</vt:lpstr>
      <vt:lpstr>Showeet - Green</vt:lpstr>
      <vt:lpstr>1_Showeet - Green</vt:lpstr>
      <vt:lpstr>2_Showeet - Green</vt:lpstr>
      <vt:lpstr>3_Showeet - Green</vt:lpstr>
      <vt:lpstr>Showeet - Blue</vt:lpstr>
      <vt:lpstr>1_Showeet - Blue</vt:lpstr>
      <vt:lpstr>Showeet - Purple</vt:lpstr>
      <vt:lpstr>1_Showeet - Purple</vt:lpstr>
      <vt:lpstr>Showeet - Café</vt:lpstr>
      <vt:lpstr>1_Showeet - Café</vt:lpstr>
      <vt:lpstr>2_Showeet - Café</vt:lpstr>
      <vt:lpstr>3_Showeet - Café</vt:lpstr>
      <vt:lpstr>2_Showeet - Purple</vt:lpstr>
      <vt:lpstr>Showeet - Grey</vt:lpstr>
      <vt:lpstr>2_Showeet - Blue</vt:lpstr>
      <vt:lpstr>Showeet - Orange</vt:lpstr>
      <vt:lpstr>PELATIHAN Aplikasi e-SPT  PPh 21 2014</vt:lpstr>
      <vt:lpstr>Susunan Materi</vt:lpstr>
      <vt:lpstr>PowerPoint Presentation</vt:lpstr>
      <vt:lpstr>Pengenalan : Siklus e-SPT</vt:lpstr>
      <vt:lpstr>Pengenalan : Pengertian &amp; Istilah (1/2)</vt:lpstr>
      <vt:lpstr>Pengenalan : Pengertian &amp; Istilah (2/2)</vt:lpstr>
      <vt:lpstr>Pengenalan : Gambaran Umum (1/3)</vt:lpstr>
      <vt:lpstr>Pengenalan : Gambaran Umum (2/3)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Simulasi Pengisian eSPT PPh 21</vt:lpstr>
      <vt:lpstr>PowerPoint Presentation</vt:lpstr>
      <vt:lpstr>Simulasi : Persiapan</vt:lpstr>
      <vt:lpstr>Simulasi : Persiapan</vt:lpstr>
      <vt:lpstr>Simulasi : Persiapan</vt:lpstr>
      <vt:lpstr>Simulasi : Persiapan</vt:lpstr>
      <vt:lpstr>Simulasi : Persiapan</vt:lpstr>
      <vt:lpstr>Simulasi : Masa Pajak Januari 2014</vt:lpstr>
      <vt:lpstr>Simulasi : Masa Pajak Januari 2014</vt:lpstr>
      <vt:lpstr>Simulasi : Masa Pajak Januari 2014</vt:lpstr>
      <vt:lpstr>Simulasi : Masa Pajak Januari 2014</vt:lpstr>
      <vt:lpstr>Simulasi : Masa Pajak Januari 2014</vt:lpstr>
      <vt:lpstr>Simulasi : Masa Pajak Januari 2014</vt:lpstr>
      <vt:lpstr>Simulasi : Masa Pajak Januari 2014</vt:lpstr>
      <vt:lpstr>Simulasi : Masa Pajak Januari 2014</vt:lpstr>
      <vt:lpstr>Simulasi : Masa Pajak Januari 2014</vt:lpstr>
      <vt:lpstr>Simulasi : Masa Pajak Feb-nov 2014</vt:lpstr>
      <vt:lpstr>Simulasi : Masa Pajak Feb 2014</vt:lpstr>
      <vt:lpstr>Simulasi : Masa Pajak Feb 2014</vt:lpstr>
      <vt:lpstr>Simulasi : Masa Pajak Feb 2014</vt:lpstr>
      <vt:lpstr>Simulasi : Masa Pajak Feb 2014</vt:lpstr>
      <vt:lpstr>Simulasi : Masa Pajak Feb 2014</vt:lpstr>
      <vt:lpstr>Simulasi : Masa Pajak Feb 2014</vt:lpstr>
      <vt:lpstr>Simulasi : Masa Pajak Feb 2014</vt:lpstr>
      <vt:lpstr>Simulasi : Masa Pajak Desember 2014</vt:lpstr>
      <vt:lpstr>PowerPoint Presentation</vt:lpstr>
      <vt:lpstr>PowerPoint Presentation</vt:lpstr>
      <vt:lpstr>Simulasi : Masa Pajak Desember 2014</vt:lpstr>
      <vt:lpstr>Simulasi : Masa Pajak Desember 2014</vt:lpstr>
      <vt:lpstr>Simulasi : Masa Pajak Desember 2014</vt:lpstr>
      <vt:lpstr>Simulasi : Masa Pajak Desember 2014</vt:lpstr>
      <vt:lpstr>Simulasi : Masa Pajak Desember 2014</vt:lpstr>
      <vt:lpstr>Simulasi : Masa Pajak Desember 2014</vt:lpstr>
      <vt:lpstr>Simulasi : Masa Pajak Desember 2014</vt:lpstr>
      <vt:lpstr>Simulasi : Masa Pajak Desember 2014</vt:lpstr>
      <vt:lpstr>Simulasi : Masa Pajak Desember 2014</vt:lpstr>
      <vt:lpstr>Simulasi : Masa Pajak Desember 2014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KPP-308</dc:creator>
  <cp:lastModifiedBy>HLP Consultant</cp:lastModifiedBy>
  <cp:revision>218</cp:revision>
  <dcterms:created xsi:type="dcterms:W3CDTF">2013-11-04T15:08:36Z</dcterms:created>
  <dcterms:modified xsi:type="dcterms:W3CDTF">2014-01-31T16:19:53Z</dcterms:modified>
</cp:coreProperties>
</file>